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sigs" ContentType="application/vnd.openxmlformats-package.digital-signature-origin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_xmlsignatures/sig1.xml" ContentType="application/vnd.openxmlformats-package.digital-signature-xmlsignatur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digital-signature/origin" Target="_xmlsignatures/origin.sig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363" r:id="rId2"/>
    <p:sldId id="348" r:id="rId3"/>
    <p:sldId id="349" r:id="rId4"/>
    <p:sldId id="366" r:id="rId5"/>
    <p:sldId id="378" r:id="rId6"/>
    <p:sldId id="350" r:id="rId7"/>
    <p:sldId id="352" r:id="rId8"/>
    <p:sldId id="367" r:id="rId9"/>
    <p:sldId id="369" r:id="rId10"/>
    <p:sldId id="354" r:id="rId11"/>
    <p:sldId id="355" r:id="rId12"/>
    <p:sldId id="368" r:id="rId13"/>
    <p:sldId id="356" r:id="rId14"/>
    <p:sldId id="357" r:id="rId15"/>
    <p:sldId id="377" r:id="rId16"/>
    <p:sldId id="358" r:id="rId17"/>
    <p:sldId id="373" r:id="rId18"/>
    <p:sldId id="359" r:id="rId19"/>
    <p:sldId id="382" r:id="rId20"/>
    <p:sldId id="372" r:id="rId21"/>
    <p:sldId id="360" r:id="rId22"/>
    <p:sldId id="383" r:id="rId23"/>
    <p:sldId id="371" r:id="rId24"/>
    <p:sldId id="361" r:id="rId25"/>
    <p:sldId id="376" r:id="rId26"/>
    <p:sldId id="374" r:id="rId27"/>
    <p:sldId id="375" r:id="rId28"/>
    <p:sldId id="384" r:id="rId29"/>
    <p:sldId id="365" r:id="rId30"/>
    <p:sldId id="362" r:id="rId31"/>
    <p:sldId id="380" r:id="rId32"/>
  </p:sldIdLst>
  <p:sldSz cx="12192000" cy="6858000"/>
  <p:notesSz cx="6858000" cy="9144000"/>
  <p:embeddedFontLs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Impact" panose="020B0806030902050204" pitchFamily="3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3936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1056">
          <p15:clr>
            <a:srgbClr val="A4A3A4"/>
          </p15:clr>
        </p15:guide>
        <p15:guide id="7" orient="horz" pos="1824">
          <p15:clr>
            <a:srgbClr val="A4A3A4"/>
          </p15:clr>
        </p15:guide>
        <p15:guide id="8" pos="384">
          <p15:clr>
            <a:srgbClr val="A4A3A4"/>
          </p15:clr>
        </p15:guide>
        <p15:guide id="9" pos="7296">
          <p15:clr>
            <a:srgbClr val="A4A3A4"/>
          </p15:clr>
        </p15:guide>
        <p15:guide id="10" pos="4032">
          <p15:clr>
            <a:srgbClr val="A4A3A4"/>
          </p15:clr>
        </p15:guide>
        <p15:guide id="11" pos="36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E48"/>
    <a:srgbClr val="3F3270"/>
    <a:srgbClr val="DCDCDA"/>
    <a:srgbClr val="3CAA48"/>
    <a:srgbClr val="DD502C"/>
    <a:srgbClr val="38397A"/>
    <a:srgbClr val="E2E2E2"/>
    <a:srgbClr val="889E5E"/>
    <a:srgbClr val="935FA2"/>
    <a:srgbClr val="E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7" autoAdjust="0"/>
    <p:restoredTop sz="94660"/>
  </p:normalViewPr>
  <p:slideViewPr>
    <p:cSldViewPr>
      <p:cViewPr varScale="1">
        <p:scale>
          <a:sx n="81" d="100"/>
          <a:sy n="81" d="100"/>
        </p:scale>
        <p:origin x="1037" y="58"/>
      </p:cViewPr>
      <p:guideLst>
        <p:guide orient="horz" pos="2160"/>
        <p:guide pos="3840"/>
        <p:guide orient="horz" pos="720"/>
        <p:guide orient="horz" pos="3936"/>
        <p:guide orient="horz" pos="864"/>
        <p:guide orient="horz" pos="1056"/>
        <p:guide orient="horz" pos="1824"/>
        <p:guide pos="384"/>
        <p:guide pos="7296"/>
        <p:guide pos="4032"/>
        <p:guide pos="36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95A26-EDB0-405D-B8E8-BFA5566C23D8}" type="datetimeFigureOut">
              <a:rPr lang="en-IN" smtClean="0"/>
              <a:pPr/>
              <a:t>26-07-2017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E3FB8-510A-4180-ADBB-5B9A4070EA2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679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130426"/>
            <a:ext cx="6934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08F-73DC-4A8E-848A-BF0D642AEB59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5639-EE67-47D3-A0A3-C152F1DB5705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F9618-6692-4C7D-BC25-DB8DCD5CDD92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E38A-C800-4C1D-A440-9F10E23D08CD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E:\FREELANCE WORK\Snowcem\pin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DEA-6472-464D-B04F-6493633910B4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D1A7-2069-48DA-8383-557873244D05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4AEE-9194-43A0-B924-77CBBE5F859D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EE67-B7A9-426D-B6D1-BCA72A59DDBA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8C06-86F7-4DE4-AFEA-6129491C8019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B694-F839-4307-A2CA-23A1800DC65D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C107-1B34-4013-86C8-ACD6CB2EFDE4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0DEA-F433-4715-8E71-449FC738D7E8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1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2BBA-8DBB-42B8-8975-20CBAE9111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4400" b="0" kern="1200" dirty="0">
          <a:gradFill flip="none" rotWithShape="1"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atin typeface="Swis721 Hv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3225270"/>
            <a:ext cx="9339703" cy="1517641"/>
            <a:chOff x="609600" y="3225270"/>
            <a:chExt cx="9339703" cy="1517641"/>
          </a:xfrm>
        </p:grpSpPr>
        <p:sp>
          <p:nvSpPr>
            <p:cNvPr id="2" name="Rectangle 1"/>
            <p:cNvSpPr/>
            <p:nvPr/>
          </p:nvSpPr>
          <p:spPr>
            <a:xfrm>
              <a:off x="609600" y="4600636"/>
              <a:ext cx="3548503" cy="104344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23000">
                  <a:srgbClr val="DCDCD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3" name="Picture 25" descr="E:\FREELANCE WORK\Snowcem\TRUECOLOURSOFLIF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240" y="3225270"/>
              <a:ext cx="2771919" cy="1517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/>
            <p:cNvSpPr/>
            <p:nvPr/>
          </p:nvSpPr>
          <p:spPr>
            <a:xfrm rot="10800000">
              <a:off x="6400800" y="4600636"/>
              <a:ext cx="3548503" cy="104344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23000">
                  <a:srgbClr val="DCDCD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3" name="Group 4032"/>
          <p:cNvGrpSpPr/>
          <p:nvPr/>
        </p:nvGrpSpPr>
        <p:grpSpPr>
          <a:xfrm>
            <a:off x="1560021" y="5147690"/>
            <a:ext cx="10825225" cy="777602"/>
            <a:chOff x="1481909" y="4397942"/>
            <a:chExt cx="10825225" cy="777602"/>
          </a:xfrm>
        </p:grpSpPr>
        <p:sp>
          <p:nvSpPr>
            <p:cNvPr id="9" name="Rectangle 8"/>
            <p:cNvSpPr/>
            <p:nvPr/>
          </p:nvSpPr>
          <p:spPr>
            <a:xfrm>
              <a:off x="1481909" y="4397942"/>
              <a:ext cx="10670080" cy="77760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2" name="TextBox 2521"/>
            <p:cNvSpPr txBox="1"/>
            <p:nvPr/>
          </p:nvSpPr>
          <p:spPr>
            <a:xfrm>
              <a:off x="2820234" y="4467658"/>
              <a:ext cx="948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CORPORATE PRESENTATION</a:t>
              </a:r>
            </a:p>
          </p:txBody>
        </p:sp>
      </p:grpSp>
      <p:sp>
        <p:nvSpPr>
          <p:cNvPr id="49" name="Right Triangle 48"/>
          <p:cNvSpPr/>
          <p:nvPr/>
        </p:nvSpPr>
        <p:spPr>
          <a:xfrm>
            <a:off x="-554793" y="2736915"/>
            <a:ext cx="4354774" cy="5029200"/>
          </a:xfrm>
          <a:custGeom>
            <a:avLst/>
            <a:gdLst>
              <a:gd name="connsiteX0" fmla="*/ 0 w 4191000"/>
              <a:gd name="connsiteY0" fmla="*/ 5029200 h 5029200"/>
              <a:gd name="connsiteX1" fmla="*/ 0 w 4191000"/>
              <a:gd name="connsiteY1" fmla="*/ 0 h 5029200"/>
              <a:gd name="connsiteX2" fmla="*/ 4191000 w 4191000"/>
              <a:gd name="connsiteY2" fmla="*/ 5029200 h 5029200"/>
              <a:gd name="connsiteX3" fmla="*/ 0 w 4191000"/>
              <a:gd name="connsiteY3" fmla="*/ 5029200 h 5029200"/>
              <a:gd name="connsiteX0" fmla="*/ 0 w 4354774"/>
              <a:gd name="connsiteY0" fmla="*/ 5029200 h 5029200"/>
              <a:gd name="connsiteX1" fmla="*/ 0 w 4354774"/>
              <a:gd name="connsiteY1" fmla="*/ 0 h 5029200"/>
              <a:gd name="connsiteX2" fmla="*/ 4354774 w 4354774"/>
              <a:gd name="connsiteY2" fmla="*/ 5029200 h 5029200"/>
              <a:gd name="connsiteX3" fmla="*/ 0 w 4354774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774" h="5029200">
                <a:moveTo>
                  <a:pt x="0" y="5029200"/>
                </a:moveTo>
                <a:lnTo>
                  <a:pt x="0" y="0"/>
                </a:lnTo>
                <a:lnTo>
                  <a:pt x="4354774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 rot="18900000" flipH="1">
            <a:off x="3173268" y="7208757"/>
            <a:ext cx="360477" cy="576406"/>
          </a:xfrm>
          <a:custGeom>
            <a:avLst/>
            <a:gdLst>
              <a:gd name="T0" fmla="*/ 0 w 202"/>
              <a:gd name="T1" fmla="*/ 0 h 323"/>
              <a:gd name="T2" fmla="*/ 0 w 202"/>
              <a:gd name="T3" fmla="*/ 323 h 323"/>
              <a:gd name="T4" fmla="*/ 202 w 202"/>
              <a:gd name="T5" fmla="*/ 161 h 323"/>
              <a:gd name="T6" fmla="*/ 0 w 202"/>
              <a:gd name="T7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323">
                <a:moveTo>
                  <a:pt x="0" y="0"/>
                </a:moveTo>
                <a:lnTo>
                  <a:pt x="0" y="323"/>
                </a:lnTo>
                <a:lnTo>
                  <a:pt x="202" y="161"/>
                </a:lnTo>
                <a:lnTo>
                  <a:pt x="0" y="0"/>
                </a:lnTo>
                <a:close/>
              </a:path>
            </a:pathLst>
          </a:custGeom>
          <a:solidFill>
            <a:srgbClr val="FAAE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 userDrawn="1"/>
        </p:nvSpPr>
        <p:spPr bwMode="auto">
          <a:xfrm rot="19188907" flipH="1">
            <a:off x="2817076" y="7345963"/>
            <a:ext cx="656478" cy="267393"/>
          </a:xfrm>
          <a:custGeom>
            <a:avLst/>
            <a:gdLst>
              <a:gd name="T0" fmla="*/ 0 w 793"/>
              <a:gd name="T1" fmla="*/ 0 h 323"/>
              <a:gd name="T2" fmla="*/ 793 w 793"/>
              <a:gd name="T3" fmla="*/ 0 h 323"/>
              <a:gd name="T4" fmla="*/ 397 w 793"/>
              <a:gd name="T5" fmla="*/ 323 h 323"/>
              <a:gd name="T6" fmla="*/ 0 w 793"/>
              <a:gd name="T7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3" h="323">
                <a:moveTo>
                  <a:pt x="0" y="0"/>
                </a:moveTo>
                <a:lnTo>
                  <a:pt x="793" y="0"/>
                </a:lnTo>
                <a:lnTo>
                  <a:pt x="397" y="323"/>
                </a:lnTo>
                <a:lnTo>
                  <a:pt x="0" y="0"/>
                </a:lnTo>
                <a:close/>
              </a:path>
            </a:pathLst>
          </a:custGeom>
          <a:solidFill>
            <a:srgbClr val="F382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 rot="19128285" flipH="1">
            <a:off x="-260560" y="3267740"/>
            <a:ext cx="269295" cy="353653"/>
          </a:xfrm>
          <a:custGeom>
            <a:avLst/>
            <a:gdLst>
              <a:gd name="T0" fmla="*/ 249 w 249"/>
              <a:gd name="T1" fmla="*/ 327 h 327"/>
              <a:gd name="T2" fmla="*/ 0 w 249"/>
              <a:gd name="T3" fmla="*/ 123 h 327"/>
              <a:gd name="T4" fmla="*/ 0 w 249"/>
              <a:gd name="T5" fmla="*/ 0 h 327"/>
              <a:gd name="T6" fmla="*/ 249 w 249"/>
              <a:gd name="T7" fmla="*/ 0 h 327"/>
              <a:gd name="T8" fmla="*/ 249 w 249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327">
                <a:moveTo>
                  <a:pt x="249" y="327"/>
                </a:moveTo>
                <a:lnTo>
                  <a:pt x="0" y="123"/>
                </a:lnTo>
                <a:lnTo>
                  <a:pt x="0" y="0"/>
                </a:lnTo>
                <a:lnTo>
                  <a:pt x="249" y="0"/>
                </a:lnTo>
                <a:lnTo>
                  <a:pt x="249" y="327"/>
                </a:lnTo>
                <a:close/>
              </a:path>
            </a:pathLst>
          </a:custGeom>
          <a:solidFill>
            <a:srgbClr val="F26A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 rot="19128285" flipH="1">
            <a:off x="2022926" y="6324219"/>
            <a:ext cx="443418" cy="548324"/>
          </a:xfrm>
          <a:custGeom>
            <a:avLst/>
            <a:gdLst>
              <a:gd name="T0" fmla="*/ 229 w 410"/>
              <a:gd name="T1" fmla="*/ 507 h 507"/>
              <a:gd name="T2" fmla="*/ 410 w 410"/>
              <a:gd name="T3" fmla="*/ 505 h 507"/>
              <a:gd name="T4" fmla="*/ 410 w 410"/>
              <a:gd name="T5" fmla="*/ 0 h 507"/>
              <a:gd name="T6" fmla="*/ 0 w 410"/>
              <a:gd name="T7" fmla="*/ 327 h 507"/>
              <a:gd name="T8" fmla="*/ 229 w 410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507">
                <a:moveTo>
                  <a:pt x="229" y="507"/>
                </a:moveTo>
                <a:lnTo>
                  <a:pt x="410" y="505"/>
                </a:lnTo>
                <a:lnTo>
                  <a:pt x="410" y="0"/>
                </a:lnTo>
                <a:lnTo>
                  <a:pt x="0" y="327"/>
                </a:lnTo>
                <a:lnTo>
                  <a:pt x="229" y="507"/>
                </a:lnTo>
                <a:close/>
              </a:path>
            </a:pathLst>
          </a:custGeom>
          <a:solidFill>
            <a:srgbClr val="F15D6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rot="19128285" flipH="1">
            <a:off x="1487417" y="6692126"/>
            <a:ext cx="673779" cy="548324"/>
          </a:xfrm>
          <a:custGeom>
            <a:avLst/>
            <a:gdLst>
              <a:gd name="T0" fmla="*/ 182 w 623"/>
              <a:gd name="T1" fmla="*/ 507 h 507"/>
              <a:gd name="T2" fmla="*/ 0 w 623"/>
              <a:gd name="T3" fmla="*/ 505 h 507"/>
              <a:gd name="T4" fmla="*/ 0 w 623"/>
              <a:gd name="T5" fmla="*/ 0 h 507"/>
              <a:gd name="T6" fmla="*/ 623 w 623"/>
              <a:gd name="T7" fmla="*/ 507 h 507"/>
              <a:gd name="T8" fmla="*/ 182 w 623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507">
                <a:moveTo>
                  <a:pt x="182" y="507"/>
                </a:moveTo>
                <a:lnTo>
                  <a:pt x="0" y="505"/>
                </a:lnTo>
                <a:lnTo>
                  <a:pt x="0" y="0"/>
                </a:lnTo>
                <a:lnTo>
                  <a:pt x="623" y="507"/>
                </a:lnTo>
                <a:lnTo>
                  <a:pt x="182" y="507"/>
                </a:lnTo>
                <a:close/>
              </a:path>
            </a:pathLst>
          </a:custGeom>
          <a:solidFill>
            <a:srgbClr val="F693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 rot="228285" flipH="1">
            <a:off x="2187543" y="7020448"/>
            <a:ext cx="438010" cy="548324"/>
          </a:xfrm>
          <a:custGeom>
            <a:avLst/>
            <a:gdLst>
              <a:gd name="T0" fmla="*/ 0 w 405"/>
              <a:gd name="T1" fmla="*/ 327 h 507"/>
              <a:gd name="T2" fmla="*/ 405 w 405"/>
              <a:gd name="T3" fmla="*/ 0 h 507"/>
              <a:gd name="T4" fmla="*/ 405 w 405"/>
              <a:gd name="T5" fmla="*/ 507 h 507"/>
              <a:gd name="T6" fmla="*/ 223 w 405"/>
              <a:gd name="T7" fmla="*/ 507 h 507"/>
              <a:gd name="T8" fmla="*/ 0 w 405"/>
              <a:gd name="T9" fmla="*/ 32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507">
                <a:moveTo>
                  <a:pt x="0" y="327"/>
                </a:moveTo>
                <a:lnTo>
                  <a:pt x="405" y="0"/>
                </a:lnTo>
                <a:lnTo>
                  <a:pt x="405" y="507"/>
                </a:lnTo>
                <a:lnTo>
                  <a:pt x="223" y="507"/>
                </a:lnTo>
                <a:lnTo>
                  <a:pt x="0" y="327"/>
                </a:lnTo>
                <a:close/>
              </a:path>
            </a:pathLst>
          </a:custGeom>
          <a:solidFill>
            <a:srgbClr val="FADDB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 userDrawn="1"/>
        </p:nvSpPr>
        <p:spPr bwMode="auto">
          <a:xfrm rot="19128285" flipH="1">
            <a:off x="-26945" y="3595199"/>
            <a:ext cx="269295" cy="351490"/>
          </a:xfrm>
          <a:custGeom>
            <a:avLst/>
            <a:gdLst>
              <a:gd name="T0" fmla="*/ 249 w 249"/>
              <a:gd name="T1" fmla="*/ 325 h 325"/>
              <a:gd name="T2" fmla="*/ 0 w 249"/>
              <a:gd name="T3" fmla="*/ 121 h 325"/>
              <a:gd name="T4" fmla="*/ 0 w 249"/>
              <a:gd name="T5" fmla="*/ 0 h 325"/>
              <a:gd name="T6" fmla="*/ 249 w 249"/>
              <a:gd name="T7" fmla="*/ 0 h 325"/>
              <a:gd name="T8" fmla="*/ 249 w 249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325">
                <a:moveTo>
                  <a:pt x="249" y="325"/>
                </a:moveTo>
                <a:lnTo>
                  <a:pt x="0" y="121"/>
                </a:lnTo>
                <a:lnTo>
                  <a:pt x="0" y="0"/>
                </a:lnTo>
                <a:lnTo>
                  <a:pt x="249" y="0"/>
                </a:lnTo>
                <a:lnTo>
                  <a:pt x="249" y="325"/>
                </a:lnTo>
                <a:close/>
              </a:path>
            </a:pathLst>
          </a:custGeom>
          <a:solidFill>
            <a:srgbClr val="F167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 rot="19128285" flipH="1">
            <a:off x="-187885" y="3756894"/>
            <a:ext cx="221709" cy="351490"/>
          </a:xfrm>
          <a:custGeom>
            <a:avLst/>
            <a:gdLst>
              <a:gd name="T0" fmla="*/ 0 w 205"/>
              <a:gd name="T1" fmla="*/ 0 h 325"/>
              <a:gd name="T2" fmla="*/ 205 w 205"/>
              <a:gd name="T3" fmla="*/ 161 h 325"/>
              <a:gd name="T4" fmla="*/ 0 w 205"/>
              <a:gd name="T5" fmla="*/ 325 h 325"/>
              <a:gd name="T6" fmla="*/ 0 w 205"/>
              <a:gd name="T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325">
                <a:moveTo>
                  <a:pt x="0" y="0"/>
                </a:moveTo>
                <a:lnTo>
                  <a:pt x="205" y="161"/>
                </a:lnTo>
                <a:lnTo>
                  <a:pt x="0" y="325"/>
                </a:lnTo>
                <a:lnTo>
                  <a:pt x="0" y="0"/>
                </a:lnTo>
                <a:close/>
              </a:path>
            </a:pathLst>
          </a:custGeom>
          <a:solidFill>
            <a:srgbClr val="FDC15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 userDrawn="1"/>
        </p:nvSpPr>
        <p:spPr bwMode="auto">
          <a:xfrm rot="19128285" flipH="1">
            <a:off x="-320895" y="3804719"/>
            <a:ext cx="443418" cy="541835"/>
          </a:xfrm>
          <a:custGeom>
            <a:avLst/>
            <a:gdLst>
              <a:gd name="T0" fmla="*/ 410 w 410"/>
              <a:gd name="T1" fmla="*/ 0 h 501"/>
              <a:gd name="T2" fmla="*/ 0 w 410"/>
              <a:gd name="T3" fmla="*/ 327 h 501"/>
              <a:gd name="T4" fmla="*/ 225 w 410"/>
              <a:gd name="T5" fmla="*/ 501 h 501"/>
              <a:gd name="T6" fmla="*/ 410 w 410"/>
              <a:gd name="T7" fmla="*/ 501 h 501"/>
              <a:gd name="T8" fmla="*/ 410 w 410"/>
              <a:gd name="T9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501">
                <a:moveTo>
                  <a:pt x="410" y="0"/>
                </a:moveTo>
                <a:lnTo>
                  <a:pt x="0" y="327"/>
                </a:lnTo>
                <a:lnTo>
                  <a:pt x="225" y="501"/>
                </a:lnTo>
                <a:lnTo>
                  <a:pt x="410" y="501"/>
                </a:lnTo>
                <a:lnTo>
                  <a:pt x="410" y="0"/>
                </a:lnTo>
                <a:close/>
              </a:path>
            </a:pathLst>
          </a:custGeom>
          <a:solidFill>
            <a:srgbClr val="EF48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 userDrawn="1"/>
        </p:nvSpPr>
        <p:spPr bwMode="auto">
          <a:xfrm rot="19128285" flipH="1">
            <a:off x="-440563" y="3851857"/>
            <a:ext cx="443418" cy="174123"/>
          </a:xfrm>
          <a:custGeom>
            <a:avLst/>
            <a:gdLst>
              <a:gd name="T0" fmla="*/ 0 w 410"/>
              <a:gd name="T1" fmla="*/ 0 h 161"/>
              <a:gd name="T2" fmla="*/ 410 w 410"/>
              <a:gd name="T3" fmla="*/ 0 h 161"/>
              <a:gd name="T4" fmla="*/ 205 w 410"/>
              <a:gd name="T5" fmla="*/ 161 h 161"/>
              <a:gd name="T6" fmla="*/ 0 w 410"/>
              <a:gd name="T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0" h="161">
                <a:moveTo>
                  <a:pt x="0" y="0"/>
                </a:moveTo>
                <a:lnTo>
                  <a:pt x="410" y="0"/>
                </a:lnTo>
                <a:lnTo>
                  <a:pt x="205" y="161"/>
                </a:lnTo>
                <a:lnTo>
                  <a:pt x="0" y="0"/>
                </a:lnTo>
                <a:close/>
              </a:path>
            </a:pathLst>
          </a:custGeom>
          <a:solidFill>
            <a:srgbClr val="F270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 userDrawn="1"/>
        </p:nvSpPr>
        <p:spPr bwMode="auto">
          <a:xfrm rot="19128285" flipH="1">
            <a:off x="1342" y="4251520"/>
            <a:ext cx="864124" cy="687838"/>
          </a:xfrm>
          <a:custGeom>
            <a:avLst/>
            <a:gdLst>
              <a:gd name="T0" fmla="*/ 799 w 799"/>
              <a:gd name="T1" fmla="*/ 0 h 636"/>
              <a:gd name="T2" fmla="*/ 0 w 799"/>
              <a:gd name="T3" fmla="*/ 0 h 636"/>
              <a:gd name="T4" fmla="*/ 0 w 799"/>
              <a:gd name="T5" fmla="*/ 636 h 636"/>
              <a:gd name="T6" fmla="*/ 799 w 799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9" h="636">
                <a:moveTo>
                  <a:pt x="799" y="0"/>
                </a:moveTo>
                <a:lnTo>
                  <a:pt x="0" y="0"/>
                </a:lnTo>
                <a:lnTo>
                  <a:pt x="0" y="636"/>
                </a:lnTo>
                <a:lnTo>
                  <a:pt x="799" y="0"/>
                </a:lnTo>
                <a:close/>
              </a:path>
            </a:pathLst>
          </a:custGeom>
          <a:solidFill>
            <a:srgbClr val="FEC35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 userDrawn="1"/>
        </p:nvSpPr>
        <p:spPr bwMode="auto">
          <a:xfrm rot="2928285" flipH="1">
            <a:off x="2443989" y="6820252"/>
            <a:ext cx="870614" cy="351490"/>
          </a:xfrm>
          <a:custGeom>
            <a:avLst/>
            <a:gdLst>
              <a:gd name="T0" fmla="*/ 0 w 805"/>
              <a:gd name="T1" fmla="*/ 0 h 325"/>
              <a:gd name="T2" fmla="*/ 400 w 805"/>
              <a:gd name="T3" fmla="*/ 325 h 325"/>
              <a:gd name="T4" fmla="*/ 805 w 805"/>
              <a:gd name="T5" fmla="*/ 0 h 325"/>
              <a:gd name="T6" fmla="*/ 0 w 805"/>
              <a:gd name="T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5" h="325">
                <a:moveTo>
                  <a:pt x="0" y="0"/>
                </a:moveTo>
                <a:lnTo>
                  <a:pt x="400" y="325"/>
                </a:ln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057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 userDrawn="1"/>
        </p:nvSpPr>
        <p:spPr bwMode="auto">
          <a:xfrm rot="2928285" flipH="1">
            <a:off x="2372976" y="6791322"/>
            <a:ext cx="870614" cy="539673"/>
          </a:xfrm>
          <a:custGeom>
            <a:avLst/>
            <a:gdLst>
              <a:gd name="T0" fmla="*/ 805 w 805"/>
              <a:gd name="T1" fmla="*/ 0 h 499"/>
              <a:gd name="T2" fmla="*/ 805 w 805"/>
              <a:gd name="T3" fmla="*/ 499 h 499"/>
              <a:gd name="T4" fmla="*/ 0 w 805"/>
              <a:gd name="T5" fmla="*/ 499 h 499"/>
              <a:gd name="T6" fmla="*/ 0 w 805"/>
              <a:gd name="T7" fmla="*/ 0 h 499"/>
              <a:gd name="T8" fmla="*/ 400 w 805"/>
              <a:gd name="T9" fmla="*/ 325 h 499"/>
              <a:gd name="T10" fmla="*/ 805 w 8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5" h="499">
                <a:moveTo>
                  <a:pt x="805" y="0"/>
                </a:moveTo>
                <a:lnTo>
                  <a:pt x="805" y="499"/>
                </a:lnTo>
                <a:lnTo>
                  <a:pt x="0" y="499"/>
                </a:lnTo>
                <a:lnTo>
                  <a:pt x="0" y="0"/>
                </a:lnTo>
                <a:lnTo>
                  <a:pt x="400" y="325"/>
                </a:lnTo>
                <a:lnTo>
                  <a:pt x="805" y="0"/>
                </a:lnTo>
                <a:close/>
              </a:path>
            </a:pathLst>
          </a:custGeom>
          <a:solidFill>
            <a:srgbClr val="FDC16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 userDrawn="1"/>
        </p:nvSpPr>
        <p:spPr bwMode="auto">
          <a:xfrm rot="19128285" flipH="1">
            <a:off x="2227256" y="6661791"/>
            <a:ext cx="697571" cy="558057"/>
          </a:xfrm>
          <a:custGeom>
            <a:avLst/>
            <a:gdLst>
              <a:gd name="T0" fmla="*/ 0 w 645"/>
              <a:gd name="T1" fmla="*/ 0 h 516"/>
              <a:gd name="T2" fmla="*/ 645 w 645"/>
              <a:gd name="T3" fmla="*/ 516 h 516"/>
              <a:gd name="T4" fmla="*/ 645 w 645"/>
              <a:gd name="T5" fmla="*/ 0 h 516"/>
              <a:gd name="T6" fmla="*/ 0 w 645"/>
              <a:gd name="T7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5" h="516">
                <a:moveTo>
                  <a:pt x="0" y="0"/>
                </a:moveTo>
                <a:lnTo>
                  <a:pt x="645" y="516"/>
                </a:lnTo>
                <a:lnTo>
                  <a:pt x="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0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 userDrawn="1"/>
        </p:nvSpPr>
        <p:spPr bwMode="auto">
          <a:xfrm rot="19128285" flipH="1">
            <a:off x="1922713" y="6088773"/>
            <a:ext cx="481271" cy="387179"/>
          </a:xfrm>
          <a:custGeom>
            <a:avLst/>
            <a:gdLst>
              <a:gd name="T0" fmla="*/ 0 w 445"/>
              <a:gd name="T1" fmla="*/ 0 h 358"/>
              <a:gd name="T2" fmla="*/ 0 w 445"/>
              <a:gd name="T3" fmla="*/ 358 h 358"/>
              <a:gd name="T4" fmla="*/ 445 w 445"/>
              <a:gd name="T5" fmla="*/ 358 h 358"/>
              <a:gd name="T6" fmla="*/ 0 w 445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5" h="358">
                <a:moveTo>
                  <a:pt x="0" y="0"/>
                </a:moveTo>
                <a:lnTo>
                  <a:pt x="0" y="358"/>
                </a:lnTo>
                <a:lnTo>
                  <a:pt x="445" y="358"/>
                </a:lnTo>
                <a:lnTo>
                  <a:pt x="0" y="0"/>
                </a:lnTo>
                <a:close/>
              </a:path>
            </a:pathLst>
          </a:custGeom>
          <a:solidFill>
            <a:srgbClr val="F2DF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 rot="19128285" flipH="1">
            <a:off x="1876543" y="6238934"/>
            <a:ext cx="687838" cy="548324"/>
          </a:xfrm>
          <a:custGeom>
            <a:avLst/>
            <a:gdLst>
              <a:gd name="T0" fmla="*/ 636 w 636"/>
              <a:gd name="T1" fmla="*/ 0 h 507"/>
              <a:gd name="T2" fmla="*/ 636 w 636"/>
              <a:gd name="T3" fmla="*/ 507 h 507"/>
              <a:gd name="T4" fmla="*/ 0 w 636"/>
              <a:gd name="T5" fmla="*/ 507 h 507"/>
              <a:gd name="T6" fmla="*/ 636 w 636"/>
              <a:gd name="T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6" h="507">
                <a:moveTo>
                  <a:pt x="636" y="0"/>
                </a:moveTo>
                <a:lnTo>
                  <a:pt x="636" y="507"/>
                </a:lnTo>
                <a:lnTo>
                  <a:pt x="0" y="507"/>
                </a:lnTo>
                <a:lnTo>
                  <a:pt x="636" y="0"/>
                </a:lnTo>
                <a:close/>
              </a:path>
            </a:pathLst>
          </a:custGeom>
          <a:solidFill>
            <a:srgbClr val="F9F5B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 userDrawn="1"/>
        </p:nvSpPr>
        <p:spPr bwMode="auto">
          <a:xfrm rot="19128285" flipH="1">
            <a:off x="2146294" y="6476243"/>
            <a:ext cx="400157" cy="687838"/>
          </a:xfrm>
          <a:custGeom>
            <a:avLst/>
            <a:gdLst>
              <a:gd name="T0" fmla="*/ 0 w 370"/>
              <a:gd name="T1" fmla="*/ 0 h 636"/>
              <a:gd name="T2" fmla="*/ 0 w 370"/>
              <a:gd name="T3" fmla="*/ 636 h 636"/>
              <a:gd name="T4" fmla="*/ 370 w 370"/>
              <a:gd name="T5" fmla="*/ 330 h 636"/>
              <a:gd name="T6" fmla="*/ 0 w 370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0" h="636">
                <a:moveTo>
                  <a:pt x="0" y="0"/>
                </a:moveTo>
                <a:lnTo>
                  <a:pt x="0" y="636"/>
                </a:lnTo>
                <a:lnTo>
                  <a:pt x="37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F9E6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 rot="19128285" flipH="1">
            <a:off x="-264454" y="3815325"/>
            <a:ext cx="722446" cy="574280"/>
          </a:xfrm>
          <a:custGeom>
            <a:avLst/>
            <a:gdLst>
              <a:gd name="T0" fmla="*/ 0 w 668"/>
              <a:gd name="T1" fmla="*/ 0 h 531"/>
              <a:gd name="T2" fmla="*/ 0 w 668"/>
              <a:gd name="T3" fmla="*/ 531 h 531"/>
              <a:gd name="T4" fmla="*/ 668 w 668"/>
              <a:gd name="T5" fmla="*/ 531 h 531"/>
              <a:gd name="T6" fmla="*/ 0 w 668"/>
              <a:gd name="T7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8" h="531">
                <a:moveTo>
                  <a:pt x="0" y="0"/>
                </a:moveTo>
                <a:lnTo>
                  <a:pt x="0" y="531"/>
                </a:lnTo>
                <a:lnTo>
                  <a:pt x="668" y="531"/>
                </a:lnTo>
                <a:lnTo>
                  <a:pt x="0" y="0"/>
                </a:lnTo>
                <a:close/>
              </a:path>
            </a:pathLst>
          </a:custGeom>
          <a:solidFill>
            <a:srgbClr val="F04F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5"/>
          <p:cNvSpPr>
            <a:spLocks/>
          </p:cNvSpPr>
          <p:nvPr userDrawn="1"/>
        </p:nvSpPr>
        <p:spPr bwMode="auto">
          <a:xfrm rot="19128285" flipH="1">
            <a:off x="2178076" y="6379979"/>
            <a:ext cx="481271" cy="388261"/>
          </a:xfrm>
          <a:custGeom>
            <a:avLst/>
            <a:gdLst>
              <a:gd name="T0" fmla="*/ 0 w 445"/>
              <a:gd name="T1" fmla="*/ 359 h 359"/>
              <a:gd name="T2" fmla="*/ 445 w 445"/>
              <a:gd name="T3" fmla="*/ 0 h 359"/>
              <a:gd name="T4" fmla="*/ 0 w 445"/>
              <a:gd name="T5" fmla="*/ 0 h 359"/>
              <a:gd name="T6" fmla="*/ 0 w 445"/>
              <a:gd name="T7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5" h="359">
                <a:moveTo>
                  <a:pt x="0" y="359"/>
                </a:moveTo>
                <a:lnTo>
                  <a:pt x="445" y="0"/>
                </a:lnTo>
                <a:lnTo>
                  <a:pt x="0" y="0"/>
                </a:lnTo>
                <a:lnTo>
                  <a:pt x="0" y="359"/>
                </a:lnTo>
                <a:close/>
              </a:path>
            </a:pathLst>
          </a:custGeom>
          <a:solidFill>
            <a:srgbClr val="FBDDE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 userDrawn="1"/>
        </p:nvSpPr>
        <p:spPr bwMode="auto">
          <a:xfrm rot="19128285" flipH="1">
            <a:off x="117149" y="4789960"/>
            <a:ext cx="259562" cy="413136"/>
          </a:xfrm>
          <a:custGeom>
            <a:avLst/>
            <a:gdLst>
              <a:gd name="T0" fmla="*/ 0 w 240"/>
              <a:gd name="T1" fmla="*/ 0 h 382"/>
              <a:gd name="T2" fmla="*/ 0 w 240"/>
              <a:gd name="T3" fmla="*/ 382 h 382"/>
              <a:gd name="T4" fmla="*/ 240 w 240"/>
              <a:gd name="T5" fmla="*/ 191 h 382"/>
              <a:gd name="T6" fmla="*/ 0 w 240"/>
              <a:gd name="T7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382">
                <a:moveTo>
                  <a:pt x="0" y="0"/>
                </a:moveTo>
                <a:lnTo>
                  <a:pt x="0" y="382"/>
                </a:lnTo>
                <a:lnTo>
                  <a:pt x="240" y="191"/>
                </a:lnTo>
                <a:lnTo>
                  <a:pt x="0" y="0"/>
                </a:lnTo>
                <a:close/>
              </a:path>
            </a:pathLst>
          </a:custGeom>
          <a:noFill/>
          <a:ln w="7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 userDrawn="1"/>
        </p:nvSpPr>
        <p:spPr bwMode="auto">
          <a:xfrm rot="19128285" flipH="1">
            <a:off x="152398" y="5189848"/>
            <a:ext cx="438010" cy="168715"/>
          </a:xfrm>
          <a:custGeom>
            <a:avLst/>
            <a:gdLst>
              <a:gd name="T0" fmla="*/ 0 w 405"/>
              <a:gd name="T1" fmla="*/ 0 h 156"/>
              <a:gd name="T2" fmla="*/ 405 w 405"/>
              <a:gd name="T3" fmla="*/ 0 h 156"/>
              <a:gd name="T4" fmla="*/ 202 w 405"/>
              <a:gd name="T5" fmla="*/ 156 h 156"/>
              <a:gd name="T6" fmla="*/ 0 w 405"/>
              <a:gd name="T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5" h="156">
                <a:moveTo>
                  <a:pt x="0" y="0"/>
                </a:moveTo>
                <a:lnTo>
                  <a:pt x="405" y="0"/>
                </a:lnTo>
                <a:lnTo>
                  <a:pt x="202" y="156"/>
                </a:lnTo>
                <a:lnTo>
                  <a:pt x="0" y="0"/>
                </a:lnTo>
                <a:close/>
              </a:path>
            </a:pathLst>
          </a:custGeom>
          <a:noFill/>
          <a:ln w="7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 rot="19128285" flipH="1">
            <a:off x="-2995" y="5041681"/>
            <a:ext cx="688921" cy="777603"/>
          </a:xfrm>
          <a:custGeom>
            <a:avLst/>
            <a:gdLst>
              <a:gd name="T0" fmla="*/ 0 w 637"/>
              <a:gd name="T1" fmla="*/ 191 h 719"/>
              <a:gd name="T2" fmla="*/ 0 w 637"/>
              <a:gd name="T3" fmla="*/ 672 h 719"/>
              <a:gd name="T4" fmla="*/ 134 w 637"/>
              <a:gd name="T5" fmla="*/ 719 h 719"/>
              <a:gd name="T6" fmla="*/ 637 w 637"/>
              <a:gd name="T7" fmla="*/ 320 h 719"/>
              <a:gd name="T8" fmla="*/ 240 w 637"/>
              <a:gd name="T9" fmla="*/ 0 h 719"/>
              <a:gd name="T10" fmla="*/ 0 w 637"/>
              <a:gd name="T11" fmla="*/ 19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7" h="719">
                <a:moveTo>
                  <a:pt x="0" y="191"/>
                </a:moveTo>
                <a:lnTo>
                  <a:pt x="0" y="672"/>
                </a:lnTo>
                <a:lnTo>
                  <a:pt x="134" y="719"/>
                </a:lnTo>
                <a:lnTo>
                  <a:pt x="637" y="320"/>
                </a:lnTo>
                <a:lnTo>
                  <a:pt x="240" y="0"/>
                </a:lnTo>
                <a:lnTo>
                  <a:pt x="0" y="191"/>
                </a:lnTo>
                <a:close/>
              </a:path>
            </a:pathLst>
          </a:custGeom>
          <a:solidFill>
            <a:srgbClr val="E56F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9"/>
          <p:cNvSpPr>
            <a:spLocks/>
          </p:cNvSpPr>
          <p:nvPr userDrawn="1"/>
        </p:nvSpPr>
        <p:spPr bwMode="auto">
          <a:xfrm rot="19128285" flipH="1">
            <a:off x="954438" y="5827201"/>
            <a:ext cx="429358" cy="696490"/>
          </a:xfrm>
          <a:custGeom>
            <a:avLst/>
            <a:gdLst>
              <a:gd name="T0" fmla="*/ 0 w 397"/>
              <a:gd name="T1" fmla="*/ 0 h 644"/>
              <a:gd name="T2" fmla="*/ 0 w 397"/>
              <a:gd name="T3" fmla="*/ 644 h 644"/>
              <a:gd name="T4" fmla="*/ 397 w 397"/>
              <a:gd name="T5" fmla="*/ 323 h 644"/>
              <a:gd name="T6" fmla="*/ 0 w 397"/>
              <a:gd name="T7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" h="644">
                <a:moveTo>
                  <a:pt x="0" y="0"/>
                </a:moveTo>
                <a:lnTo>
                  <a:pt x="0" y="644"/>
                </a:lnTo>
                <a:lnTo>
                  <a:pt x="397" y="323"/>
                </a:lnTo>
                <a:lnTo>
                  <a:pt x="0" y="0"/>
                </a:lnTo>
                <a:close/>
              </a:path>
            </a:pathLst>
          </a:custGeom>
          <a:solidFill>
            <a:srgbClr val="F176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/>
          <p:cNvSpPr>
            <a:spLocks/>
          </p:cNvSpPr>
          <p:nvPr userDrawn="1"/>
        </p:nvSpPr>
        <p:spPr bwMode="auto">
          <a:xfrm rot="19128285" flipH="1">
            <a:off x="920021" y="6189463"/>
            <a:ext cx="618622" cy="396913"/>
          </a:xfrm>
          <a:custGeom>
            <a:avLst/>
            <a:gdLst>
              <a:gd name="T0" fmla="*/ 397 w 572"/>
              <a:gd name="T1" fmla="*/ 0 h 367"/>
              <a:gd name="T2" fmla="*/ 572 w 572"/>
              <a:gd name="T3" fmla="*/ 140 h 367"/>
              <a:gd name="T4" fmla="*/ 90 w 572"/>
              <a:gd name="T5" fmla="*/ 367 h 367"/>
              <a:gd name="T6" fmla="*/ 0 w 572"/>
              <a:gd name="T7" fmla="*/ 321 h 367"/>
              <a:gd name="T8" fmla="*/ 397 w 572"/>
              <a:gd name="T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" h="367">
                <a:moveTo>
                  <a:pt x="397" y="0"/>
                </a:moveTo>
                <a:lnTo>
                  <a:pt x="572" y="140"/>
                </a:lnTo>
                <a:lnTo>
                  <a:pt x="90" y="367"/>
                </a:lnTo>
                <a:lnTo>
                  <a:pt x="0" y="321"/>
                </a:lnTo>
                <a:lnTo>
                  <a:pt x="397" y="0"/>
                </a:lnTo>
                <a:close/>
              </a:path>
            </a:pathLst>
          </a:custGeom>
          <a:solidFill>
            <a:srgbClr val="ED53A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1"/>
          <p:cNvSpPr>
            <a:spLocks/>
          </p:cNvSpPr>
          <p:nvPr userDrawn="1"/>
        </p:nvSpPr>
        <p:spPr bwMode="auto">
          <a:xfrm rot="19128285" flipH="1">
            <a:off x="189322" y="4469808"/>
            <a:ext cx="414217" cy="372039"/>
          </a:xfrm>
          <a:custGeom>
            <a:avLst/>
            <a:gdLst>
              <a:gd name="T0" fmla="*/ 223 w 383"/>
              <a:gd name="T1" fmla="*/ 0 h 344"/>
              <a:gd name="T2" fmla="*/ 0 w 383"/>
              <a:gd name="T3" fmla="*/ 178 h 344"/>
              <a:gd name="T4" fmla="*/ 383 w 383"/>
              <a:gd name="T5" fmla="*/ 344 h 344"/>
              <a:gd name="T6" fmla="*/ 383 w 383"/>
              <a:gd name="T7" fmla="*/ 127 h 344"/>
              <a:gd name="T8" fmla="*/ 223 w 383"/>
              <a:gd name="T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44">
                <a:moveTo>
                  <a:pt x="223" y="0"/>
                </a:moveTo>
                <a:lnTo>
                  <a:pt x="0" y="178"/>
                </a:lnTo>
                <a:lnTo>
                  <a:pt x="383" y="344"/>
                </a:lnTo>
                <a:lnTo>
                  <a:pt x="383" y="127"/>
                </a:lnTo>
                <a:lnTo>
                  <a:pt x="223" y="0"/>
                </a:lnTo>
                <a:close/>
              </a:path>
            </a:pathLst>
          </a:custGeom>
          <a:solidFill>
            <a:srgbClr val="E053A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 rot="19128285" flipH="1">
            <a:off x="308806" y="4609282"/>
            <a:ext cx="435848" cy="357979"/>
          </a:xfrm>
          <a:custGeom>
            <a:avLst/>
            <a:gdLst>
              <a:gd name="T0" fmla="*/ 403 w 403"/>
              <a:gd name="T1" fmla="*/ 166 h 331"/>
              <a:gd name="T2" fmla="*/ 403 w 403"/>
              <a:gd name="T3" fmla="*/ 331 h 331"/>
              <a:gd name="T4" fmla="*/ 0 w 403"/>
              <a:gd name="T5" fmla="*/ 15 h 331"/>
              <a:gd name="T6" fmla="*/ 20 w 403"/>
              <a:gd name="T7" fmla="*/ 0 h 331"/>
              <a:gd name="T8" fmla="*/ 403 w 403"/>
              <a:gd name="T9" fmla="*/ 166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3" h="331">
                <a:moveTo>
                  <a:pt x="403" y="166"/>
                </a:moveTo>
                <a:lnTo>
                  <a:pt x="403" y="331"/>
                </a:lnTo>
                <a:lnTo>
                  <a:pt x="0" y="15"/>
                </a:lnTo>
                <a:lnTo>
                  <a:pt x="20" y="0"/>
                </a:lnTo>
                <a:lnTo>
                  <a:pt x="403" y="166"/>
                </a:lnTo>
                <a:close/>
              </a:path>
            </a:pathLst>
          </a:custGeom>
          <a:solidFill>
            <a:srgbClr val="F48E9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 rot="19128285" flipH="1">
            <a:off x="280552" y="4534102"/>
            <a:ext cx="707306" cy="341756"/>
          </a:xfrm>
          <a:custGeom>
            <a:avLst/>
            <a:gdLst>
              <a:gd name="T0" fmla="*/ 251 w 654"/>
              <a:gd name="T1" fmla="*/ 0 h 316"/>
              <a:gd name="T2" fmla="*/ 0 w 654"/>
              <a:gd name="T3" fmla="*/ 200 h 316"/>
              <a:gd name="T4" fmla="*/ 0 w 654"/>
              <a:gd name="T5" fmla="*/ 316 h 316"/>
              <a:gd name="T6" fmla="*/ 654 w 654"/>
              <a:gd name="T7" fmla="*/ 316 h 316"/>
              <a:gd name="T8" fmla="*/ 251 w 654"/>
              <a:gd name="T9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16">
                <a:moveTo>
                  <a:pt x="251" y="0"/>
                </a:moveTo>
                <a:lnTo>
                  <a:pt x="0" y="200"/>
                </a:lnTo>
                <a:lnTo>
                  <a:pt x="0" y="316"/>
                </a:lnTo>
                <a:lnTo>
                  <a:pt x="654" y="316"/>
                </a:lnTo>
                <a:lnTo>
                  <a:pt x="251" y="0"/>
                </a:lnTo>
                <a:close/>
              </a:path>
            </a:pathLst>
          </a:custGeom>
          <a:solidFill>
            <a:srgbClr val="C233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 rot="19128285" flipH="1">
            <a:off x="507067" y="4790729"/>
            <a:ext cx="707306" cy="346082"/>
          </a:xfrm>
          <a:custGeom>
            <a:avLst/>
            <a:gdLst>
              <a:gd name="T0" fmla="*/ 0 w 654"/>
              <a:gd name="T1" fmla="*/ 0 h 320"/>
              <a:gd name="T2" fmla="*/ 0 w 654"/>
              <a:gd name="T3" fmla="*/ 123 h 320"/>
              <a:gd name="T4" fmla="*/ 251 w 654"/>
              <a:gd name="T5" fmla="*/ 320 h 320"/>
              <a:gd name="T6" fmla="*/ 654 w 654"/>
              <a:gd name="T7" fmla="*/ 0 h 320"/>
              <a:gd name="T8" fmla="*/ 0 w 654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20">
                <a:moveTo>
                  <a:pt x="0" y="0"/>
                </a:moveTo>
                <a:lnTo>
                  <a:pt x="0" y="123"/>
                </a:lnTo>
                <a:lnTo>
                  <a:pt x="251" y="320"/>
                </a:lnTo>
                <a:lnTo>
                  <a:pt x="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7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 rot="19128285" flipH="1">
            <a:off x="1006857" y="4735917"/>
            <a:ext cx="271458" cy="438010"/>
          </a:xfrm>
          <a:custGeom>
            <a:avLst/>
            <a:gdLst>
              <a:gd name="T0" fmla="*/ 0 w 251"/>
              <a:gd name="T1" fmla="*/ 0 h 405"/>
              <a:gd name="T2" fmla="*/ 0 w 251"/>
              <a:gd name="T3" fmla="*/ 405 h 405"/>
              <a:gd name="T4" fmla="*/ 251 w 251"/>
              <a:gd name="T5" fmla="*/ 197 h 405"/>
              <a:gd name="T6" fmla="*/ 0 w 251"/>
              <a:gd name="T7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" h="405">
                <a:moveTo>
                  <a:pt x="0" y="0"/>
                </a:moveTo>
                <a:lnTo>
                  <a:pt x="0" y="405"/>
                </a:lnTo>
                <a:lnTo>
                  <a:pt x="251" y="197"/>
                </a:lnTo>
                <a:lnTo>
                  <a:pt x="0" y="0"/>
                </a:lnTo>
                <a:close/>
              </a:path>
            </a:pathLst>
          </a:custGeom>
          <a:solidFill>
            <a:srgbClr val="EF499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 rot="19128285" flipH="1">
            <a:off x="598004" y="4858573"/>
            <a:ext cx="435848" cy="520205"/>
          </a:xfrm>
          <a:custGeom>
            <a:avLst/>
            <a:gdLst>
              <a:gd name="T0" fmla="*/ 0 w 403"/>
              <a:gd name="T1" fmla="*/ 320 h 481"/>
              <a:gd name="T2" fmla="*/ 403 w 403"/>
              <a:gd name="T3" fmla="*/ 481 h 481"/>
              <a:gd name="T4" fmla="*/ 403 w 403"/>
              <a:gd name="T5" fmla="*/ 0 h 481"/>
              <a:gd name="T6" fmla="*/ 0 w 403"/>
              <a:gd name="T7" fmla="*/ 32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481">
                <a:moveTo>
                  <a:pt x="0" y="320"/>
                </a:moveTo>
                <a:lnTo>
                  <a:pt x="403" y="481"/>
                </a:lnTo>
                <a:lnTo>
                  <a:pt x="403" y="0"/>
                </a:lnTo>
                <a:lnTo>
                  <a:pt x="0" y="320"/>
                </a:lnTo>
                <a:close/>
              </a:path>
            </a:pathLst>
          </a:custGeom>
          <a:solidFill>
            <a:srgbClr val="F169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 rot="19128285" flipH="1">
            <a:off x="641972" y="5188130"/>
            <a:ext cx="580769" cy="347164"/>
          </a:xfrm>
          <a:custGeom>
            <a:avLst/>
            <a:gdLst>
              <a:gd name="T0" fmla="*/ 0 w 537"/>
              <a:gd name="T1" fmla="*/ 0 h 321"/>
              <a:gd name="T2" fmla="*/ 403 w 537"/>
              <a:gd name="T3" fmla="*/ 321 h 321"/>
              <a:gd name="T4" fmla="*/ 537 w 537"/>
              <a:gd name="T5" fmla="*/ 208 h 321"/>
              <a:gd name="T6" fmla="*/ 0 w 537"/>
              <a:gd name="T7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321">
                <a:moveTo>
                  <a:pt x="0" y="0"/>
                </a:moveTo>
                <a:lnTo>
                  <a:pt x="403" y="321"/>
                </a:lnTo>
                <a:lnTo>
                  <a:pt x="537" y="208"/>
                </a:lnTo>
                <a:lnTo>
                  <a:pt x="0" y="0"/>
                </a:lnTo>
                <a:close/>
              </a:path>
            </a:pathLst>
          </a:custGeom>
          <a:solidFill>
            <a:srgbClr val="EF4E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 rot="19128285" flipH="1">
            <a:off x="735361" y="5051010"/>
            <a:ext cx="707306" cy="347164"/>
          </a:xfrm>
          <a:custGeom>
            <a:avLst/>
            <a:gdLst>
              <a:gd name="T0" fmla="*/ 0 w 654"/>
              <a:gd name="T1" fmla="*/ 208 h 321"/>
              <a:gd name="T2" fmla="*/ 0 w 654"/>
              <a:gd name="T3" fmla="*/ 321 h 321"/>
              <a:gd name="T4" fmla="*/ 654 w 654"/>
              <a:gd name="T5" fmla="*/ 321 h 321"/>
              <a:gd name="T6" fmla="*/ 251 w 654"/>
              <a:gd name="T7" fmla="*/ 0 h 321"/>
              <a:gd name="T8" fmla="*/ 0 w 654"/>
              <a:gd name="T9" fmla="*/ 20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21">
                <a:moveTo>
                  <a:pt x="0" y="208"/>
                </a:moveTo>
                <a:lnTo>
                  <a:pt x="0" y="321"/>
                </a:lnTo>
                <a:lnTo>
                  <a:pt x="654" y="321"/>
                </a:lnTo>
                <a:lnTo>
                  <a:pt x="251" y="0"/>
                </a:lnTo>
                <a:lnTo>
                  <a:pt x="0" y="208"/>
                </a:lnTo>
                <a:close/>
              </a:path>
            </a:pathLst>
          </a:custGeom>
          <a:solidFill>
            <a:srgbClr val="F382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 rot="19128285" flipH="1">
            <a:off x="967931" y="5310768"/>
            <a:ext cx="707306" cy="359060"/>
          </a:xfrm>
          <a:custGeom>
            <a:avLst/>
            <a:gdLst>
              <a:gd name="T0" fmla="*/ 0 w 654"/>
              <a:gd name="T1" fmla="*/ 0 h 332"/>
              <a:gd name="T2" fmla="*/ 0 w 654"/>
              <a:gd name="T3" fmla="*/ 120 h 332"/>
              <a:gd name="T4" fmla="*/ 258 w 654"/>
              <a:gd name="T5" fmla="*/ 332 h 332"/>
              <a:gd name="T6" fmla="*/ 654 w 654"/>
              <a:gd name="T7" fmla="*/ 0 h 332"/>
              <a:gd name="T8" fmla="*/ 0 w 654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32">
                <a:moveTo>
                  <a:pt x="0" y="0"/>
                </a:moveTo>
                <a:lnTo>
                  <a:pt x="0" y="120"/>
                </a:lnTo>
                <a:lnTo>
                  <a:pt x="258" y="332"/>
                </a:lnTo>
                <a:lnTo>
                  <a:pt x="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9C3A7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 rot="19128285" flipH="1">
            <a:off x="1062656" y="5380034"/>
            <a:ext cx="428276" cy="541835"/>
          </a:xfrm>
          <a:custGeom>
            <a:avLst/>
            <a:gdLst>
              <a:gd name="T0" fmla="*/ 0 w 396"/>
              <a:gd name="T1" fmla="*/ 332 h 501"/>
              <a:gd name="T2" fmla="*/ 205 w 396"/>
              <a:gd name="T3" fmla="*/ 501 h 501"/>
              <a:gd name="T4" fmla="*/ 396 w 396"/>
              <a:gd name="T5" fmla="*/ 501 h 501"/>
              <a:gd name="T6" fmla="*/ 396 w 396"/>
              <a:gd name="T7" fmla="*/ 0 h 501"/>
              <a:gd name="T8" fmla="*/ 0 w 396"/>
              <a:gd name="T9" fmla="*/ 332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501">
                <a:moveTo>
                  <a:pt x="0" y="332"/>
                </a:moveTo>
                <a:lnTo>
                  <a:pt x="205" y="501"/>
                </a:lnTo>
                <a:lnTo>
                  <a:pt x="396" y="501"/>
                </a:lnTo>
                <a:lnTo>
                  <a:pt x="396" y="0"/>
                </a:lnTo>
                <a:lnTo>
                  <a:pt x="0" y="332"/>
                </a:lnTo>
                <a:close/>
              </a:path>
            </a:pathLst>
          </a:custGeom>
          <a:solidFill>
            <a:srgbClr val="F698A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 rot="19128285" flipH="1">
            <a:off x="1251861" y="5333839"/>
            <a:ext cx="500738" cy="412054"/>
          </a:xfrm>
          <a:custGeom>
            <a:avLst/>
            <a:gdLst>
              <a:gd name="T0" fmla="*/ 0 w 463"/>
              <a:gd name="T1" fmla="*/ 0 h 381"/>
              <a:gd name="T2" fmla="*/ 0 w 463"/>
              <a:gd name="T3" fmla="*/ 381 h 381"/>
              <a:gd name="T4" fmla="*/ 463 w 463"/>
              <a:gd name="T5" fmla="*/ 381 h 381"/>
              <a:gd name="T6" fmla="*/ 0 w 463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381">
                <a:moveTo>
                  <a:pt x="0" y="0"/>
                </a:moveTo>
                <a:lnTo>
                  <a:pt x="0" y="381"/>
                </a:lnTo>
                <a:lnTo>
                  <a:pt x="463" y="381"/>
                </a:lnTo>
                <a:lnTo>
                  <a:pt x="0" y="0"/>
                </a:lnTo>
                <a:close/>
              </a:path>
            </a:pathLst>
          </a:custGeom>
          <a:solidFill>
            <a:srgbClr val="B635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 rot="19128285" flipH="1">
            <a:off x="1353646" y="5707640"/>
            <a:ext cx="707306" cy="446663"/>
          </a:xfrm>
          <a:custGeom>
            <a:avLst/>
            <a:gdLst>
              <a:gd name="T0" fmla="*/ 0 w 654"/>
              <a:gd name="T1" fmla="*/ 0 h 413"/>
              <a:gd name="T2" fmla="*/ 0 w 654"/>
              <a:gd name="T3" fmla="*/ 93 h 413"/>
              <a:gd name="T4" fmla="*/ 509 w 654"/>
              <a:gd name="T5" fmla="*/ 413 h 413"/>
              <a:gd name="T6" fmla="*/ 654 w 654"/>
              <a:gd name="T7" fmla="*/ 345 h 413"/>
              <a:gd name="T8" fmla="*/ 654 w 654"/>
              <a:gd name="T9" fmla="*/ 0 h 413"/>
              <a:gd name="T10" fmla="*/ 0 w 654"/>
              <a:gd name="T11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4" h="413">
                <a:moveTo>
                  <a:pt x="0" y="0"/>
                </a:moveTo>
                <a:lnTo>
                  <a:pt x="0" y="93"/>
                </a:lnTo>
                <a:lnTo>
                  <a:pt x="509" y="413"/>
                </a:lnTo>
                <a:lnTo>
                  <a:pt x="654" y="345"/>
                </a:lnTo>
                <a:lnTo>
                  <a:pt x="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B76EA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 rot="19128285" flipH="1">
            <a:off x="1607518" y="5712808"/>
            <a:ext cx="550488" cy="599155"/>
          </a:xfrm>
          <a:custGeom>
            <a:avLst/>
            <a:gdLst>
              <a:gd name="T0" fmla="*/ 0 w 509"/>
              <a:gd name="T1" fmla="*/ 0 h 554"/>
              <a:gd name="T2" fmla="*/ 0 w 509"/>
              <a:gd name="T3" fmla="*/ 554 h 554"/>
              <a:gd name="T4" fmla="*/ 509 w 509"/>
              <a:gd name="T5" fmla="*/ 320 h 554"/>
              <a:gd name="T6" fmla="*/ 0 w 509"/>
              <a:gd name="T7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9" h="554">
                <a:moveTo>
                  <a:pt x="0" y="0"/>
                </a:moveTo>
                <a:lnTo>
                  <a:pt x="0" y="554"/>
                </a:lnTo>
                <a:lnTo>
                  <a:pt x="509" y="320"/>
                </a:lnTo>
                <a:lnTo>
                  <a:pt x="0" y="0"/>
                </a:lnTo>
                <a:close/>
              </a:path>
            </a:pathLst>
          </a:custGeom>
          <a:solidFill>
            <a:srgbClr val="DEAA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 rot="19128285" flipH="1">
            <a:off x="-194252" y="4253842"/>
            <a:ext cx="864124" cy="687838"/>
          </a:xfrm>
          <a:custGeom>
            <a:avLst/>
            <a:gdLst>
              <a:gd name="T0" fmla="*/ 0 w 799"/>
              <a:gd name="T1" fmla="*/ 0 h 636"/>
              <a:gd name="T2" fmla="*/ 799 w 799"/>
              <a:gd name="T3" fmla="*/ 0 h 636"/>
              <a:gd name="T4" fmla="*/ 799 w 799"/>
              <a:gd name="T5" fmla="*/ 636 h 636"/>
              <a:gd name="T6" fmla="*/ 0 w 799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9" h="636">
                <a:moveTo>
                  <a:pt x="0" y="0"/>
                </a:moveTo>
                <a:lnTo>
                  <a:pt x="799" y="0"/>
                </a:lnTo>
                <a:lnTo>
                  <a:pt x="799" y="636"/>
                </a:lnTo>
                <a:lnTo>
                  <a:pt x="0" y="0"/>
                </a:lnTo>
                <a:close/>
              </a:path>
            </a:pathLst>
          </a:custGeom>
          <a:solidFill>
            <a:srgbClr val="F9F5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 rot="19128285" flipH="1">
            <a:off x="552403" y="4223201"/>
            <a:ext cx="271458" cy="425032"/>
          </a:xfrm>
          <a:custGeom>
            <a:avLst/>
            <a:gdLst>
              <a:gd name="T0" fmla="*/ 251 w 251"/>
              <a:gd name="T1" fmla="*/ 193 h 393"/>
              <a:gd name="T2" fmla="*/ 0 w 251"/>
              <a:gd name="T3" fmla="*/ 0 h 393"/>
              <a:gd name="T4" fmla="*/ 0 w 251"/>
              <a:gd name="T5" fmla="*/ 393 h 393"/>
              <a:gd name="T6" fmla="*/ 251 w 251"/>
              <a:gd name="T7" fmla="*/ 1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" h="393">
                <a:moveTo>
                  <a:pt x="251" y="193"/>
                </a:moveTo>
                <a:lnTo>
                  <a:pt x="0" y="0"/>
                </a:lnTo>
                <a:lnTo>
                  <a:pt x="0" y="393"/>
                </a:lnTo>
                <a:lnTo>
                  <a:pt x="251" y="193"/>
                </a:lnTo>
                <a:close/>
              </a:path>
            </a:pathLst>
          </a:custGeom>
          <a:solidFill>
            <a:srgbClr val="F15E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3" name="Picture 55" descr="E:\FREELANCE WORK\Snowcem\New Snowcem Logo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04" y="228600"/>
            <a:ext cx="6869895" cy="31267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0" name="Rectangle 4069"/>
          <p:cNvSpPr/>
          <p:nvPr/>
        </p:nvSpPr>
        <p:spPr>
          <a:xfrm rot="2921932" flipV="1">
            <a:off x="-5348141" y="4693648"/>
            <a:ext cx="13052561" cy="18924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32" name="Picture 64" descr="E:\FREELANCE WORK\Snowcem\Untitled-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6" t="551" r="17614" b="-551"/>
          <a:stretch/>
        </p:blipFill>
        <p:spPr bwMode="auto">
          <a:xfrm>
            <a:off x="8947768" y="-31006"/>
            <a:ext cx="4692032" cy="52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4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2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4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6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8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4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6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8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00"/>
                            </p:stCondLst>
                            <p:childTnLst>
                              <p:par>
                                <p:cTn id="16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7" dur="500"/>
                                        <p:tgtEl>
                                          <p:spTgt spid="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300"/>
                            </p:stCondLst>
                            <p:childTnLst>
                              <p:par>
                                <p:cTn id="1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8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3" grpId="0" animBg="1"/>
      <p:bldP spid="2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0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299779" y="1378423"/>
            <a:ext cx="3621024" cy="4260377"/>
            <a:chOff x="630621" y="1378423"/>
            <a:chExt cx="3621024" cy="4260377"/>
          </a:xfrm>
        </p:grpSpPr>
        <p:grpSp>
          <p:nvGrpSpPr>
            <p:cNvPr id="43" name="Group 42"/>
            <p:cNvGrpSpPr/>
            <p:nvPr/>
          </p:nvGrpSpPr>
          <p:grpSpPr>
            <a:xfrm>
              <a:off x="630621" y="1378423"/>
              <a:ext cx="3621024" cy="4260377"/>
              <a:chOff x="630621" y="1378423"/>
              <a:chExt cx="3621024" cy="426037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30621" y="2211120"/>
                <a:ext cx="3621024" cy="3427680"/>
                <a:chOff x="838200" y="2170176"/>
                <a:chExt cx="3621024" cy="3427680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838200" y="2170176"/>
                  <a:ext cx="3621024" cy="3427680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22ACD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353312" y="3180553"/>
                  <a:ext cx="2590800" cy="214552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Dirt pick up resistant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Water repellent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Exceptional UV resistant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High sheen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Anti algal – anti fungal</a:t>
                  </a:r>
                </a:p>
              </p:txBody>
            </p:sp>
          </p:grpSp>
          <p:pic>
            <p:nvPicPr>
              <p:cNvPr id="46" name="Picture 2" descr="D:\Presentation\New presentation for Pan India\images\Exterior Products\Pentasia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89"/>
              <a:stretch/>
            </p:blipFill>
            <p:spPr bwMode="auto">
              <a:xfrm>
                <a:off x="1650774" y="1378423"/>
                <a:ext cx="1580719" cy="169185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4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1" y="2381611"/>
              <a:ext cx="560925" cy="81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30621" y="1342985"/>
            <a:ext cx="3621024" cy="4295815"/>
            <a:chOff x="630621" y="1342985"/>
            <a:chExt cx="3621024" cy="4295815"/>
          </a:xfrm>
        </p:grpSpPr>
        <p:grpSp>
          <p:nvGrpSpPr>
            <p:cNvPr id="6620" name="Group 6619"/>
            <p:cNvGrpSpPr/>
            <p:nvPr/>
          </p:nvGrpSpPr>
          <p:grpSpPr>
            <a:xfrm>
              <a:off x="630621" y="1342985"/>
              <a:ext cx="3621024" cy="4295815"/>
              <a:chOff x="630621" y="1342985"/>
              <a:chExt cx="3621024" cy="4295815"/>
            </a:xfrm>
          </p:grpSpPr>
          <p:grpSp>
            <p:nvGrpSpPr>
              <p:cNvPr id="6610" name="Group 6609"/>
              <p:cNvGrpSpPr/>
              <p:nvPr/>
            </p:nvGrpSpPr>
            <p:grpSpPr>
              <a:xfrm>
                <a:off x="630621" y="2211120"/>
                <a:ext cx="3621024" cy="3427680"/>
                <a:chOff x="838200" y="2170176"/>
                <a:chExt cx="3621024" cy="3427680"/>
              </a:xfrm>
            </p:grpSpPr>
            <p:sp>
              <p:nvSpPr>
                <p:cNvPr id="6609" name="Rounded Rectangle 6608"/>
                <p:cNvSpPr/>
                <p:nvPr/>
              </p:nvSpPr>
              <p:spPr>
                <a:xfrm>
                  <a:off x="838200" y="2170176"/>
                  <a:ext cx="3621024" cy="3427680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C51F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08" name="Rectangle 6607"/>
                <p:cNvSpPr/>
                <p:nvPr/>
              </p:nvSpPr>
              <p:spPr>
                <a:xfrm>
                  <a:off x="1353312" y="3180553"/>
                  <a:ext cx="2590800" cy="218521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" rIns="9144">
                  <a:spAutoFit/>
                </a:bodyPr>
                <a:lstStyle/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Unique formulation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High gloss finish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Anti Algae / Anti Fungal  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Ecofriendly water based enamels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9 to 10 years of life</a:t>
                  </a:r>
                </a:p>
              </p:txBody>
            </p:sp>
          </p:grpSp>
          <p:pic>
            <p:nvPicPr>
              <p:cNvPr id="6" name="Picture 2" descr="D:\Presentation\New presentation for Pan India\images\Exterior Products\unigloss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2933" y="1342985"/>
                <a:ext cx="1676400" cy="173627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1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1" y="2381611"/>
              <a:ext cx="560925" cy="81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968936" y="1219200"/>
            <a:ext cx="3621024" cy="4482976"/>
            <a:chOff x="4299779" y="1219200"/>
            <a:chExt cx="3621024" cy="4482976"/>
          </a:xfrm>
        </p:grpSpPr>
        <p:grpSp>
          <p:nvGrpSpPr>
            <p:cNvPr id="6622" name="Group 6621"/>
            <p:cNvGrpSpPr/>
            <p:nvPr/>
          </p:nvGrpSpPr>
          <p:grpSpPr>
            <a:xfrm>
              <a:off x="4299779" y="1219200"/>
              <a:ext cx="3621024" cy="4482976"/>
              <a:chOff x="3407434" y="1219200"/>
              <a:chExt cx="3621024" cy="4482976"/>
            </a:xfrm>
          </p:grpSpPr>
          <p:grpSp>
            <p:nvGrpSpPr>
              <p:cNvPr id="6611" name="Group 6610"/>
              <p:cNvGrpSpPr/>
              <p:nvPr/>
            </p:nvGrpSpPr>
            <p:grpSpPr>
              <a:xfrm>
                <a:off x="3407434" y="2211120"/>
                <a:ext cx="3621024" cy="3491056"/>
                <a:chOff x="838200" y="2170176"/>
                <a:chExt cx="3621024" cy="3491056"/>
              </a:xfrm>
            </p:grpSpPr>
            <p:sp>
              <p:nvSpPr>
                <p:cNvPr id="6612" name="Rounded Rectangle 6611"/>
                <p:cNvSpPr/>
                <p:nvPr/>
              </p:nvSpPr>
              <p:spPr>
                <a:xfrm>
                  <a:off x="838200" y="2170176"/>
                  <a:ext cx="3621024" cy="3427680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DD502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13" name="Rectangle 6612"/>
                <p:cNvSpPr/>
                <p:nvPr/>
              </p:nvSpPr>
              <p:spPr>
                <a:xfrm>
                  <a:off x="1016389" y="3180553"/>
                  <a:ext cx="3291840" cy="248067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100% Acrylic emulsion with Silicon additive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Superior color retention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Anti algal/fungal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Strong UV resistance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4 to 5 years of life</a:t>
                  </a:r>
                </a:p>
              </p:txBody>
            </p:sp>
          </p:grpSp>
          <p:pic>
            <p:nvPicPr>
              <p:cNvPr id="8" name="Picture 4" descr="D:\Presentation\New presentation for Pan India\images\Exterior Products\snowcryl_low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970" y="1219200"/>
                <a:ext cx="1901952" cy="190195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2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DD502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79" y="2381611"/>
              <a:ext cx="560925" cy="81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EXTERIOR POWER PAINTS</a:t>
            </a:r>
          </a:p>
        </p:txBody>
      </p:sp>
      <p:grpSp>
        <p:nvGrpSpPr>
          <p:cNvPr id="6630" name="Group 6629"/>
          <p:cNvGrpSpPr/>
          <p:nvPr/>
        </p:nvGrpSpPr>
        <p:grpSpPr>
          <a:xfrm>
            <a:off x="304800" y="3657600"/>
            <a:ext cx="11582400" cy="1364343"/>
            <a:chOff x="304800" y="3657600"/>
            <a:chExt cx="11582400" cy="1364343"/>
          </a:xfrm>
        </p:grpSpPr>
        <p:cxnSp>
          <p:nvCxnSpPr>
            <p:cNvPr id="6631" name="Straight Connector 6630"/>
            <p:cNvCxnSpPr/>
            <p:nvPr/>
          </p:nvCxnSpPr>
          <p:spPr>
            <a:xfrm>
              <a:off x="304800" y="3657600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2" name="Straight Connector 6631"/>
            <p:cNvCxnSpPr/>
            <p:nvPr/>
          </p:nvCxnSpPr>
          <p:spPr>
            <a:xfrm>
              <a:off x="304800" y="4112381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3" name="Straight Connector 6632"/>
            <p:cNvCxnSpPr/>
            <p:nvPr/>
          </p:nvCxnSpPr>
          <p:spPr>
            <a:xfrm>
              <a:off x="304800" y="4567162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4" name="Straight Connector 6633"/>
            <p:cNvCxnSpPr/>
            <p:nvPr/>
          </p:nvCxnSpPr>
          <p:spPr>
            <a:xfrm>
              <a:off x="304800" y="5021943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3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0621" y="1326555"/>
            <a:ext cx="3621024" cy="4375621"/>
            <a:chOff x="7968936" y="1326555"/>
            <a:chExt cx="3621024" cy="4375621"/>
          </a:xfrm>
        </p:grpSpPr>
        <p:grpSp>
          <p:nvGrpSpPr>
            <p:cNvPr id="40" name="Group 39"/>
            <p:cNvGrpSpPr/>
            <p:nvPr/>
          </p:nvGrpSpPr>
          <p:grpSpPr>
            <a:xfrm>
              <a:off x="7968936" y="1326555"/>
              <a:ext cx="3621024" cy="4375621"/>
              <a:chOff x="8961060" y="1326555"/>
              <a:chExt cx="3621024" cy="4375621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8961060" y="2211120"/>
                <a:ext cx="3621024" cy="3491056"/>
                <a:chOff x="838200" y="2170176"/>
                <a:chExt cx="3621024" cy="3491056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838200" y="2170176"/>
                  <a:ext cx="3621024" cy="3427680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935F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09920" y="3180553"/>
                  <a:ext cx="3291840" cy="248067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Bridges hairline cracks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Coating with extra thickness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Highly optimum with surface protection  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Antialgal and antifungal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Upto 7 years of life</a:t>
                  </a:r>
                </a:p>
              </p:txBody>
            </p:sp>
          </p:grpSp>
          <p:pic>
            <p:nvPicPr>
              <p:cNvPr id="43" name="Picture 5" descr="D:\Presentation\New presentation for Pan India\images\Exterior Products\Sandtex Matt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05"/>
              <a:stretch/>
            </p:blipFill>
            <p:spPr bwMode="auto">
              <a:xfrm>
                <a:off x="9931015" y="1326555"/>
                <a:ext cx="1681115" cy="17945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1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936" y="2381611"/>
              <a:ext cx="560925" cy="81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961376" y="1378424"/>
            <a:ext cx="3621024" cy="4260376"/>
            <a:chOff x="4295999" y="1378424"/>
            <a:chExt cx="3621024" cy="4260376"/>
          </a:xfrm>
        </p:grpSpPr>
        <p:grpSp>
          <p:nvGrpSpPr>
            <p:cNvPr id="10" name="Group 9"/>
            <p:cNvGrpSpPr/>
            <p:nvPr/>
          </p:nvGrpSpPr>
          <p:grpSpPr>
            <a:xfrm>
              <a:off x="4295999" y="1378424"/>
              <a:ext cx="3621024" cy="4260376"/>
              <a:chOff x="3407434" y="1378424"/>
              <a:chExt cx="3621024" cy="4260376"/>
            </a:xfrm>
          </p:grpSpPr>
          <p:grpSp>
            <p:nvGrpSpPr>
              <p:cNvPr id="6611" name="Group 6610"/>
              <p:cNvGrpSpPr/>
              <p:nvPr/>
            </p:nvGrpSpPr>
            <p:grpSpPr>
              <a:xfrm>
                <a:off x="3407434" y="2211120"/>
                <a:ext cx="3621024" cy="3427680"/>
                <a:chOff x="838200" y="2170176"/>
                <a:chExt cx="3621024" cy="3427680"/>
              </a:xfrm>
            </p:grpSpPr>
            <p:sp>
              <p:nvSpPr>
                <p:cNvPr id="6612" name="Rounded Rectangle 6611"/>
                <p:cNvSpPr/>
                <p:nvPr/>
              </p:nvSpPr>
              <p:spPr>
                <a:xfrm>
                  <a:off x="838200" y="2170176"/>
                  <a:ext cx="3621024" cy="3427680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7D49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13" name="Rectangle 6612"/>
                <p:cNvSpPr/>
                <p:nvPr/>
              </p:nvSpPr>
              <p:spPr>
                <a:xfrm>
                  <a:off x="1014984" y="3180553"/>
                  <a:ext cx="3291840" cy="218521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Value for money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Highly optimum with surface protection  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Can be used for interiors also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Anti algal / fungal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Soft Sheen</a:t>
                  </a:r>
                </a:p>
              </p:txBody>
            </p:sp>
          </p:grpSp>
          <p:pic>
            <p:nvPicPr>
              <p:cNvPr id="28" name="Picture 5" descr="D:\Presentation\New presentation for Pan India\images\Exterior Products\snowcem plus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0188" y="1378424"/>
                <a:ext cx="1635516" cy="169185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0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prstClr val="black"/>
                <a:srgbClr val="7D492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999" y="2381611"/>
              <a:ext cx="560925" cy="81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295998" y="1310185"/>
            <a:ext cx="3621024" cy="4328615"/>
            <a:chOff x="7961376" y="1310185"/>
            <a:chExt cx="3621024" cy="4328615"/>
          </a:xfrm>
        </p:grpSpPr>
        <p:grpSp>
          <p:nvGrpSpPr>
            <p:cNvPr id="5" name="Group 4"/>
            <p:cNvGrpSpPr/>
            <p:nvPr/>
          </p:nvGrpSpPr>
          <p:grpSpPr>
            <a:xfrm>
              <a:off x="7961376" y="1310185"/>
              <a:ext cx="3621024" cy="4328615"/>
              <a:chOff x="6184247" y="1310185"/>
              <a:chExt cx="3621024" cy="4328615"/>
            </a:xfrm>
          </p:grpSpPr>
          <p:grpSp>
            <p:nvGrpSpPr>
              <p:cNvPr id="6614" name="Group 6613"/>
              <p:cNvGrpSpPr/>
              <p:nvPr/>
            </p:nvGrpSpPr>
            <p:grpSpPr>
              <a:xfrm>
                <a:off x="6184247" y="2211120"/>
                <a:ext cx="3621024" cy="3427680"/>
                <a:chOff x="838200" y="2170176"/>
                <a:chExt cx="3621024" cy="3427680"/>
              </a:xfrm>
            </p:grpSpPr>
            <p:sp>
              <p:nvSpPr>
                <p:cNvPr id="6615" name="Rounded Rectangle 6614"/>
                <p:cNvSpPr/>
                <p:nvPr/>
              </p:nvSpPr>
              <p:spPr>
                <a:xfrm>
                  <a:off x="838200" y="2170176"/>
                  <a:ext cx="3621024" cy="3427680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57A6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16" name="Rectangle 6615"/>
                <p:cNvSpPr/>
                <p:nvPr/>
              </p:nvSpPr>
              <p:spPr>
                <a:xfrm>
                  <a:off x="1353312" y="3180553"/>
                  <a:ext cx="2590800" cy="214552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High opacity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Acrylic paint system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High coverage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Anti algal – anti fungal</a:t>
                  </a:r>
                </a:p>
                <a:p>
                  <a:pPr algn="ctr">
                    <a:lnSpc>
                      <a:spcPct val="16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4 to 5 years of life</a:t>
                  </a:r>
                </a:p>
              </p:txBody>
            </p:sp>
          </p:grpSp>
          <p:pic>
            <p:nvPicPr>
              <p:cNvPr id="29" name="Picture 4" descr="D:\Presentation\New presentation for Pan India\images\Exterior Products\Trump.png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76"/>
              <a:stretch/>
            </p:blipFill>
            <p:spPr bwMode="auto">
              <a:xfrm>
                <a:off x="7147456" y="1310185"/>
                <a:ext cx="1694606" cy="181401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1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3CAA4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376" y="2381611"/>
              <a:ext cx="560925" cy="81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EXTERIOR POWER PAINTS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" y="3657600"/>
            <a:ext cx="11582400" cy="1364343"/>
            <a:chOff x="304800" y="3657600"/>
            <a:chExt cx="11582400" cy="136434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04800" y="3657600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4800" y="4112381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04800" y="4567162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4800" y="5021943"/>
              <a:ext cx="1158240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3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772" y="4742765"/>
            <a:ext cx="759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2. INTERIOR EMULSION PAINTS</a:t>
            </a:r>
          </a:p>
        </p:txBody>
      </p:sp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REELANCE WORK\Snowcem\Interior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934296"/>
            <a:ext cx="9145586" cy="30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9" name="Rectangle 8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7772" y="4742765"/>
              <a:ext cx="7573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2. INTERIOR EMULSION PAINTS</a:t>
              </a:r>
            </a:p>
          </p:txBody>
        </p:sp>
      </p:grpSp>
      <p:pic>
        <p:nvPicPr>
          <p:cNvPr id="12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30620" y="1379940"/>
            <a:ext cx="3631978" cy="4279147"/>
            <a:chOff x="7950422" y="1379940"/>
            <a:chExt cx="3631978" cy="4279147"/>
          </a:xfrm>
        </p:grpSpPr>
        <p:grpSp>
          <p:nvGrpSpPr>
            <p:cNvPr id="33" name="Group 32"/>
            <p:cNvGrpSpPr/>
            <p:nvPr/>
          </p:nvGrpSpPr>
          <p:grpSpPr>
            <a:xfrm>
              <a:off x="7960539" y="1379940"/>
              <a:ext cx="3621861" cy="4279147"/>
              <a:chOff x="7960539" y="1379940"/>
              <a:chExt cx="3621861" cy="427914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7960539" y="2211120"/>
                <a:ext cx="3621861" cy="3447967"/>
                <a:chOff x="838200" y="2170176"/>
                <a:chExt cx="2590800" cy="3447967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838200" y="2170176"/>
                  <a:ext cx="2590800" cy="3447967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E57A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838200" y="3180553"/>
                  <a:ext cx="2590800" cy="24375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Excellent anti graffiti effect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Durable semi glossy finish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Long lasting semi gloss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Good washability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Fungai- algae resistant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No added heavy metals like lead, chromium 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Premium quality luxury emulsion </a:t>
                  </a:r>
                </a:p>
              </p:txBody>
            </p:sp>
          </p:grpSp>
          <p:pic>
            <p:nvPicPr>
              <p:cNvPr id="30" name="Picture 6" descr="D:\Presentation\New presentation for Pan India\images\cement bag\zenita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24"/>
              <a:stretch/>
            </p:blipFill>
            <p:spPr bwMode="auto">
              <a:xfrm>
                <a:off x="8978676" y="1379940"/>
                <a:ext cx="1585587" cy="16680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7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E57A9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422" y="2342656"/>
              <a:ext cx="733621" cy="107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INTERIOR EMULSION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00638" y="1379940"/>
            <a:ext cx="3621861" cy="4262541"/>
            <a:chOff x="630620" y="1379940"/>
            <a:chExt cx="3621861" cy="4262541"/>
          </a:xfrm>
        </p:grpSpPr>
        <p:grpSp>
          <p:nvGrpSpPr>
            <p:cNvPr id="31" name="Group 30"/>
            <p:cNvGrpSpPr/>
            <p:nvPr/>
          </p:nvGrpSpPr>
          <p:grpSpPr>
            <a:xfrm>
              <a:off x="630620" y="1379940"/>
              <a:ext cx="3621861" cy="4262541"/>
              <a:chOff x="630620" y="1379940"/>
              <a:chExt cx="3621861" cy="426254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30620" y="2211120"/>
                <a:ext cx="3621861" cy="3431361"/>
                <a:chOff x="838200" y="2170176"/>
                <a:chExt cx="2590800" cy="3431361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838200" y="2170176"/>
                  <a:ext cx="2590800" cy="3431361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BA79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838200" y="3180553"/>
                  <a:ext cx="2590800" cy="242098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Durable and appealing rich finish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Strong adhesion properties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Long lasting sheen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Good washability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Non yellowing properties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Fungai- algae resistant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No added heavy metals like lead, chromium</a:t>
                  </a:r>
                </a:p>
              </p:txBody>
            </p:sp>
          </p:grpSp>
          <p:pic>
            <p:nvPicPr>
              <p:cNvPr id="28" name="Picture 2" descr="D:\Presentation\New presentation for Pan India\images\cement bag\celeste.png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646"/>
              <a:stretch/>
            </p:blipFill>
            <p:spPr bwMode="auto">
              <a:xfrm>
                <a:off x="1641450" y="1379940"/>
                <a:ext cx="1600200" cy="16680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4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BA79A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0" y="2342656"/>
              <a:ext cx="733621" cy="107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960539" y="1379940"/>
            <a:ext cx="3621861" cy="4279147"/>
            <a:chOff x="4295579" y="1379940"/>
            <a:chExt cx="3621861" cy="4279147"/>
          </a:xfrm>
        </p:grpSpPr>
        <p:grpSp>
          <p:nvGrpSpPr>
            <p:cNvPr id="32" name="Group 31"/>
            <p:cNvGrpSpPr/>
            <p:nvPr/>
          </p:nvGrpSpPr>
          <p:grpSpPr>
            <a:xfrm>
              <a:off x="4295579" y="1379940"/>
              <a:ext cx="3621861" cy="4279147"/>
              <a:chOff x="4295579" y="1379940"/>
              <a:chExt cx="3621861" cy="427914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295579" y="2211120"/>
                <a:ext cx="3621861" cy="3447967"/>
                <a:chOff x="838200" y="2170176"/>
                <a:chExt cx="2590800" cy="3447967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838200" y="2170176"/>
                  <a:ext cx="2590800" cy="3431361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EB61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838200" y="3180553"/>
                  <a:ext cx="2590800" cy="24375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Durable and pleasant finish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Strong adhesion properties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Excellent flow and leveling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Good washability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Fungai- algae resistant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No added heavy metals like lead, chromium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Imparts a beautiful soft sheen</a:t>
                  </a:r>
                </a:p>
              </p:txBody>
            </p:sp>
          </p:grpSp>
          <p:pic>
            <p:nvPicPr>
              <p:cNvPr id="29" name="Picture 4" descr="D:\Presentation\New presentation for Pan India\images\cement bag\sentino.png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24"/>
              <a:stretch/>
            </p:blipFill>
            <p:spPr bwMode="auto">
              <a:xfrm>
                <a:off x="5314080" y="1379940"/>
                <a:ext cx="1584859" cy="16680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6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EB613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579" y="2342656"/>
              <a:ext cx="733621" cy="107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57200" y="3554105"/>
            <a:ext cx="11125200" cy="1754875"/>
            <a:chOff x="304800" y="3657600"/>
            <a:chExt cx="11582400" cy="223242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04800" y="3657600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" y="4104086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4800" y="4550572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4800" y="4997057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04800" y="5443543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4800" y="5890029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4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95579" y="1277693"/>
            <a:ext cx="3621861" cy="4381394"/>
            <a:chOff x="630620" y="1277693"/>
            <a:chExt cx="3621861" cy="4381394"/>
          </a:xfrm>
        </p:grpSpPr>
        <p:grpSp>
          <p:nvGrpSpPr>
            <p:cNvPr id="5" name="Group 4"/>
            <p:cNvGrpSpPr/>
            <p:nvPr/>
          </p:nvGrpSpPr>
          <p:grpSpPr>
            <a:xfrm>
              <a:off x="630620" y="1277693"/>
              <a:ext cx="3621861" cy="4381394"/>
              <a:chOff x="630620" y="1277693"/>
              <a:chExt cx="3621861" cy="438139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30620" y="2211120"/>
                <a:ext cx="3621861" cy="3447967"/>
                <a:chOff x="838200" y="2170176"/>
                <a:chExt cx="2590800" cy="3447967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838200" y="2170176"/>
                  <a:ext cx="2590800" cy="3447967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EFB3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838200" y="3180553"/>
                  <a:ext cx="2590800" cy="243759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rgbClr val="3F3270"/>
                      </a:solidFill>
                    </a:rPr>
                    <a:t> Excellent whiteness and smoothness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rgbClr val="3F3270"/>
                      </a:solidFill>
                    </a:rPr>
                    <a:t>Excellent performance at optimum price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rgbClr val="3F3270"/>
                      </a:solidFill>
                    </a:rPr>
                    <a:t>It can be diluted with water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rgbClr val="3F3270"/>
                      </a:solidFill>
                    </a:rPr>
                    <a:t>Fungai - algae resistant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rgbClr val="3F3270"/>
                      </a:solidFill>
                    </a:rPr>
                    <a:t>Fast drying and quick recoatable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rgbClr val="3F3270"/>
                      </a:solidFill>
                    </a:rPr>
                    <a:t>No added heavy metals like lead, chromium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endParaRPr lang="en-US" sz="1200" dirty="0">
                    <a:solidFill>
                      <a:srgbClr val="3F3270"/>
                    </a:solidFill>
                  </a:endParaRPr>
                </a:p>
              </p:txBody>
            </p:sp>
          </p:grpSp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08669" y="1277693"/>
                <a:ext cx="1865761" cy="186685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8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EFB30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1" y="2342656"/>
              <a:ext cx="733621" cy="107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07239" y="1226870"/>
            <a:ext cx="3621861" cy="4432217"/>
            <a:chOff x="4295579" y="1226870"/>
            <a:chExt cx="3621861" cy="4432217"/>
          </a:xfrm>
        </p:grpSpPr>
        <p:grpSp>
          <p:nvGrpSpPr>
            <p:cNvPr id="6" name="Group 5"/>
            <p:cNvGrpSpPr/>
            <p:nvPr/>
          </p:nvGrpSpPr>
          <p:grpSpPr>
            <a:xfrm>
              <a:off x="4295579" y="1226870"/>
              <a:ext cx="3621861" cy="4432217"/>
              <a:chOff x="4295579" y="1226870"/>
              <a:chExt cx="3621861" cy="443221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295579" y="2211120"/>
                <a:ext cx="3621861" cy="3447967"/>
                <a:chOff x="838200" y="2170176"/>
                <a:chExt cx="2590800" cy="3447967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838200" y="2170176"/>
                  <a:ext cx="2590800" cy="3447967"/>
                </a:xfrm>
                <a:prstGeom prst="roundRect">
                  <a:avLst>
                    <a:gd name="adj" fmla="val 4551"/>
                  </a:avLst>
                </a:prstGeom>
                <a:solidFill>
                  <a:srgbClr val="3CA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838200" y="3180553"/>
                  <a:ext cx="2590800" cy="242098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 Durable and appealing finish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Excellent performance at optimum price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Hasle free application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Fast drying and quick recoatable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No added heavy metals like lead, chromium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3 to 4 years of life </a:t>
                  </a:r>
                </a:p>
                <a:p>
                  <a:pPr algn="ctr">
                    <a:lnSpc>
                      <a:spcPct val="110000"/>
                    </a:lnSpc>
                    <a:spcBef>
                      <a:spcPts val="1200"/>
                    </a:spcBef>
                  </a:pP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37" name="Picture 5" descr="D:\Presentation\New presentation for Pan India\images\cement bag\snowpearl super rich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7659" y="1226870"/>
                <a:ext cx="1917700" cy="19177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0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3CAA4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579" y="2342656"/>
              <a:ext cx="733621" cy="107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INTERIOR EMULSION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3554105"/>
            <a:ext cx="7543800" cy="1754875"/>
            <a:chOff x="304800" y="3657600"/>
            <a:chExt cx="11582400" cy="223242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04800" y="3657600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04800" y="4104086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4800" y="4550572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4800" y="4997057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" y="5443543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4800" y="5890029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3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8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772" y="4742765"/>
            <a:ext cx="305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3. ENAMELS</a:t>
            </a:r>
          </a:p>
        </p:txBody>
      </p:sp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ng files\snowglo pink copy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161925"/>
            <a:ext cx="5181600" cy="518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9" name="Rectangle 8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7772" y="4742765"/>
              <a:ext cx="30508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3. ENAMELS</a:t>
              </a:r>
            </a:p>
          </p:txBody>
        </p:sp>
      </p:grpSp>
      <p:pic>
        <p:nvPicPr>
          <p:cNvPr id="11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48150" y="1371600"/>
            <a:ext cx="6038850" cy="3429000"/>
          </a:xfrm>
          <a:prstGeom prst="roundRect">
            <a:avLst>
              <a:gd name="adj" fmla="val 5921"/>
            </a:avLst>
          </a:prstGeom>
          <a:solidFill>
            <a:srgbClr val="E2245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ENAMEL</a:t>
            </a:r>
          </a:p>
        </p:txBody>
      </p:sp>
      <p:pic>
        <p:nvPicPr>
          <p:cNvPr id="28" name="Picture 2" descr="D:\Png files\snowglo pink cop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5181600" cy="518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499100" y="1536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Excellent consistency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Effortless Workability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Superior adhesion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High gloss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Ideal for outdoor &amp; indoor application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Widest shade range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1500" y="1980232"/>
            <a:ext cx="5105400" cy="2216625"/>
            <a:chOff x="5486400" y="1981200"/>
            <a:chExt cx="5105400" cy="221662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486400" y="1981200"/>
              <a:ext cx="32766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486400" y="2535356"/>
              <a:ext cx="28956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86400" y="3089512"/>
              <a:ext cx="35052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486400" y="3643668"/>
              <a:ext cx="5105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486400" y="4197825"/>
              <a:ext cx="5105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2245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0" y="1676400"/>
            <a:ext cx="1295400" cy="18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REELANCE WORK\Snowcem\cement bag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3" y="609600"/>
            <a:ext cx="6076394" cy="38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7772" y="4742765"/>
            <a:ext cx="4623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4. CEMENT PAINTS</a:t>
            </a:r>
          </a:p>
        </p:txBody>
      </p:sp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8" name="Rectangle 7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7772" y="4742765"/>
              <a:ext cx="4613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4. CEMENT PAINTS</a:t>
              </a:r>
            </a:p>
          </p:txBody>
        </p:sp>
      </p:grpSp>
      <p:pic>
        <p:nvPicPr>
          <p:cNvPr id="10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38400" y="1371600"/>
            <a:ext cx="9144000" cy="4038600"/>
          </a:xfrm>
          <a:prstGeom prst="roundRect">
            <a:avLst>
              <a:gd name="adj" fmla="val 4551"/>
            </a:avLst>
          </a:prstGeom>
          <a:solidFill>
            <a:srgbClr val="113E7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67050" y="1413538"/>
            <a:ext cx="3975294" cy="3691861"/>
          </a:xfrm>
          <a:prstGeom prst="rect">
            <a:avLst/>
          </a:prstGeom>
          <a:ln>
            <a:noFill/>
          </a:ln>
        </p:spPr>
        <p:txBody>
          <a:bodyPr wrap="square" numCol="1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High strength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Breathable paint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Superior brushability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Reflects heat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No Chalking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Fine powder form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White Portland cement and other additives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Available in many attractive shades</a:t>
            </a:r>
          </a:p>
        </p:txBody>
      </p:sp>
      <p:pic>
        <p:nvPicPr>
          <p:cNvPr id="31" name="Picture 2" descr="D:\Presentation\New presentation for Pan India\images\cement bags\SNOWCEM_PLUS_CEMENTBAG_25kg_artwork_FOP-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3962400" cy="3962400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CEMENT PAINTS</a:t>
            </a:r>
          </a:p>
        </p:txBody>
      </p:sp>
      <p:pic>
        <p:nvPicPr>
          <p:cNvPr id="49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1570" y="1676401"/>
            <a:ext cx="73082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934200" y="1413538"/>
            <a:ext cx="4648200" cy="3691861"/>
          </a:xfrm>
          <a:prstGeom prst="rect">
            <a:avLst/>
          </a:prstGeom>
          <a:ln>
            <a:noFill/>
          </a:ln>
        </p:spPr>
        <p:txBody>
          <a:bodyPr wrap="square" numCol="1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Beautiful matt finish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Application either to be brushed or sprayed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1st and 2nd coat should be cured properly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Drying time 6-8 hours depending on climatic conditions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Recoat 12-18 hours depending on climatic conditions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2 years of life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50-60 microns DFT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Environment friendly waterprofing cement paints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3156144" y="195068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156144" y="242376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56144" y="289683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156144" y="336991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156144" y="384298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156144" y="431606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156144" y="478913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934200" y="195068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934200" y="242376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934200" y="289683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934200" y="3369914"/>
            <a:ext cx="4419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934200" y="3842989"/>
            <a:ext cx="4267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4200" y="4316064"/>
            <a:ext cx="4267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934200" y="4789139"/>
            <a:ext cx="4267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38400" y="1371600"/>
            <a:ext cx="9144000" cy="4038600"/>
          </a:xfrm>
          <a:prstGeom prst="roundRect">
            <a:avLst>
              <a:gd name="adj" fmla="val 4551"/>
            </a:avLst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67050" y="1413538"/>
            <a:ext cx="3975294" cy="3691861"/>
          </a:xfrm>
          <a:prstGeom prst="rect">
            <a:avLst/>
          </a:prstGeom>
          <a:ln>
            <a:noFill/>
          </a:ln>
        </p:spPr>
        <p:txBody>
          <a:bodyPr wrap="square" numCol="1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Economy </a:t>
            </a:r>
            <a:r>
              <a:rPr lang="en-US" sz="1300" dirty="0" err="1">
                <a:solidFill>
                  <a:schemeClr val="bg1"/>
                </a:solidFill>
              </a:rPr>
              <a:t>colour</a:t>
            </a:r>
            <a:r>
              <a:rPr lang="en-US" sz="1300" dirty="0">
                <a:solidFill>
                  <a:schemeClr val="bg1"/>
                </a:solidFill>
              </a:rPr>
              <a:t> coating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Does not peel off or flake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Breathable paint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Becomes an integral part of plaster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Fine powder form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Portland cement and other additives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Available in many attractive shades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No curing 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spcBef>
                <a:spcPts val="600"/>
              </a:spcBef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CEMENT PAINTS</a:t>
            </a:r>
          </a:p>
        </p:txBody>
      </p:sp>
      <p:pic>
        <p:nvPicPr>
          <p:cNvPr id="49" name="Picture 2" descr="E:\FREELANCE WORK\Snowcem\pink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E2245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1570" y="1676401"/>
            <a:ext cx="73082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934200" y="1413538"/>
            <a:ext cx="4648200" cy="3691861"/>
          </a:xfrm>
          <a:prstGeom prst="rect">
            <a:avLst/>
          </a:prstGeom>
          <a:ln>
            <a:noFill/>
          </a:ln>
        </p:spPr>
        <p:txBody>
          <a:bodyPr wrap="square" numCol="1">
            <a:no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Good matt finish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Application by brush or spray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1st and 2nd coat should be cured properly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Drying time 6-8 hours depending on climatic conditions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Recoat 12-18 hours depending on climatic conditions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2 years of life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50-60 microns DFT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bg1"/>
                </a:solidFill>
              </a:rPr>
              <a:t> Environment friendly waterprofing cement paints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endParaRPr lang="en-US" sz="1300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3156144" y="195068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156144" y="242376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56144" y="289683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156144" y="336991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156144" y="384298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156144" y="431606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156144" y="478913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934200" y="195068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934200" y="2423764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934200" y="2896839"/>
            <a:ext cx="3505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934200" y="3369914"/>
            <a:ext cx="4419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934200" y="3842989"/>
            <a:ext cx="4267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934200" y="4316064"/>
            <a:ext cx="4267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934200" y="4789139"/>
            <a:ext cx="42672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D:\Presentation\New presentation for Pan India\images\cement bags\CEMCOLOUR_CEMENTBAG_30kg_artwork_FOP-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3962400" cy="3962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6951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740-C71A-4FDC-9F26-3EA14D0CE6E9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</a:rPr>
              <a:t>ABOUT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2873111"/>
            <a:ext cx="10972800" cy="2689489"/>
            <a:chOff x="609600" y="2873111"/>
            <a:chExt cx="10972800" cy="2689489"/>
          </a:xfrm>
          <a:gradFill flip="none"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Rectangle 71"/>
            <p:cNvSpPr/>
            <p:nvPr/>
          </p:nvSpPr>
          <p:spPr>
            <a:xfrm>
              <a:off x="609600" y="2873111"/>
              <a:ext cx="2038757" cy="2689488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700" dirty="0">
                  <a:solidFill>
                    <a:schemeClr val="bg1"/>
                  </a:solidFill>
                </a:rPr>
                <a:t>Leading</a:t>
              </a:r>
              <a:br>
                <a:rPr lang="en-US" sz="1700" dirty="0">
                  <a:solidFill>
                    <a:schemeClr val="bg1"/>
                  </a:solidFill>
                </a:rPr>
              </a:br>
              <a:r>
                <a:rPr lang="en-US" sz="1700" dirty="0">
                  <a:solidFill>
                    <a:schemeClr val="bg1"/>
                  </a:solidFill>
                </a:rPr>
                <a:t>manufacturer of Exterior paints in India since five decades. 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3111" y="2873111"/>
              <a:ext cx="2038757" cy="268948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700" dirty="0">
                  <a:solidFill>
                    <a:schemeClr val="bg1"/>
                  </a:solidFill>
                </a:rPr>
                <a:t>Special choice for engineers, builders, contractors and consumers alike.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076622" y="2873111"/>
              <a:ext cx="2038757" cy="268948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700" dirty="0">
                  <a:solidFill>
                    <a:schemeClr val="bg1"/>
                  </a:solidFill>
                </a:rPr>
                <a:t>Snowcem has emerged as the most trusted brand over time.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310133" y="2873112"/>
              <a:ext cx="2038757" cy="2689488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700" dirty="0">
                  <a:solidFill>
                    <a:schemeClr val="bg1"/>
                  </a:solidFill>
                </a:rPr>
                <a:t>Snowcem has consistently delivered on their promise of long lasting protection combined with beauty season after season.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543643" y="2873111"/>
              <a:ext cx="2038757" cy="268948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700" dirty="0">
                  <a:solidFill>
                    <a:schemeClr val="bg1"/>
                  </a:solidFill>
                </a:rPr>
                <a:t>Now with high performing quality paints less is always more than enough.</a:t>
              </a: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609600" y="1692938"/>
            <a:ext cx="2038757" cy="1180174"/>
          </a:xfrm>
          <a:prstGeom prst="round2Same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 Same Side Corner Rectangle 125"/>
          <p:cNvSpPr/>
          <p:nvPr/>
        </p:nvSpPr>
        <p:spPr>
          <a:xfrm>
            <a:off x="2843111" y="1692938"/>
            <a:ext cx="2038757" cy="1180174"/>
          </a:xfrm>
          <a:prstGeom prst="round2Same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 Same Side Corner Rectangle 126"/>
          <p:cNvSpPr/>
          <p:nvPr/>
        </p:nvSpPr>
        <p:spPr>
          <a:xfrm>
            <a:off x="5076622" y="1692938"/>
            <a:ext cx="2038757" cy="1180174"/>
          </a:xfrm>
          <a:prstGeom prst="round2Same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 Same Side Corner Rectangle 127"/>
          <p:cNvSpPr/>
          <p:nvPr/>
        </p:nvSpPr>
        <p:spPr>
          <a:xfrm>
            <a:off x="7310133" y="1692938"/>
            <a:ext cx="2038757" cy="1180174"/>
          </a:xfrm>
          <a:prstGeom prst="round2Same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 Same Side Corner Rectangle 128"/>
          <p:cNvSpPr/>
          <p:nvPr/>
        </p:nvSpPr>
        <p:spPr>
          <a:xfrm>
            <a:off x="9544299" y="1692938"/>
            <a:ext cx="2038757" cy="1180174"/>
          </a:xfrm>
          <a:prstGeom prst="round2Same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609600" y="1689188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0" name="Oval 129"/>
          <p:cNvSpPr/>
          <p:nvPr/>
        </p:nvSpPr>
        <p:spPr>
          <a:xfrm>
            <a:off x="2855811" y="1689188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1" name="Oval 130"/>
          <p:cNvSpPr/>
          <p:nvPr/>
        </p:nvSpPr>
        <p:spPr>
          <a:xfrm>
            <a:off x="5084934" y="1689188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2" name="Oval 131"/>
          <p:cNvSpPr/>
          <p:nvPr/>
        </p:nvSpPr>
        <p:spPr>
          <a:xfrm>
            <a:off x="7331145" y="1689188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" name="Oval 132"/>
          <p:cNvSpPr/>
          <p:nvPr/>
        </p:nvSpPr>
        <p:spPr>
          <a:xfrm>
            <a:off x="9543643" y="1689188"/>
            <a:ext cx="457200" cy="457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052" name="Group 1051"/>
          <p:cNvGrpSpPr/>
          <p:nvPr/>
        </p:nvGrpSpPr>
        <p:grpSpPr>
          <a:xfrm>
            <a:off x="3723433" y="1753282"/>
            <a:ext cx="325131" cy="997188"/>
            <a:chOff x="4876800" y="1408113"/>
            <a:chExt cx="568325" cy="1743075"/>
          </a:xfrm>
        </p:grpSpPr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4876800" y="1808163"/>
              <a:ext cx="128588" cy="484188"/>
            </a:xfrm>
            <a:custGeom>
              <a:avLst/>
              <a:gdLst>
                <a:gd name="T0" fmla="*/ 177 w 177"/>
                <a:gd name="T1" fmla="*/ 497 h 662"/>
                <a:gd name="T2" fmla="*/ 161 w 177"/>
                <a:gd name="T3" fmla="*/ 486 h 662"/>
                <a:gd name="T4" fmla="*/ 112 w 177"/>
                <a:gd name="T5" fmla="*/ 453 h 662"/>
                <a:gd name="T6" fmla="*/ 152 w 177"/>
                <a:gd name="T7" fmla="*/ 327 h 662"/>
                <a:gd name="T8" fmla="*/ 95 w 177"/>
                <a:gd name="T9" fmla="*/ 0 h 662"/>
                <a:gd name="T10" fmla="*/ 3 w 177"/>
                <a:gd name="T11" fmla="*/ 457 h 662"/>
                <a:gd name="T12" fmla="*/ 39 w 177"/>
                <a:gd name="T13" fmla="*/ 556 h 662"/>
                <a:gd name="T14" fmla="*/ 146 w 177"/>
                <a:gd name="T15" fmla="*/ 643 h 662"/>
                <a:gd name="T16" fmla="*/ 176 w 177"/>
                <a:gd name="T17" fmla="*/ 662 h 662"/>
                <a:gd name="T18" fmla="*/ 176 w 177"/>
                <a:gd name="T19" fmla="*/ 497 h 662"/>
                <a:gd name="T20" fmla="*/ 177 w 177"/>
                <a:gd name="T21" fmla="*/ 497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662">
                  <a:moveTo>
                    <a:pt x="177" y="497"/>
                  </a:moveTo>
                  <a:cubicBezTo>
                    <a:pt x="161" y="486"/>
                    <a:pt x="161" y="486"/>
                    <a:pt x="161" y="486"/>
                  </a:cubicBezTo>
                  <a:cubicBezTo>
                    <a:pt x="112" y="453"/>
                    <a:pt x="112" y="453"/>
                    <a:pt x="112" y="453"/>
                  </a:cubicBezTo>
                  <a:cubicBezTo>
                    <a:pt x="152" y="327"/>
                    <a:pt x="152" y="327"/>
                    <a:pt x="152" y="327"/>
                  </a:cubicBezTo>
                  <a:cubicBezTo>
                    <a:pt x="133" y="157"/>
                    <a:pt x="95" y="0"/>
                    <a:pt x="95" y="0"/>
                  </a:cubicBezTo>
                  <a:cubicBezTo>
                    <a:pt x="95" y="0"/>
                    <a:pt x="22" y="165"/>
                    <a:pt x="3" y="457"/>
                  </a:cubicBezTo>
                  <a:cubicBezTo>
                    <a:pt x="0" y="494"/>
                    <a:pt x="14" y="530"/>
                    <a:pt x="39" y="556"/>
                  </a:cubicBezTo>
                  <a:cubicBezTo>
                    <a:pt x="63" y="581"/>
                    <a:pt x="100" y="613"/>
                    <a:pt x="146" y="643"/>
                  </a:cubicBezTo>
                  <a:cubicBezTo>
                    <a:pt x="155" y="649"/>
                    <a:pt x="166" y="656"/>
                    <a:pt x="176" y="662"/>
                  </a:cubicBezTo>
                  <a:cubicBezTo>
                    <a:pt x="176" y="497"/>
                    <a:pt x="176" y="497"/>
                    <a:pt x="176" y="497"/>
                  </a:cubicBezTo>
                  <a:lnTo>
                    <a:pt x="177" y="497"/>
                  </a:lnTo>
                  <a:close/>
                </a:path>
              </a:pathLst>
            </a:custGeom>
            <a:solidFill>
              <a:srgbClr val="32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3"/>
            <p:cNvSpPr>
              <a:spLocks/>
            </p:cNvSpPr>
            <p:nvPr/>
          </p:nvSpPr>
          <p:spPr bwMode="auto">
            <a:xfrm>
              <a:off x="5160963" y="1787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>
              <a:off x="5100638" y="1639888"/>
              <a:ext cx="120650" cy="149225"/>
            </a:xfrm>
            <a:custGeom>
              <a:avLst/>
              <a:gdLst>
                <a:gd name="T0" fmla="*/ 146 w 165"/>
                <a:gd name="T1" fmla="*/ 3 h 203"/>
                <a:gd name="T2" fmla="*/ 84 w 165"/>
                <a:gd name="T3" fmla="*/ 0 h 203"/>
                <a:gd name="T4" fmla="*/ 84 w 165"/>
                <a:gd name="T5" fmla="*/ 0 h 203"/>
                <a:gd name="T6" fmla="*/ 84 w 165"/>
                <a:gd name="T7" fmla="*/ 0 h 203"/>
                <a:gd name="T8" fmla="*/ 84 w 165"/>
                <a:gd name="T9" fmla="*/ 0 h 203"/>
                <a:gd name="T10" fmla="*/ 84 w 165"/>
                <a:gd name="T11" fmla="*/ 0 h 203"/>
                <a:gd name="T12" fmla="*/ 22 w 165"/>
                <a:gd name="T13" fmla="*/ 3 h 203"/>
                <a:gd name="T14" fmla="*/ 0 w 165"/>
                <a:gd name="T15" fmla="*/ 108 h 203"/>
                <a:gd name="T16" fmla="*/ 0 w 165"/>
                <a:gd name="T17" fmla="*/ 176 h 203"/>
                <a:gd name="T18" fmla="*/ 84 w 165"/>
                <a:gd name="T19" fmla="*/ 203 h 203"/>
                <a:gd name="T20" fmla="*/ 84 w 165"/>
                <a:gd name="T21" fmla="*/ 203 h 203"/>
                <a:gd name="T22" fmla="*/ 84 w 165"/>
                <a:gd name="T23" fmla="*/ 203 h 203"/>
                <a:gd name="T24" fmla="*/ 165 w 165"/>
                <a:gd name="T25" fmla="*/ 178 h 203"/>
                <a:gd name="T26" fmla="*/ 165 w 165"/>
                <a:gd name="T27" fmla="*/ 102 h 203"/>
                <a:gd name="T28" fmla="*/ 146 w 165"/>
                <a:gd name="T29" fmla="*/ 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203">
                  <a:moveTo>
                    <a:pt x="146" y="3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7" y="59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165" y="178"/>
                    <a:pt x="165" y="178"/>
                    <a:pt x="165" y="178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141" y="52"/>
                    <a:pt x="146" y="3"/>
                    <a:pt x="146" y="3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5"/>
            <p:cNvSpPr>
              <a:spLocks/>
            </p:cNvSpPr>
            <p:nvPr/>
          </p:nvSpPr>
          <p:spPr bwMode="auto">
            <a:xfrm>
              <a:off x="5160963" y="1787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5160963" y="1787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"/>
            <p:cNvSpPr>
              <a:spLocks/>
            </p:cNvSpPr>
            <p:nvPr/>
          </p:nvSpPr>
          <p:spPr bwMode="auto">
            <a:xfrm>
              <a:off x="5100638" y="1638300"/>
              <a:ext cx="120650" cy="149225"/>
            </a:xfrm>
            <a:custGeom>
              <a:avLst/>
              <a:gdLst>
                <a:gd name="T0" fmla="*/ 165 w 165"/>
                <a:gd name="T1" fmla="*/ 102 h 204"/>
                <a:gd name="T2" fmla="*/ 165 w 165"/>
                <a:gd name="T3" fmla="*/ 178 h 204"/>
                <a:gd name="T4" fmla="*/ 84 w 165"/>
                <a:gd name="T5" fmla="*/ 204 h 204"/>
                <a:gd name="T6" fmla="*/ 84 w 165"/>
                <a:gd name="T7" fmla="*/ 204 h 204"/>
                <a:gd name="T8" fmla="*/ 84 w 165"/>
                <a:gd name="T9" fmla="*/ 204 h 204"/>
                <a:gd name="T10" fmla="*/ 0 w 165"/>
                <a:gd name="T11" fmla="*/ 177 h 204"/>
                <a:gd name="T12" fmla="*/ 0 w 165"/>
                <a:gd name="T13" fmla="*/ 108 h 204"/>
                <a:gd name="T14" fmla="*/ 14 w 165"/>
                <a:gd name="T15" fmla="*/ 73 h 204"/>
                <a:gd name="T16" fmla="*/ 22 w 165"/>
                <a:gd name="T17" fmla="*/ 4 h 204"/>
                <a:gd name="T18" fmla="*/ 84 w 165"/>
                <a:gd name="T19" fmla="*/ 0 h 204"/>
                <a:gd name="T20" fmla="*/ 84 w 165"/>
                <a:gd name="T21" fmla="*/ 0 h 204"/>
                <a:gd name="T22" fmla="*/ 84 w 165"/>
                <a:gd name="T23" fmla="*/ 0 h 204"/>
                <a:gd name="T24" fmla="*/ 84 w 165"/>
                <a:gd name="T25" fmla="*/ 0 h 204"/>
                <a:gd name="T26" fmla="*/ 84 w 165"/>
                <a:gd name="T27" fmla="*/ 0 h 204"/>
                <a:gd name="T28" fmla="*/ 146 w 165"/>
                <a:gd name="T29" fmla="*/ 4 h 204"/>
                <a:gd name="T30" fmla="*/ 154 w 165"/>
                <a:gd name="T31" fmla="*/ 70 h 204"/>
                <a:gd name="T32" fmla="*/ 165 w 165"/>
                <a:gd name="T33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04">
                  <a:moveTo>
                    <a:pt x="165" y="102"/>
                  </a:moveTo>
                  <a:cubicBezTo>
                    <a:pt x="165" y="178"/>
                    <a:pt x="165" y="178"/>
                    <a:pt x="165" y="178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" y="97"/>
                    <a:pt x="11" y="84"/>
                    <a:pt x="14" y="73"/>
                  </a:cubicBezTo>
                  <a:cubicBezTo>
                    <a:pt x="25" y="35"/>
                    <a:pt x="22" y="4"/>
                    <a:pt x="22" y="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3" y="35"/>
                    <a:pt x="154" y="70"/>
                  </a:cubicBezTo>
                  <a:cubicBezTo>
                    <a:pt x="155" y="81"/>
                    <a:pt x="160" y="92"/>
                    <a:pt x="165" y="102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5160963" y="1787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9"/>
            <p:cNvSpPr>
              <a:spLocks/>
            </p:cNvSpPr>
            <p:nvPr/>
          </p:nvSpPr>
          <p:spPr bwMode="auto">
            <a:xfrm>
              <a:off x="5087938" y="1770063"/>
              <a:ext cx="134938" cy="292100"/>
            </a:xfrm>
            <a:custGeom>
              <a:avLst/>
              <a:gdLst>
                <a:gd name="T0" fmla="*/ 83 w 85"/>
                <a:gd name="T1" fmla="*/ 184 h 184"/>
                <a:gd name="T2" fmla="*/ 3 w 85"/>
                <a:gd name="T3" fmla="*/ 184 h 184"/>
                <a:gd name="T4" fmla="*/ 0 w 85"/>
                <a:gd name="T5" fmla="*/ 0 h 184"/>
                <a:gd name="T6" fmla="*/ 85 w 85"/>
                <a:gd name="T7" fmla="*/ 0 h 184"/>
                <a:gd name="T8" fmla="*/ 83 w 85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84">
                  <a:moveTo>
                    <a:pt x="83" y="184"/>
                  </a:moveTo>
                  <a:lnTo>
                    <a:pt x="3" y="184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3" y="184"/>
                  </a:lnTo>
                  <a:close/>
                </a:path>
              </a:pathLst>
            </a:custGeom>
            <a:solidFill>
              <a:srgbClr val="E6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0"/>
            <p:cNvSpPr>
              <a:spLocks/>
            </p:cNvSpPr>
            <p:nvPr/>
          </p:nvSpPr>
          <p:spPr bwMode="auto">
            <a:xfrm>
              <a:off x="5122863" y="1793875"/>
              <a:ext cx="76200" cy="277813"/>
            </a:xfrm>
            <a:custGeom>
              <a:avLst/>
              <a:gdLst>
                <a:gd name="T0" fmla="*/ 48 w 48"/>
                <a:gd name="T1" fmla="*/ 110 h 175"/>
                <a:gd name="T2" fmla="*/ 24 w 48"/>
                <a:gd name="T3" fmla="*/ 175 h 175"/>
                <a:gd name="T4" fmla="*/ 0 w 48"/>
                <a:gd name="T5" fmla="*/ 110 h 175"/>
                <a:gd name="T6" fmla="*/ 16 w 48"/>
                <a:gd name="T7" fmla="*/ 0 h 175"/>
                <a:gd name="T8" fmla="*/ 32 w 48"/>
                <a:gd name="T9" fmla="*/ 0 h 175"/>
                <a:gd name="T10" fmla="*/ 48 w 48"/>
                <a:gd name="T11" fmla="*/ 11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75">
                  <a:moveTo>
                    <a:pt x="48" y="110"/>
                  </a:moveTo>
                  <a:lnTo>
                    <a:pt x="24" y="175"/>
                  </a:lnTo>
                  <a:lnTo>
                    <a:pt x="0" y="11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8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5143500" y="1770063"/>
              <a:ext cx="36513" cy="23813"/>
            </a:xfrm>
            <a:custGeom>
              <a:avLst/>
              <a:gdLst>
                <a:gd name="T0" fmla="*/ 19 w 23"/>
                <a:gd name="T1" fmla="*/ 15 h 15"/>
                <a:gd name="T2" fmla="*/ 3 w 23"/>
                <a:gd name="T3" fmla="*/ 15 h 15"/>
                <a:gd name="T4" fmla="*/ 0 w 23"/>
                <a:gd name="T5" fmla="*/ 0 h 15"/>
                <a:gd name="T6" fmla="*/ 23 w 23"/>
                <a:gd name="T7" fmla="*/ 0 h 15"/>
                <a:gd name="T8" fmla="*/ 19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19" y="15"/>
                  </a:moveTo>
                  <a:lnTo>
                    <a:pt x="3" y="1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54C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5078413" y="1706563"/>
              <a:ext cx="163513" cy="98425"/>
            </a:xfrm>
            <a:custGeom>
              <a:avLst/>
              <a:gdLst>
                <a:gd name="T0" fmla="*/ 191 w 224"/>
                <a:gd name="T1" fmla="*/ 0 h 135"/>
                <a:gd name="T2" fmla="*/ 113 w 224"/>
                <a:gd name="T3" fmla="*/ 86 h 135"/>
                <a:gd name="T4" fmla="*/ 35 w 224"/>
                <a:gd name="T5" fmla="*/ 0 h 135"/>
                <a:gd name="T6" fmla="*/ 43 w 224"/>
                <a:gd name="T7" fmla="*/ 135 h 135"/>
                <a:gd name="T8" fmla="*/ 113 w 224"/>
                <a:gd name="T9" fmla="*/ 89 h 135"/>
                <a:gd name="T10" fmla="*/ 183 w 224"/>
                <a:gd name="T11" fmla="*/ 135 h 135"/>
                <a:gd name="T12" fmla="*/ 191 w 224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35">
                  <a:moveTo>
                    <a:pt x="191" y="0"/>
                  </a:moveTo>
                  <a:cubicBezTo>
                    <a:pt x="178" y="54"/>
                    <a:pt x="132" y="78"/>
                    <a:pt x="113" y="86"/>
                  </a:cubicBezTo>
                  <a:cubicBezTo>
                    <a:pt x="94" y="78"/>
                    <a:pt x="48" y="54"/>
                    <a:pt x="35" y="0"/>
                  </a:cubicBezTo>
                  <a:cubicBezTo>
                    <a:pt x="35" y="0"/>
                    <a:pt x="0" y="35"/>
                    <a:pt x="43" y="135"/>
                  </a:cubicBezTo>
                  <a:cubicBezTo>
                    <a:pt x="43" y="135"/>
                    <a:pt x="83" y="91"/>
                    <a:pt x="113" y="89"/>
                  </a:cubicBezTo>
                  <a:cubicBezTo>
                    <a:pt x="143" y="91"/>
                    <a:pt x="183" y="135"/>
                    <a:pt x="183" y="135"/>
                  </a:cubicBezTo>
                  <a:cubicBezTo>
                    <a:pt x="224" y="35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5159375" y="2284413"/>
              <a:ext cx="182563" cy="812800"/>
            </a:xfrm>
            <a:custGeom>
              <a:avLst/>
              <a:gdLst>
                <a:gd name="T0" fmla="*/ 104 w 115"/>
                <a:gd name="T1" fmla="*/ 512 h 512"/>
                <a:gd name="T2" fmla="*/ 115 w 115"/>
                <a:gd name="T3" fmla="*/ 108 h 512"/>
                <a:gd name="T4" fmla="*/ 108 w 115"/>
                <a:gd name="T5" fmla="*/ 0 h 512"/>
                <a:gd name="T6" fmla="*/ 0 w 115"/>
                <a:gd name="T7" fmla="*/ 0 h 512"/>
                <a:gd name="T8" fmla="*/ 0 w 115"/>
                <a:gd name="T9" fmla="*/ 170 h 512"/>
                <a:gd name="T10" fmla="*/ 42 w 115"/>
                <a:gd name="T11" fmla="*/ 512 h 512"/>
                <a:gd name="T12" fmla="*/ 104 w 115"/>
                <a:gd name="T1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512">
                  <a:moveTo>
                    <a:pt x="104" y="512"/>
                  </a:moveTo>
                  <a:lnTo>
                    <a:pt x="115" y="108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42" y="512"/>
                  </a:lnTo>
                  <a:lnTo>
                    <a:pt x="104" y="512"/>
                  </a:lnTo>
                  <a:close/>
                </a:path>
              </a:pathLst>
            </a:cu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"/>
            <p:cNvSpPr>
              <a:spLocks/>
            </p:cNvSpPr>
            <p:nvPr/>
          </p:nvSpPr>
          <p:spPr bwMode="auto">
            <a:xfrm>
              <a:off x="4979988" y="2284413"/>
              <a:ext cx="184150" cy="812800"/>
            </a:xfrm>
            <a:custGeom>
              <a:avLst/>
              <a:gdLst>
                <a:gd name="T0" fmla="*/ 73 w 116"/>
                <a:gd name="T1" fmla="*/ 512 h 512"/>
                <a:gd name="T2" fmla="*/ 116 w 116"/>
                <a:gd name="T3" fmla="*/ 170 h 512"/>
                <a:gd name="T4" fmla="*/ 116 w 116"/>
                <a:gd name="T5" fmla="*/ 0 h 512"/>
                <a:gd name="T6" fmla="*/ 7 w 116"/>
                <a:gd name="T7" fmla="*/ 0 h 512"/>
                <a:gd name="T8" fmla="*/ 0 w 116"/>
                <a:gd name="T9" fmla="*/ 108 h 512"/>
                <a:gd name="T10" fmla="*/ 11 w 116"/>
                <a:gd name="T11" fmla="*/ 512 h 512"/>
                <a:gd name="T12" fmla="*/ 73 w 116"/>
                <a:gd name="T1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512">
                  <a:moveTo>
                    <a:pt x="73" y="512"/>
                  </a:moveTo>
                  <a:lnTo>
                    <a:pt x="116" y="170"/>
                  </a:lnTo>
                  <a:lnTo>
                    <a:pt x="116" y="0"/>
                  </a:lnTo>
                  <a:lnTo>
                    <a:pt x="7" y="0"/>
                  </a:lnTo>
                  <a:lnTo>
                    <a:pt x="0" y="108"/>
                  </a:lnTo>
                  <a:lnTo>
                    <a:pt x="11" y="512"/>
                  </a:lnTo>
                  <a:lnTo>
                    <a:pt x="73" y="512"/>
                  </a:lnTo>
                  <a:close/>
                </a:path>
              </a:pathLst>
            </a:custGeom>
            <a:solidFill>
              <a:srgbClr val="32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5"/>
            <p:cNvSpPr>
              <a:spLocks/>
            </p:cNvSpPr>
            <p:nvPr/>
          </p:nvSpPr>
          <p:spPr bwMode="auto">
            <a:xfrm>
              <a:off x="5318125" y="1808163"/>
              <a:ext cx="127000" cy="482600"/>
            </a:xfrm>
            <a:custGeom>
              <a:avLst/>
              <a:gdLst>
                <a:gd name="T0" fmla="*/ 173 w 175"/>
                <a:gd name="T1" fmla="*/ 457 h 660"/>
                <a:gd name="T2" fmla="*/ 81 w 175"/>
                <a:gd name="T3" fmla="*/ 0 h 660"/>
                <a:gd name="T4" fmla="*/ 26 w 175"/>
                <a:gd name="T5" fmla="*/ 329 h 660"/>
                <a:gd name="T6" fmla="*/ 65 w 175"/>
                <a:gd name="T7" fmla="*/ 454 h 660"/>
                <a:gd name="T8" fmla="*/ 16 w 175"/>
                <a:gd name="T9" fmla="*/ 487 h 660"/>
                <a:gd name="T10" fmla="*/ 0 w 175"/>
                <a:gd name="T11" fmla="*/ 497 h 660"/>
                <a:gd name="T12" fmla="*/ 0 w 175"/>
                <a:gd name="T13" fmla="*/ 660 h 660"/>
                <a:gd name="T14" fmla="*/ 30 w 175"/>
                <a:gd name="T15" fmla="*/ 643 h 660"/>
                <a:gd name="T16" fmla="*/ 137 w 175"/>
                <a:gd name="T17" fmla="*/ 556 h 660"/>
                <a:gd name="T18" fmla="*/ 173 w 175"/>
                <a:gd name="T19" fmla="*/ 45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660">
                  <a:moveTo>
                    <a:pt x="173" y="457"/>
                  </a:moveTo>
                  <a:cubicBezTo>
                    <a:pt x="153" y="164"/>
                    <a:pt x="81" y="0"/>
                    <a:pt x="81" y="0"/>
                  </a:cubicBezTo>
                  <a:cubicBezTo>
                    <a:pt x="81" y="0"/>
                    <a:pt x="43" y="159"/>
                    <a:pt x="26" y="329"/>
                  </a:cubicBezTo>
                  <a:cubicBezTo>
                    <a:pt x="65" y="454"/>
                    <a:pt x="65" y="454"/>
                    <a:pt x="65" y="454"/>
                  </a:cubicBezTo>
                  <a:cubicBezTo>
                    <a:pt x="16" y="487"/>
                    <a:pt x="16" y="487"/>
                    <a:pt x="16" y="487"/>
                  </a:cubicBezTo>
                  <a:cubicBezTo>
                    <a:pt x="0" y="497"/>
                    <a:pt x="0" y="497"/>
                    <a:pt x="0" y="497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10" y="654"/>
                    <a:pt x="21" y="648"/>
                    <a:pt x="30" y="643"/>
                  </a:cubicBezTo>
                  <a:cubicBezTo>
                    <a:pt x="76" y="613"/>
                    <a:pt x="113" y="581"/>
                    <a:pt x="137" y="556"/>
                  </a:cubicBezTo>
                  <a:cubicBezTo>
                    <a:pt x="162" y="529"/>
                    <a:pt x="175" y="494"/>
                    <a:pt x="173" y="457"/>
                  </a:cubicBezTo>
                  <a:close/>
                </a:path>
              </a:pathLst>
            </a:cu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4946650" y="1725613"/>
              <a:ext cx="246063" cy="817563"/>
            </a:xfrm>
            <a:custGeom>
              <a:avLst/>
              <a:gdLst>
                <a:gd name="T0" fmla="*/ 205 w 338"/>
                <a:gd name="T1" fmla="*/ 0 h 1117"/>
                <a:gd name="T2" fmla="*/ 0 w 338"/>
                <a:gd name="T3" fmla="*/ 114 h 1117"/>
                <a:gd name="T4" fmla="*/ 45 w 338"/>
                <a:gd name="T5" fmla="*/ 776 h 1117"/>
                <a:gd name="T6" fmla="*/ 23 w 338"/>
                <a:gd name="T7" fmla="*/ 1041 h 1117"/>
                <a:gd name="T8" fmla="*/ 265 w 338"/>
                <a:gd name="T9" fmla="*/ 1025 h 1117"/>
                <a:gd name="T10" fmla="*/ 297 w 338"/>
                <a:gd name="T11" fmla="*/ 460 h 1117"/>
                <a:gd name="T12" fmla="*/ 205 w 338"/>
                <a:gd name="T1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1117">
                  <a:moveTo>
                    <a:pt x="205" y="0"/>
                  </a:moveTo>
                  <a:cubicBezTo>
                    <a:pt x="205" y="0"/>
                    <a:pt x="172" y="81"/>
                    <a:pt x="0" y="114"/>
                  </a:cubicBezTo>
                  <a:cubicBezTo>
                    <a:pt x="0" y="114"/>
                    <a:pt x="110" y="576"/>
                    <a:pt x="45" y="776"/>
                  </a:cubicBezTo>
                  <a:cubicBezTo>
                    <a:pt x="45" y="776"/>
                    <a:pt x="11" y="986"/>
                    <a:pt x="23" y="1041"/>
                  </a:cubicBezTo>
                  <a:cubicBezTo>
                    <a:pt x="23" y="1041"/>
                    <a:pt x="183" y="1117"/>
                    <a:pt x="265" y="1025"/>
                  </a:cubicBezTo>
                  <a:cubicBezTo>
                    <a:pt x="265" y="1025"/>
                    <a:pt x="338" y="627"/>
                    <a:pt x="297" y="460"/>
                  </a:cubicBezTo>
                  <a:cubicBezTo>
                    <a:pt x="297" y="460"/>
                    <a:pt x="248" y="389"/>
                    <a:pt x="205" y="0"/>
                  </a:cubicBezTo>
                  <a:close/>
                </a:path>
              </a:pathLst>
            </a:cu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5030788" y="1725613"/>
              <a:ext cx="133350" cy="339725"/>
            </a:xfrm>
            <a:custGeom>
              <a:avLst/>
              <a:gdLst>
                <a:gd name="T0" fmla="*/ 0 w 182"/>
                <a:gd name="T1" fmla="*/ 119 h 465"/>
                <a:gd name="T2" fmla="*/ 182 w 182"/>
                <a:gd name="T3" fmla="*/ 465 h 465"/>
                <a:gd name="T4" fmla="*/ 181 w 182"/>
                <a:gd name="T5" fmla="*/ 460 h 465"/>
                <a:gd name="T6" fmla="*/ 89 w 182"/>
                <a:gd name="T7" fmla="*/ 0 h 465"/>
                <a:gd name="T8" fmla="*/ 20 w 182"/>
                <a:gd name="T9" fmla="*/ 66 h 465"/>
                <a:gd name="T10" fmla="*/ 57 w 182"/>
                <a:gd name="T11" fmla="*/ 108 h 465"/>
                <a:gd name="T12" fmla="*/ 0 w 182"/>
                <a:gd name="T13" fmla="*/ 1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465">
                  <a:moveTo>
                    <a:pt x="0" y="119"/>
                  </a:moveTo>
                  <a:cubicBezTo>
                    <a:pt x="0" y="119"/>
                    <a:pt x="66" y="371"/>
                    <a:pt x="182" y="465"/>
                  </a:cubicBezTo>
                  <a:cubicBezTo>
                    <a:pt x="182" y="463"/>
                    <a:pt x="182" y="462"/>
                    <a:pt x="181" y="460"/>
                  </a:cubicBezTo>
                  <a:cubicBezTo>
                    <a:pt x="181" y="460"/>
                    <a:pt x="131" y="389"/>
                    <a:pt x="89" y="0"/>
                  </a:cubicBezTo>
                  <a:cubicBezTo>
                    <a:pt x="89" y="0"/>
                    <a:pt x="74" y="33"/>
                    <a:pt x="20" y="66"/>
                  </a:cubicBezTo>
                  <a:cubicBezTo>
                    <a:pt x="57" y="108"/>
                    <a:pt x="57" y="108"/>
                    <a:pt x="57" y="108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32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5110163" y="1639888"/>
              <a:ext cx="101600" cy="77788"/>
            </a:xfrm>
            <a:custGeom>
              <a:avLst/>
              <a:gdLst>
                <a:gd name="T0" fmla="*/ 140 w 140"/>
                <a:gd name="T1" fmla="*/ 70 h 105"/>
                <a:gd name="T2" fmla="*/ 135 w 140"/>
                <a:gd name="T3" fmla="*/ 76 h 105"/>
                <a:gd name="T4" fmla="*/ 91 w 140"/>
                <a:gd name="T5" fmla="*/ 102 h 105"/>
                <a:gd name="T6" fmla="*/ 78 w 140"/>
                <a:gd name="T7" fmla="*/ 103 h 105"/>
                <a:gd name="T8" fmla="*/ 59 w 140"/>
                <a:gd name="T9" fmla="*/ 103 h 105"/>
                <a:gd name="T10" fmla="*/ 48 w 140"/>
                <a:gd name="T11" fmla="*/ 102 h 105"/>
                <a:gd name="T12" fmla="*/ 3 w 140"/>
                <a:gd name="T13" fmla="*/ 76 h 105"/>
                <a:gd name="T14" fmla="*/ 0 w 140"/>
                <a:gd name="T15" fmla="*/ 73 h 105"/>
                <a:gd name="T16" fmla="*/ 8 w 140"/>
                <a:gd name="T17" fmla="*/ 3 h 105"/>
                <a:gd name="T18" fmla="*/ 70 w 140"/>
                <a:gd name="T19" fmla="*/ 0 h 105"/>
                <a:gd name="T20" fmla="*/ 70 w 140"/>
                <a:gd name="T21" fmla="*/ 0 h 105"/>
                <a:gd name="T22" fmla="*/ 70 w 140"/>
                <a:gd name="T23" fmla="*/ 0 h 105"/>
                <a:gd name="T24" fmla="*/ 70 w 140"/>
                <a:gd name="T25" fmla="*/ 0 h 105"/>
                <a:gd name="T26" fmla="*/ 70 w 140"/>
                <a:gd name="T27" fmla="*/ 0 h 105"/>
                <a:gd name="T28" fmla="*/ 132 w 140"/>
                <a:gd name="T29" fmla="*/ 3 h 105"/>
                <a:gd name="T30" fmla="*/ 140 w 140"/>
                <a:gd name="T31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05">
                  <a:moveTo>
                    <a:pt x="140" y="70"/>
                  </a:moveTo>
                  <a:cubicBezTo>
                    <a:pt x="135" y="76"/>
                    <a:pt x="135" y="76"/>
                    <a:pt x="135" y="76"/>
                  </a:cubicBezTo>
                  <a:cubicBezTo>
                    <a:pt x="124" y="90"/>
                    <a:pt x="108" y="98"/>
                    <a:pt x="91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2" y="105"/>
                    <a:pt x="65" y="105"/>
                    <a:pt x="59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0" y="98"/>
                    <a:pt x="14" y="90"/>
                    <a:pt x="3" y="7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1" y="35"/>
                    <a:pt x="8" y="3"/>
                    <a:pt x="8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29" y="33"/>
                    <a:pt x="140" y="70"/>
                  </a:cubicBezTo>
                  <a:close/>
                </a:path>
              </a:pathLst>
            </a:custGeom>
            <a:solidFill>
              <a:srgbClr val="F9B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5075238" y="1497013"/>
              <a:ext cx="169863" cy="206375"/>
            </a:xfrm>
            <a:custGeom>
              <a:avLst/>
              <a:gdLst>
                <a:gd name="T0" fmla="*/ 115 w 231"/>
                <a:gd name="T1" fmla="*/ 0 h 281"/>
                <a:gd name="T2" fmla="*/ 0 w 231"/>
                <a:gd name="T3" fmla="*/ 0 h 281"/>
                <a:gd name="T4" fmla="*/ 19 w 231"/>
                <a:gd name="T5" fmla="*/ 195 h 281"/>
                <a:gd name="T6" fmla="*/ 34 w 231"/>
                <a:gd name="T7" fmla="*/ 233 h 281"/>
                <a:gd name="T8" fmla="*/ 50 w 231"/>
                <a:gd name="T9" fmla="*/ 252 h 281"/>
                <a:gd name="T10" fmla="*/ 95 w 231"/>
                <a:gd name="T11" fmla="*/ 277 h 281"/>
                <a:gd name="T12" fmla="*/ 106 w 231"/>
                <a:gd name="T13" fmla="*/ 279 h 281"/>
                <a:gd name="T14" fmla="*/ 125 w 231"/>
                <a:gd name="T15" fmla="*/ 279 h 281"/>
                <a:gd name="T16" fmla="*/ 136 w 231"/>
                <a:gd name="T17" fmla="*/ 277 h 281"/>
                <a:gd name="T18" fmla="*/ 181 w 231"/>
                <a:gd name="T19" fmla="*/ 252 h 281"/>
                <a:gd name="T20" fmla="*/ 196 w 231"/>
                <a:gd name="T21" fmla="*/ 233 h 281"/>
                <a:gd name="T22" fmla="*/ 212 w 231"/>
                <a:gd name="T23" fmla="*/ 195 h 281"/>
                <a:gd name="T24" fmla="*/ 231 w 231"/>
                <a:gd name="T25" fmla="*/ 0 h 281"/>
                <a:gd name="T26" fmla="*/ 115 w 231"/>
                <a:gd name="T2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281">
                  <a:moveTo>
                    <a:pt x="1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209"/>
                    <a:pt x="25" y="222"/>
                    <a:pt x="34" y="233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61" y="266"/>
                    <a:pt x="77" y="274"/>
                    <a:pt x="95" y="277"/>
                  </a:cubicBezTo>
                  <a:cubicBezTo>
                    <a:pt x="106" y="279"/>
                    <a:pt x="106" y="279"/>
                    <a:pt x="106" y="279"/>
                  </a:cubicBezTo>
                  <a:cubicBezTo>
                    <a:pt x="112" y="281"/>
                    <a:pt x="119" y="281"/>
                    <a:pt x="125" y="279"/>
                  </a:cubicBezTo>
                  <a:cubicBezTo>
                    <a:pt x="136" y="277"/>
                    <a:pt x="136" y="277"/>
                    <a:pt x="136" y="277"/>
                  </a:cubicBezTo>
                  <a:cubicBezTo>
                    <a:pt x="154" y="274"/>
                    <a:pt x="169" y="266"/>
                    <a:pt x="181" y="252"/>
                  </a:cubicBezTo>
                  <a:cubicBezTo>
                    <a:pt x="196" y="233"/>
                    <a:pt x="196" y="233"/>
                    <a:pt x="196" y="233"/>
                  </a:cubicBezTo>
                  <a:cubicBezTo>
                    <a:pt x="206" y="222"/>
                    <a:pt x="211" y="209"/>
                    <a:pt x="212" y="195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15" y="0"/>
                    <a:pt x="115" y="0"/>
                    <a:pt x="115" y="0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5224463" y="1554163"/>
              <a:ext cx="33338" cy="44450"/>
            </a:xfrm>
            <a:custGeom>
              <a:avLst/>
              <a:gdLst>
                <a:gd name="T0" fmla="*/ 6 w 47"/>
                <a:gd name="T1" fmla="*/ 24 h 61"/>
                <a:gd name="T2" fmla="*/ 34 w 47"/>
                <a:gd name="T3" fmla="*/ 4 h 61"/>
                <a:gd name="T4" fmla="*/ 41 w 47"/>
                <a:gd name="T5" fmla="*/ 37 h 61"/>
                <a:gd name="T6" fmla="*/ 13 w 47"/>
                <a:gd name="T7" fmla="*/ 57 h 61"/>
                <a:gd name="T8" fmla="*/ 6 w 47"/>
                <a:gd name="T9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6" y="24"/>
                  </a:moveTo>
                  <a:cubicBezTo>
                    <a:pt x="11" y="9"/>
                    <a:pt x="24" y="0"/>
                    <a:pt x="34" y="4"/>
                  </a:cubicBezTo>
                  <a:cubicBezTo>
                    <a:pt x="44" y="8"/>
                    <a:pt x="47" y="23"/>
                    <a:pt x="41" y="37"/>
                  </a:cubicBezTo>
                  <a:cubicBezTo>
                    <a:pt x="36" y="52"/>
                    <a:pt x="23" y="61"/>
                    <a:pt x="13" y="57"/>
                  </a:cubicBezTo>
                  <a:cubicBezTo>
                    <a:pt x="3" y="53"/>
                    <a:pt x="0" y="38"/>
                    <a:pt x="6" y="24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5062538" y="1554163"/>
              <a:ext cx="33338" cy="44450"/>
            </a:xfrm>
            <a:custGeom>
              <a:avLst/>
              <a:gdLst>
                <a:gd name="T0" fmla="*/ 41 w 47"/>
                <a:gd name="T1" fmla="*/ 24 h 61"/>
                <a:gd name="T2" fmla="*/ 34 w 47"/>
                <a:gd name="T3" fmla="*/ 57 h 61"/>
                <a:gd name="T4" fmla="*/ 6 w 47"/>
                <a:gd name="T5" fmla="*/ 37 h 61"/>
                <a:gd name="T6" fmla="*/ 13 w 47"/>
                <a:gd name="T7" fmla="*/ 4 h 61"/>
                <a:gd name="T8" fmla="*/ 41 w 47"/>
                <a:gd name="T9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1">
                  <a:moveTo>
                    <a:pt x="41" y="24"/>
                  </a:moveTo>
                  <a:cubicBezTo>
                    <a:pt x="47" y="38"/>
                    <a:pt x="44" y="53"/>
                    <a:pt x="34" y="57"/>
                  </a:cubicBezTo>
                  <a:cubicBezTo>
                    <a:pt x="24" y="61"/>
                    <a:pt x="11" y="52"/>
                    <a:pt x="6" y="37"/>
                  </a:cubicBezTo>
                  <a:cubicBezTo>
                    <a:pt x="0" y="23"/>
                    <a:pt x="3" y="8"/>
                    <a:pt x="13" y="4"/>
                  </a:cubicBezTo>
                  <a:cubicBezTo>
                    <a:pt x="23" y="0"/>
                    <a:pt x="36" y="9"/>
                    <a:pt x="41" y="24"/>
                  </a:cubicBezTo>
                  <a:close/>
                </a:path>
              </a:pathLst>
            </a:custGeom>
            <a:solidFill>
              <a:srgbClr val="FFD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5059363" y="1535113"/>
              <a:ext cx="33338" cy="61913"/>
            </a:xfrm>
            <a:custGeom>
              <a:avLst/>
              <a:gdLst>
                <a:gd name="T0" fmla="*/ 46 w 46"/>
                <a:gd name="T1" fmla="*/ 0 h 84"/>
                <a:gd name="T2" fmla="*/ 0 w 46"/>
                <a:gd name="T3" fmla="*/ 0 h 84"/>
                <a:gd name="T4" fmla="*/ 7 w 46"/>
                <a:gd name="T5" fmla="*/ 13 h 84"/>
                <a:gd name="T6" fmla="*/ 43 w 46"/>
                <a:gd name="T7" fmla="*/ 84 h 84"/>
                <a:gd name="T8" fmla="*/ 46 w 4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10"/>
                    <a:pt x="7" y="13"/>
                  </a:cubicBezTo>
                  <a:cubicBezTo>
                    <a:pt x="19" y="38"/>
                    <a:pt x="43" y="84"/>
                    <a:pt x="43" y="84"/>
                  </a:cubicBezTo>
                  <a:cubicBezTo>
                    <a:pt x="38" y="49"/>
                    <a:pt x="42" y="21"/>
                    <a:pt x="46" y="0"/>
                  </a:cubicBezTo>
                  <a:close/>
                </a:path>
              </a:pathLst>
            </a:custGeom>
            <a:solidFill>
              <a:srgbClr val="32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5226050" y="1535113"/>
              <a:ext cx="26988" cy="50800"/>
            </a:xfrm>
            <a:custGeom>
              <a:avLst/>
              <a:gdLst>
                <a:gd name="T0" fmla="*/ 0 w 36"/>
                <a:gd name="T1" fmla="*/ 0 h 68"/>
                <a:gd name="T2" fmla="*/ 11 w 36"/>
                <a:gd name="T3" fmla="*/ 68 h 68"/>
                <a:gd name="T4" fmla="*/ 30 w 36"/>
                <a:gd name="T5" fmla="*/ 35 h 68"/>
                <a:gd name="T6" fmla="*/ 36 w 36"/>
                <a:gd name="T7" fmla="*/ 0 h 68"/>
                <a:gd name="T8" fmla="*/ 0 w 36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0" y="0"/>
                  </a:moveTo>
                  <a:cubicBezTo>
                    <a:pt x="9" y="27"/>
                    <a:pt x="11" y="68"/>
                    <a:pt x="11" y="68"/>
                  </a:cubicBezTo>
                  <a:cubicBezTo>
                    <a:pt x="16" y="37"/>
                    <a:pt x="30" y="35"/>
                    <a:pt x="30" y="35"/>
                  </a:cubicBezTo>
                  <a:cubicBezTo>
                    <a:pt x="33" y="22"/>
                    <a:pt x="35" y="11"/>
                    <a:pt x="36" y="0"/>
                  </a:cubicBezTo>
                  <a:cubicBezTo>
                    <a:pt x="3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2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5226050" y="3097213"/>
              <a:ext cx="144463" cy="53975"/>
            </a:xfrm>
            <a:custGeom>
              <a:avLst/>
              <a:gdLst>
                <a:gd name="T0" fmla="*/ 133 w 198"/>
                <a:gd name="T1" fmla="*/ 0 h 73"/>
                <a:gd name="T2" fmla="*/ 0 w 198"/>
                <a:gd name="T3" fmla="*/ 0 h 73"/>
                <a:gd name="T4" fmla="*/ 0 w 198"/>
                <a:gd name="T5" fmla="*/ 55 h 73"/>
                <a:gd name="T6" fmla="*/ 17 w 198"/>
                <a:gd name="T7" fmla="*/ 73 h 73"/>
                <a:gd name="T8" fmla="*/ 197 w 198"/>
                <a:gd name="T9" fmla="*/ 73 h 73"/>
                <a:gd name="T10" fmla="*/ 197 w 198"/>
                <a:gd name="T11" fmla="*/ 65 h 73"/>
                <a:gd name="T12" fmla="*/ 133 w 19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73">
                  <a:moveTo>
                    <a:pt x="1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5"/>
                    <a:pt x="8" y="73"/>
                    <a:pt x="17" y="73"/>
                  </a:cubicBezTo>
                  <a:cubicBezTo>
                    <a:pt x="197" y="73"/>
                    <a:pt x="197" y="73"/>
                    <a:pt x="197" y="73"/>
                  </a:cubicBezTo>
                  <a:cubicBezTo>
                    <a:pt x="197" y="65"/>
                    <a:pt x="197" y="65"/>
                    <a:pt x="197" y="65"/>
                  </a:cubicBezTo>
                  <a:cubicBezTo>
                    <a:pt x="198" y="28"/>
                    <a:pt x="170" y="0"/>
                    <a:pt x="133" y="0"/>
                  </a:cubicBezTo>
                  <a:close/>
                </a:path>
              </a:pathLst>
            </a:custGeom>
            <a:solidFill>
              <a:srgbClr val="32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4951413" y="3097213"/>
              <a:ext cx="144463" cy="53975"/>
            </a:xfrm>
            <a:custGeom>
              <a:avLst/>
              <a:gdLst>
                <a:gd name="T0" fmla="*/ 65 w 198"/>
                <a:gd name="T1" fmla="*/ 0 h 73"/>
                <a:gd name="T2" fmla="*/ 198 w 198"/>
                <a:gd name="T3" fmla="*/ 0 h 73"/>
                <a:gd name="T4" fmla="*/ 198 w 198"/>
                <a:gd name="T5" fmla="*/ 55 h 73"/>
                <a:gd name="T6" fmla="*/ 181 w 198"/>
                <a:gd name="T7" fmla="*/ 73 h 73"/>
                <a:gd name="T8" fmla="*/ 0 w 198"/>
                <a:gd name="T9" fmla="*/ 73 h 73"/>
                <a:gd name="T10" fmla="*/ 0 w 198"/>
                <a:gd name="T11" fmla="*/ 65 h 73"/>
                <a:gd name="T12" fmla="*/ 65 w 198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73">
                  <a:moveTo>
                    <a:pt x="65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65"/>
                    <a:pt x="190" y="73"/>
                    <a:pt x="18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8"/>
                    <a:pt x="28" y="0"/>
                    <a:pt x="65" y="0"/>
                  </a:cubicBezTo>
                  <a:close/>
                </a:path>
              </a:pathLst>
            </a:cu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6"/>
            <p:cNvSpPr>
              <a:spLocks noEditPoints="1"/>
            </p:cNvSpPr>
            <p:nvPr/>
          </p:nvSpPr>
          <p:spPr bwMode="auto">
            <a:xfrm>
              <a:off x="5087938" y="1552575"/>
              <a:ext cx="149225" cy="63500"/>
            </a:xfrm>
            <a:custGeom>
              <a:avLst/>
              <a:gdLst>
                <a:gd name="T0" fmla="*/ 162 w 203"/>
                <a:gd name="T1" fmla="*/ 0 h 86"/>
                <a:gd name="T2" fmla="*/ 38 w 203"/>
                <a:gd name="T3" fmla="*/ 0 h 86"/>
                <a:gd name="T4" fmla="*/ 0 w 203"/>
                <a:gd name="T5" fmla="*/ 43 h 86"/>
                <a:gd name="T6" fmla="*/ 38 w 203"/>
                <a:gd name="T7" fmla="*/ 86 h 86"/>
                <a:gd name="T8" fmla="*/ 79 w 203"/>
                <a:gd name="T9" fmla="*/ 67 h 86"/>
                <a:gd name="T10" fmla="*/ 83 w 203"/>
                <a:gd name="T11" fmla="*/ 68 h 86"/>
                <a:gd name="T12" fmla="*/ 86 w 203"/>
                <a:gd name="T13" fmla="*/ 65 h 86"/>
                <a:gd name="T14" fmla="*/ 102 w 203"/>
                <a:gd name="T15" fmla="*/ 49 h 86"/>
                <a:gd name="T16" fmla="*/ 117 w 203"/>
                <a:gd name="T17" fmla="*/ 65 h 86"/>
                <a:gd name="T18" fmla="*/ 121 w 203"/>
                <a:gd name="T19" fmla="*/ 68 h 86"/>
                <a:gd name="T20" fmla="*/ 124 w 203"/>
                <a:gd name="T21" fmla="*/ 67 h 86"/>
                <a:gd name="T22" fmla="*/ 165 w 203"/>
                <a:gd name="T23" fmla="*/ 86 h 86"/>
                <a:gd name="T24" fmla="*/ 203 w 203"/>
                <a:gd name="T25" fmla="*/ 43 h 86"/>
                <a:gd name="T26" fmla="*/ 162 w 203"/>
                <a:gd name="T27" fmla="*/ 0 h 86"/>
                <a:gd name="T28" fmla="*/ 38 w 203"/>
                <a:gd name="T29" fmla="*/ 76 h 86"/>
                <a:gd name="T30" fmla="*/ 8 w 203"/>
                <a:gd name="T31" fmla="*/ 41 h 86"/>
                <a:gd name="T32" fmla="*/ 38 w 203"/>
                <a:gd name="T33" fmla="*/ 6 h 86"/>
                <a:gd name="T34" fmla="*/ 86 w 203"/>
                <a:gd name="T35" fmla="*/ 30 h 86"/>
                <a:gd name="T36" fmla="*/ 38 w 203"/>
                <a:gd name="T37" fmla="*/ 76 h 86"/>
                <a:gd name="T38" fmla="*/ 100 w 203"/>
                <a:gd name="T39" fmla="*/ 44 h 86"/>
                <a:gd name="T40" fmla="*/ 90 w 203"/>
                <a:gd name="T41" fmla="*/ 46 h 86"/>
                <a:gd name="T42" fmla="*/ 94 w 203"/>
                <a:gd name="T43" fmla="*/ 32 h 86"/>
                <a:gd name="T44" fmla="*/ 76 w 203"/>
                <a:gd name="T45" fmla="*/ 6 h 86"/>
                <a:gd name="T46" fmla="*/ 124 w 203"/>
                <a:gd name="T47" fmla="*/ 6 h 86"/>
                <a:gd name="T48" fmla="*/ 106 w 203"/>
                <a:gd name="T49" fmla="*/ 32 h 86"/>
                <a:gd name="T50" fmla="*/ 110 w 203"/>
                <a:gd name="T51" fmla="*/ 46 h 86"/>
                <a:gd name="T52" fmla="*/ 100 w 203"/>
                <a:gd name="T53" fmla="*/ 44 h 86"/>
                <a:gd name="T54" fmla="*/ 162 w 203"/>
                <a:gd name="T55" fmla="*/ 76 h 86"/>
                <a:gd name="T56" fmla="*/ 114 w 203"/>
                <a:gd name="T57" fmla="*/ 32 h 86"/>
                <a:gd name="T58" fmla="*/ 162 w 203"/>
                <a:gd name="T59" fmla="*/ 8 h 86"/>
                <a:gd name="T60" fmla="*/ 192 w 203"/>
                <a:gd name="T61" fmla="*/ 43 h 86"/>
                <a:gd name="T62" fmla="*/ 162 w 203"/>
                <a:gd name="T63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86">
                  <a:moveTo>
                    <a:pt x="162" y="0"/>
                  </a:moveTo>
                  <a:cubicBezTo>
                    <a:pt x="154" y="0"/>
                    <a:pt x="46" y="0"/>
                    <a:pt x="38" y="0"/>
                  </a:cubicBezTo>
                  <a:cubicBezTo>
                    <a:pt x="3" y="0"/>
                    <a:pt x="0" y="24"/>
                    <a:pt x="0" y="43"/>
                  </a:cubicBezTo>
                  <a:cubicBezTo>
                    <a:pt x="0" y="60"/>
                    <a:pt x="5" y="86"/>
                    <a:pt x="38" y="86"/>
                  </a:cubicBezTo>
                  <a:cubicBezTo>
                    <a:pt x="54" y="86"/>
                    <a:pt x="68" y="78"/>
                    <a:pt x="79" y="67"/>
                  </a:cubicBezTo>
                  <a:cubicBezTo>
                    <a:pt x="79" y="68"/>
                    <a:pt x="81" y="68"/>
                    <a:pt x="83" y="68"/>
                  </a:cubicBezTo>
                  <a:cubicBezTo>
                    <a:pt x="84" y="68"/>
                    <a:pt x="86" y="67"/>
                    <a:pt x="86" y="65"/>
                  </a:cubicBezTo>
                  <a:cubicBezTo>
                    <a:pt x="86" y="57"/>
                    <a:pt x="92" y="49"/>
                    <a:pt x="102" y="49"/>
                  </a:cubicBezTo>
                  <a:cubicBezTo>
                    <a:pt x="110" y="49"/>
                    <a:pt x="117" y="55"/>
                    <a:pt x="117" y="65"/>
                  </a:cubicBezTo>
                  <a:cubicBezTo>
                    <a:pt x="117" y="67"/>
                    <a:pt x="119" y="68"/>
                    <a:pt x="121" y="68"/>
                  </a:cubicBezTo>
                  <a:cubicBezTo>
                    <a:pt x="122" y="68"/>
                    <a:pt x="122" y="67"/>
                    <a:pt x="124" y="67"/>
                  </a:cubicBezTo>
                  <a:cubicBezTo>
                    <a:pt x="135" y="78"/>
                    <a:pt x="149" y="86"/>
                    <a:pt x="165" y="86"/>
                  </a:cubicBezTo>
                  <a:cubicBezTo>
                    <a:pt x="200" y="86"/>
                    <a:pt x="203" y="62"/>
                    <a:pt x="203" y="43"/>
                  </a:cubicBezTo>
                  <a:cubicBezTo>
                    <a:pt x="202" y="24"/>
                    <a:pt x="197" y="0"/>
                    <a:pt x="162" y="0"/>
                  </a:cubicBezTo>
                  <a:close/>
                  <a:moveTo>
                    <a:pt x="38" y="76"/>
                  </a:moveTo>
                  <a:cubicBezTo>
                    <a:pt x="13" y="76"/>
                    <a:pt x="8" y="62"/>
                    <a:pt x="8" y="41"/>
                  </a:cubicBezTo>
                  <a:cubicBezTo>
                    <a:pt x="8" y="21"/>
                    <a:pt x="13" y="6"/>
                    <a:pt x="38" y="6"/>
                  </a:cubicBezTo>
                  <a:cubicBezTo>
                    <a:pt x="70" y="6"/>
                    <a:pt x="86" y="14"/>
                    <a:pt x="86" y="30"/>
                  </a:cubicBezTo>
                  <a:cubicBezTo>
                    <a:pt x="87" y="51"/>
                    <a:pt x="63" y="76"/>
                    <a:pt x="38" y="76"/>
                  </a:cubicBezTo>
                  <a:close/>
                  <a:moveTo>
                    <a:pt x="100" y="44"/>
                  </a:moveTo>
                  <a:cubicBezTo>
                    <a:pt x="97" y="44"/>
                    <a:pt x="94" y="46"/>
                    <a:pt x="90" y="46"/>
                  </a:cubicBezTo>
                  <a:cubicBezTo>
                    <a:pt x="92" y="41"/>
                    <a:pt x="94" y="36"/>
                    <a:pt x="94" y="32"/>
                  </a:cubicBezTo>
                  <a:cubicBezTo>
                    <a:pt x="94" y="22"/>
                    <a:pt x="90" y="13"/>
                    <a:pt x="76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0" y="13"/>
                    <a:pt x="106" y="22"/>
                    <a:pt x="106" y="32"/>
                  </a:cubicBezTo>
                  <a:cubicBezTo>
                    <a:pt x="106" y="36"/>
                    <a:pt x="108" y="41"/>
                    <a:pt x="110" y="46"/>
                  </a:cubicBezTo>
                  <a:cubicBezTo>
                    <a:pt x="106" y="44"/>
                    <a:pt x="103" y="44"/>
                    <a:pt x="100" y="44"/>
                  </a:cubicBezTo>
                  <a:close/>
                  <a:moveTo>
                    <a:pt x="162" y="76"/>
                  </a:moveTo>
                  <a:cubicBezTo>
                    <a:pt x="137" y="76"/>
                    <a:pt x="114" y="51"/>
                    <a:pt x="114" y="32"/>
                  </a:cubicBezTo>
                  <a:cubicBezTo>
                    <a:pt x="114" y="16"/>
                    <a:pt x="130" y="8"/>
                    <a:pt x="162" y="8"/>
                  </a:cubicBezTo>
                  <a:cubicBezTo>
                    <a:pt x="187" y="8"/>
                    <a:pt x="192" y="22"/>
                    <a:pt x="192" y="43"/>
                  </a:cubicBezTo>
                  <a:cubicBezTo>
                    <a:pt x="194" y="63"/>
                    <a:pt x="187" y="76"/>
                    <a:pt x="162" y="76"/>
                  </a:cubicBezTo>
                  <a:close/>
                </a:path>
              </a:pathLst>
            </a:cu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5054600" y="1509713"/>
              <a:ext cx="212725" cy="53975"/>
            </a:xfrm>
            <a:custGeom>
              <a:avLst/>
              <a:gdLst>
                <a:gd name="T0" fmla="*/ 16 w 292"/>
                <a:gd name="T1" fmla="*/ 0 h 73"/>
                <a:gd name="T2" fmla="*/ 9 w 292"/>
                <a:gd name="T3" fmla="*/ 53 h 73"/>
                <a:gd name="T4" fmla="*/ 146 w 292"/>
                <a:gd name="T5" fmla="*/ 43 h 73"/>
                <a:gd name="T6" fmla="*/ 283 w 292"/>
                <a:gd name="T7" fmla="*/ 53 h 73"/>
                <a:gd name="T8" fmla="*/ 276 w 292"/>
                <a:gd name="T9" fmla="*/ 0 h 73"/>
                <a:gd name="T10" fmla="*/ 16 w 29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73">
                  <a:moveTo>
                    <a:pt x="16" y="0"/>
                  </a:moveTo>
                  <a:cubicBezTo>
                    <a:pt x="3" y="21"/>
                    <a:pt x="0" y="41"/>
                    <a:pt x="9" y="53"/>
                  </a:cubicBezTo>
                  <a:cubicBezTo>
                    <a:pt x="30" y="73"/>
                    <a:pt x="86" y="41"/>
                    <a:pt x="146" y="43"/>
                  </a:cubicBezTo>
                  <a:cubicBezTo>
                    <a:pt x="206" y="40"/>
                    <a:pt x="262" y="72"/>
                    <a:pt x="283" y="53"/>
                  </a:cubicBezTo>
                  <a:cubicBezTo>
                    <a:pt x="292" y="41"/>
                    <a:pt x="287" y="21"/>
                    <a:pt x="276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1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5057775" y="1412875"/>
              <a:ext cx="204788" cy="112713"/>
            </a:xfrm>
            <a:custGeom>
              <a:avLst/>
              <a:gdLst>
                <a:gd name="T0" fmla="*/ 279 w 279"/>
                <a:gd name="T1" fmla="*/ 151 h 154"/>
                <a:gd name="T2" fmla="*/ 279 w 279"/>
                <a:gd name="T3" fmla="*/ 154 h 154"/>
                <a:gd name="T4" fmla="*/ 139 w 279"/>
                <a:gd name="T5" fmla="*/ 142 h 154"/>
                <a:gd name="T6" fmla="*/ 0 w 279"/>
                <a:gd name="T7" fmla="*/ 154 h 154"/>
                <a:gd name="T8" fmla="*/ 0 w 279"/>
                <a:gd name="T9" fmla="*/ 151 h 154"/>
                <a:gd name="T10" fmla="*/ 139 w 279"/>
                <a:gd name="T11" fmla="*/ 0 h 154"/>
                <a:gd name="T12" fmla="*/ 279 w 279"/>
                <a:gd name="T13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154">
                  <a:moveTo>
                    <a:pt x="279" y="151"/>
                  </a:moveTo>
                  <a:cubicBezTo>
                    <a:pt x="279" y="153"/>
                    <a:pt x="279" y="153"/>
                    <a:pt x="279" y="154"/>
                  </a:cubicBezTo>
                  <a:cubicBezTo>
                    <a:pt x="238" y="145"/>
                    <a:pt x="190" y="142"/>
                    <a:pt x="139" y="142"/>
                  </a:cubicBezTo>
                  <a:cubicBezTo>
                    <a:pt x="90" y="142"/>
                    <a:pt x="43" y="145"/>
                    <a:pt x="0" y="154"/>
                  </a:cubicBezTo>
                  <a:cubicBezTo>
                    <a:pt x="0" y="153"/>
                    <a:pt x="0" y="153"/>
                    <a:pt x="0" y="151"/>
                  </a:cubicBezTo>
                  <a:cubicBezTo>
                    <a:pt x="0" y="67"/>
                    <a:pt x="62" y="0"/>
                    <a:pt x="139" y="0"/>
                  </a:cubicBezTo>
                  <a:cubicBezTo>
                    <a:pt x="216" y="0"/>
                    <a:pt x="279" y="67"/>
                    <a:pt x="279" y="151"/>
                  </a:cubicBezTo>
                  <a:close/>
                </a:path>
              </a:pathLst>
            </a:custGeom>
            <a:solidFill>
              <a:srgbClr val="FF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9"/>
            <p:cNvSpPr>
              <a:spLocks/>
            </p:cNvSpPr>
            <p:nvPr/>
          </p:nvSpPr>
          <p:spPr bwMode="auto">
            <a:xfrm>
              <a:off x="5105400" y="1412875"/>
              <a:ext cx="109538" cy="92075"/>
            </a:xfrm>
            <a:custGeom>
              <a:avLst/>
              <a:gdLst>
                <a:gd name="T0" fmla="*/ 143 w 149"/>
                <a:gd name="T1" fmla="*/ 126 h 126"/>
                <a:gd name="T2" fmla="*/ 6 w 149"/>
                <a:gd name="T3" fmla="*/ 126 h 126"/>
                <a:gd name="T4" fmla="*/ 28 w 149"/>
                <a:gd name="T5" fmla="*/ 10 h 126"/>
                <a:gd name="T6" fmla="*/ 74 w 149"/>
                <a:gd name="T7" fmla="*/ 0 h 126"/>
                <a:gd name="T8" fmla="*/ 120 w 149"/>
                <a:gd name="T9" fmla="*/ 10 h 126"/>
                <a:gd name="T10" fmla="*/ 143 w 149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26">
                  <a:moveTo>
                    <a:pt x="143" y="126"/>
                  </a:moveTo>
                  <a:cubicBezTo>
                    <a:pt x="6" y="126"/>
                    <a:pt x="6" y="126"/>
                    <a:pt x="6" y="126"/>
                  </a:cubicBezTo>
                  <a:cubicBezTo>
                    <a:pt x="0" y="94"/>
                    <a:pt x="6" y="42"/>
                    <a:pt x="28" y="10"/>
                  </a:cubicBezTo>
                  <a:cubicBezTo>
                    <a:pt x="43" y="4"/>
                    <a:pt x="59" y="0"/>
                    <a:pt x="74" y="0"/>
                  </a:cubicBezTo>
                  <a:cubicBezTo>
                    <a:pt x="90" y="0"/>
                    <a:pt x="106" y="4"/>
                    <a:pt x="120" y="10"/>
                  </a:cubicBezTo>
                  <a:cubicBezTo>
                    <a:pt x="143" y="42"/>
                    <a:pt x="149" y="92"/>
                    <a:pt x="143" y="126"/>
                  </a:cubicBezTo>
                  <a:close/>
                </a:path>
              </a:pathLst>
            </a:custGeom>
            <a:solidFill>
              <a:srgbClr val="F15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0"/>
            <p:cNvSpPr>
              <a:spLocks/>
            </p:cNvSpPr>
            <p:nvPr/>
          </p:nvSpPr>
          <p:spPr bwMode="auto">
            <a:xfrm>
              <a:off x="5108575" y="1408113"/>
              <a:ext cx="100013" cy="100013"/>
            </a:xfrm>
            <a:custGeom>
              <a:avLst/>
              <a:gdLst>
                <a:gd name="T0" fmla="*/ 36 w 136"/>
                <a:gd name="T1" fmla="*/ 13 h 137"/>
                <a:gd name="T2" fmla="*/ 0 w 136"/>
                <a:gd name="T3" fmla="*/ 137 h 137"/>
                <a:gd name="T4" fmla="*/ 136 w 136"/>
                <a:gd name="T5" fmla="*/ 137 h 137"/>
                <a:gd name="T6" fmla="*/ 100 w 136"/>
                <a:gd name="T7" fmla="*/ 13 h 137"/>
                <a:gd name="T8" fmla="*/ 76 w 136"/>
                <a:gd name="T9" fmla="*/ 0 h 137"/>
                <a:gd name="T10" fmla="*/ 60 w 136"/>
                <a:gd name="T11" fmla="*/ 0 h 137"/>
                <a:gd name="T12" fmla="*/ 36 w 136"/>
                <a:gd name="T13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37">
                  <a:moveTo>
                    <a:pt x="36" y="13"/>
                  </a:moveTo>
                  <a:cubicBezTo>
                    <a:pt x="17" y="42"/>
                    <a:pt x="4" y="91"/>
                    <a:pt x="0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33" y="91"/>
                    <a:pt x="119" y="42"/>
                    <a:pt x="100" y="13"/>
                  </a:cubicBezTo>
                  <a:cubicBezTo>
                    <a:pt x="95" y="5"/>
                    <a:pt x="85" y="0"/>
                    <a:pt x="7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42" y="5"/>
                    <a:pt x="36" y="13"/>
                  </a:cubicBezTo>
                  <a:close/>
                </a:path>
              </a:pathLst>
            </a:custGeom>
            <a:solidFill>
              <a:srgbClr val="FF7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1"/>
            <p:cNvSpPr>
              <a:spLocks/>
            </p:cNvSpPr>
            <p:nvPr/>
          </p:nvSpPr>
          <p:spPr bwMode="auto">
            <a:xfrm>
              <a:off x="5129213" y="1725613"/>
              <a:ext cx="247650" cy="817563"/>
            </a:xfrm>
            <a:custGeom>
              <a:avLst/>
              <a:gdLst>
                <a:gd name="T0" fmla="*/ 133 w 338"/>
                <a:gd name="T1" fmla="*/ 0 h 1117"/>
                <a:gd name="T2" fmla="*/ 338 w 338"/>
                <a:gd name="T3" fmla="*/ 114 h 1117"/>
                <a:gd name="T4" fmla="*/ 293 w 338"/>
                <a:gd name="T5" fmla="*/ 776 h 1117"/>
                <a:gd name="T6" fmla="*/ 315 w 338"/>
                <a:gd name="T7" fmla="*/ 1041 h 1117"/>
                <a:gd name="T8" fmla="*/ 73 w 338"/>
                <a:gd name="T9" fmla="*/ 1025 h 1117"/>
                <a:gd name="T10" fmla="*/ 41 w 338"/>
                <a:gd name="T11" fmla="*/ 460 h 1117"/>
                <a:gd name="T12" fmla="*/ 133 w 338"/>
                <a:gd name="T13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1117">
                  <a:moveTo>
                    <a:pt x="133" y="0"/>
                  </a:moveTo>
                  <a:cubicBezTo>
                    <a:pt x="133" y="0"/>
                    <a:pt x="166" y="81"/>
                    <a:pt x="338" y="114"/>
                  </a:cubicBezTo>
                  <a:cubicBezTo>
                    <a:pt x="338" y="114"/>
                    <a:pt x="228" y="576"/>
                    <a:pt x="293" y="776"/>
                  </a:cubicBezTo>
                  <a:cubicBezTo>
                    <a:pt x="293" y="776"/>
                    <a:pt x="327" y="986"/>
                    <a:pt x="315" y="1041"/>
                  </a:cubicBezTo>
                  <a:cubicBezTo>
                    <a:pt x="315" y="1041"/>
                    <a:pt x="155" y="1117"/>
                    <a:pt x="73" y="1025"/>
                  </a:cubicBezTo>
                  <a:cubicBezTo>
                    <a:pt x="73" y="1025"/>
                    <a:pt x="0" y="627"/>
                    <a:pt x="41" y="460"/>
                  </a:cubicBezTo>
                  <a:cubicBezTo>
                    <a:pt x="41" y="460"/>
                    <a:pt x="90" y="389"/>
                    <a:pt x="133" y="0"/>
                  </a:cubicBezTo>
                  <a:close/>
                </a:path>
              </a:pathLst>
            </a:custGeom>
            <a:solidFill>
              <a:srgbClr val="324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2"/>
            <p:cNvSpPr>
              <a:spLocks/>
            </p:cNvSpPr>
            <p:nvPr/>
          </p:nvSpPr>
          <p:spPr bwMode="auto">
            <a:xfrm>
              <a:off x="5159375" y="1725613"/>
              <a:ext cx="133350" cy="339725"/>
            </a:xfrm>
            <a:custGeom>
              <a:avLst/>
              <a:gdLst>
                <a:gd name="T0" fmla="*/ 182 w 182"/>
                <a:gd name="T1" fmla="*/ 119 h 465"/>
                <a:gd name="T2" fmla="*/ 0 w 182"/>
                <a:gd name="T3" fmla="*/ 465 h 465"/>
                <a:gd name="T4" fmla="*/ 1 w 182"/>
                <a:gd name="T5" fmla="*/ 460 h 465"/>
                <a:gd name="T6" fmla="*/ 93 w 182"/>
                <a:gd name="T7" fmla="*/ 0 h 465"/>
                <a:gd name="T8" fmla="*/ 162 w 182"/>
                <a:gd name="T9" fmla="*/ 66 h 465"/>
                <a:gd name="T10" fmla="*/ 125 w 182"/>
                <a:gd name="T11" fmla="*/ 108 h 465"/>
                <a:gd name="T12" fmla="*/ 182 w 182"/>
                <a:gd name="T13" fmla="*/ 1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465">
                  <a:moveTo>
                    <a:pt x="182" y="119"/>
                  </a:moveTo>
                  <a:cubicBezTo>
                    <a:pt x="182" y="119"/>
                    <a:pt x="116" y="371"/>
                    <a:pt x="0" y="465"/>
                  </a:cubicBezTo>
                  <a:cubicBezTo>
                    <a:pt x="0" y="463"/>
                    <a:pt x="0" y="462"/>
                    <a:pt x="1" y="460"/>
                  </a:cubicBezTo>
                  <a:cubicBezTo>
                    <a:pt x="1" y="460"/>
                    <a:pt x="51" y="389"/>
                    <a:pt x="93" y="0"/>
                  </a:cubicBezTo>
                  <a:cubicBezTo>
                    <a:pt x="93" y="0"/>
                    <a:pt x="108" y="33"/>
                    <a:pt x="162" y="66"/>
                  </a:cubicBezTo>
                  <a:cubicBezTo>
                    <a:pt x="125" y="108"/>
                    <a:pt x="125" y="108"/>
                    <a:pt x="125" y="108"/>
                  </a:cubicBezTo>
                  <a:lnTo>
                    <a:pt x="182" y="119"/>
                  </a:lnTo>
                  <a:close/>
                </a:path>
              </a:pathLst>
            </a:cu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3"/>
            <p:cNvSpPr>
              <a:spLocks/>
            </p:cNvSpPr>
            <p:nvPr/>
          </p:nvSpPr>
          <p:spPr bwMode="auto">
            <a:xfrm>
              <a:off x="5165725" y="2092325"/>
              <a:ext cx="26988" cy="30163"/>
            </a:xfrm>
            <a:custGeom>
              <a:avLst/>
              <a:gdLst>
                <a:gd name="T0" fmla="*/ 38 w 38"/>
                <a:gd name="T1" fmla="*/ 21 h 41"/>
                <a:gd name="T2" fmla="*/ 19 w 38"/>
                <a:gd name="T3" fmla="*/ 41 h 41"/>
                <a:gd name="T4" fmla="*/ 0 w 38"/>
                <a:gd name="T5" fmla="*/ 21 h 41"/>
                <a:gd name="T6" fmla="*/ 19 w 38"/>
                <a:gd name="T7" fmla="*/ 0 h 41"/>
                <a:gd name="T8" fmla="*/ 38 w 38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38" y="21"/>
                  </a:moveTo>
                  <a:cubicBezTo>
                    <a:pt x="38" y="32"/>
                    <a:pt x="31" y="41"/>
                    <a:pt x="19" y="41"/>
                  </a:cubicBezTo>
                  <a:cubicBezTo>
                    <a:pt x="10" y="41"/>
                    <a:pt x="0" y="32"/>
                    <a:pt x="0" y="21"/>
                  </a:cubicBezTo>
                  <a:cubicBezTo>
                    <a:pt x="0" y="10"/>
                    <a:pt x="8" y="0"/>
                    <a:pt x="19" y="0"/>
                  </a:cubicBezTo>
                  <a:cubicBezTo>
                    <a:pt x="31" y="2"/>
                    <a:pt x="38" y="10"/>
                    <a:pt x="38" y="21"/>
                  </a:cubicBezTo>
                  <a:close/>
                </a:path>
              </a:pathLst>
            </a:cu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54"/>
            <p:cNvSpPr>
              <a:spLocks noChangeArrowheads="1"/>
            </p:cNvSpPr>
            <p:nvPr/>
          </p:nvSpPr>
          <p:spPr bwMode="auto">
            <a:xfrm>
              <a:off x="5168900" y="2257425"/>
              <a:ext cx="26988" cy="2698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55"/>
            <p:cNvSpPr>
              <a:spLocks noChangeArrowheads="1"/>
            </p:cNvSpPr>
            <p:nvPr/>
          </p:nvSpPr>
          <p:spPr bwMode="auto">
            <a:xfrm>
              <a:off x="5168900" y="2174875"/>
              <a:ext cx="26988" cy="26988"/>
            </a:xfrm>
            <a:prstGeom prst="ellipse">
              <a:avLst/>
            </a:prstGeom>
            <a:solidFill>
              <a:srgbClr val="2B3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1" name="Group 1050"/>
          <p:cNvGrpSpPr/>
          <p:nvPr/>
        </p:nvGrpSpPr>
        <p:grpSpPr>
          <a:xfrm>
            <a:off x="5791412" y="1904192"/>
            <a:ext cx="685375" cy="685375"/>
            <a:chOff x="5443538" y="1597025"/>
            <a:chExt cx="455613" cy="455613"/>
          </a:xfrm>
        </p:grpSpPr>
        <p:sp>
          <p:nvSpPr>
            <p:cNvPr id="123" name="Oval 56"/>
            <p:cNvSpPr>
              <a:spLocks noChangeArrowheads="1"/>
            </p:cNvSpPr>
            <p:nvPr/>
          </p:nvSpPr>
          <p:spPr bwMode="auto">
            <a:xfrm>
              <a:off x="5443538" y="1597025"/>
              <a:ext cx="455613" cy="455613"/>
            </a:xfrm>
            <a:prstGeom prst="ellipse">
              <a:avLst/>
            </a:prstGeom>
            <a:solidFill>
              <a:srgbClr val="E8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Freeform 57"/>
            <p:cNvSpPr>
              <a:spLocks/>
            </p:cNvSpPr>
            <p:nvPr/>
          </p:nvSpPr>
          <p:spPr bwMode="auto">
            <a:xfrm>
              <a:off x="5608638" y="1681163"/>
              <a:ext cx="215900" cy="238125"/>
            </a:xfrm>
            <a:custGeom>
              <a:avLst/>
              <a:gdLst>
                <a:gd name="T0" fmla="*/ 52 w 296"/>
                <a:gd name="T1" fmla="*/ 164 h 325"/>
                <a:gd name="T2" fmla="*/ 98 w 296"/>
                <a:gd name="T3" fmla="*/ 116 h 325"/>
                <a:gd name="T4" fmla="*/ 153 w 296"/>
                <a:gd name="T5" fmla="*/ 30 h 325"/>
                <a:gd name="T6" fmla="*/ 192 w 296"/>
                <a:gd name="T7" fmla="*/ 45 h 325"/>
                <a:gd name="T8" fmla="*/ 169 w 296"/>
                <a:gd name="T9" fmla="*/ 120 h 325"/>
                <a:gd name="T10" fmla="*/ 263 w 296"/>
                <a:gd name="T11" fmla="*/ 120 h 325"/>
                <a:gd name="T12" fmla="*/ 268 w 296"/>
                <a:gd name="T13" fmla="*/ 164 h 325"/>
                <a:gd name="T14" fmla="*/ 259 w 296"/>
                <a:gd name="T15" fmla="*/ 164 h 325"/>
                <a:gd name="T16" fmla="*/ 259 w 296"/>
                <a:gd name="T17" fmla="*/ 166 h 325"/>
                <a:gd name="T18" fmla="*/ 264 w 296"/>
                <a:gd name="T19" fmla="*/ 166 h 325"/>
                <a:gd name="T20" fmla="*/ 264 w 296"/>
                <a:gd name="T21" fmla="*/ 211 h 325"/>
                <a:gd name="T22" fmla="*/ 263 w 296"/>
                <a:gd name="T23" fmla="*/ 211 h 325"/>
                <a:gd name="T24" fmla="*/ 258 w 296"/>
                <a:gd name="T25" fmla="*/ 255 h 325"/>
                <a:gd name="T26" fmla="*/ 252 w 296"/>
                <a:gd name="T27" fmla="*/ 255 h 325"/>
                <a:gd name="T28" fmla="*/ 252 w 296"/>
                <a:gd name="T29" fmla="*/ 255 h 325"/>
                <a:gd name="T30" fmla="*/ 265 w 296"/>
                <a:gd name="T31" fmla="*/ 283 h 325"/>
                <a:gd name="T32" fmla="*/ 203 w 296"/>
                <a:gd name="T33" fmla="*/ 315 h 325"/>
                <a:gd name="T34" fmla="*/ 80 w 296"/>
                <a:gd name="T35" fmla="*/ 311 h 325"/>
                <a:gd name="T36" fmla="*/ 55 w 296"/>
                <a:gd name="T37" fmla="*/ 308 h 325"/>
                <a:gd name="T38" fmla="*/ 0 w 296"/>
                <a:gd name="T39" fmla="*/ 308 h 325"/>
                <a:gd name="T40" fmla="*/ 0 w 296"/>
                <a:gd name="T41" fmla="*/ 164 h 325"/>
                <a:gd name="T42" fmla="*/ 52 w 296"/>
                <a:gd name="T43" fmla="*/ 1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6" h="325">
                  <a:moveTo>
                    <a:pt x="52" y="164"/>
                  </a:moveTo>
                  <a:cubicBezTo>
                    <a:pt x="57" y="153"/>
                    <a:pt x="70" y="132"/>
                    <a:pt x="98" y="116"/>
                  </a:cubicBezTo>
                  <a:cubicBezTo>
                    <a:pt x="137" y="93"/>
                    <a:pt x="151" y="44"/>
                    <a:pt x="153" y="30"/>
                  </a:cubicBezTo>
                  <a:cubicBezTo>
                    <a:pt x="155" y="16"/>
                    <a:pt x="188" y="0"/>
                    <a:pt x="192" y="45"/>
                  </a:cubicBezTo>
                  <a:cubicBezTo>
                    <a:pt x="196" y="90"/>
                    <a:pt x="169" y="120"/>
                    <a:pt x="169" y="120"/>
                  </a:cubicBezTo>
                  <a:cubicBezTo>
                    <a:pt x="263" y="120"/>
                    <a:pt x="263" y="120"/>
                    <a:pt x="263" y="120"/>
                  </a:cubicBezTo>
                  <a:cubicBezTo>
                    <a:pt x="292" y="116"/>
                    <a:pt x="296" y="163"/>
                    <a:pt x="268" y="164"/>
                  </a:cubicBezTo>
                  <a:cubicBezTo>
                    <a:pt x="259" y="164"/>
                    <a:pt x="259" y="164"/>
                    <a:pt x="259" y="164"/>
                  </a:cubicBezTo>
                  <a:cubicBezTo>
                    <a:pt x="259" y="166"/>
                    <a:pt x="259" y="166"/>
                    <a:pt x="259" y="16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287" y="166"/>
                    <a:pt x="287" y="211"/>
                    <a:pt x="264" y="211"/>
                  </a:cubicBezTo>
                  <a:cubicBezTo>
                    <a:pt x="263" y="211"/>
                    <a:pt x="263" y="211"/>
                    <a:pt x="263" y="211"/>
                  </a:cubicBezTo>
                  <a:cubicBezTo>
                    <a:pt x="280" y="217"/>
                    <a:pt x="279" y="255"/>
                    <a:pt x="258" y="255"/>
                  </a:cubicBezTo>
                  <a:cubicBezTo>
                    <a:pt x="252" y="255"/>
                    <a:pt x="252" y="255"/>
                    <a:pt x="252" y="255"/>
                  </a:cubicBezTo>
                  <a:cubicBezTo>
                    <a:pt x="252" y="255"/>
                    <a:pt x="252" y="255"/>
                    <a:pt x="252" y="255"/>
                  </a:cubicBezTo>
                  <a:cubicBezTo>
                    <a:pt x="266" y="258"/>
                    <a:pt x="265" y="272"/>
                    <a:pt x="265" y="283"/>
                  </a:cubicBezTo>
                  <a:cubicBezTo>
                    <a:pt x="265" y="302"/>
                    <a:pt x="215" y="312"/>
                    <a:pt x="203" y="315"/>
                  </a:cubicBezTo>
                  <a:cubicBezTo>
                    <a:pt x="167" y="325"/>
                    <a:pt x="120" y="314"/>
                    <a:pt x="80" y="311"/>
                  </a:cubicBezTo>
                  <a:cubicBezTo>
                    <a:pt x="55" y="308"/>
                    <a:pt x="55" y="308"/>
                    <a:pt x="55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52" y="164"/>
                    <a:pt x="52" y="164"/>
                    <a:pt x="52" y="164"/>
                  </a:cubicBezTo>
                  <a:close/>
                </a:path>
              </a:pathLst>
            </a:custGeom>
            <a:solidFill>
              <a:srgbClr val="FFC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58"/>
            <p:cNvSpPr>
              <a:spLocks/>
            </p:cNvSpPr>
            <p:nvPr/>
          </p:nvSpPr>
          <p:spPr bwMode="auto">
            <a:xfrm>
              <a:off x="5594350" y="1793875"/>
              <a:ext cx="46038" cy="120650"/>
            </a:xfrm>
            <a:custGeom>
              <a:avLst/>
              <a:gdLst>
                <a:gd name="T0" fmla="*/ 0 w 29"/>
                <a:gd name="T1" fmla="*/ 0 h 76"/>
                <a:gd name="T2" fmla="*/ 29 w 29"/>
                <a:gd name="T3" fmla="*/ 0 h 76"/>
                <a:gd name="T4" fmla="*/ 29 w 29"/>
                <a:gd name="T5" fmla="*/ 76 h 76"/>
                <a:gd name="T6" fmla="*/ 0 w 29"/>
                <a:gd name="T7" fmla="*/ 76 h 76"/>
                <a:gd name="T8" fmla="*/ 0 w 29"/>
                <a:gd name="T9" fmla="*/ 0 h 76"/>
                <a:gd name="T10" fmla="*/ 0 w 29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76">
                  <a:moveTo>
                    <a:pt x="0" y="0"/>
                  </a:moveTo>
                  <a:lnTo>
                    <a:pt x="29" y="0"/>
                  </a:lnTo>
                  <a:lnTo>
                    <a:pt x="29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59"/>
            <p:cNvSpPr>
              <a:spLocks noChangeArrowheads="1"/>
            </p:cNvSpPr>
            <p:nvPr/>
          </p:nvSpPr>
          <p:spPr bwMode="auto">
            <a:xfrm>
              <a:off x="5527675" y="1784350"/>
              <a:ext cx="82550" cy="139700"/>
            </a:xfrm>
            <a:prstGeom prst="rect">
              <a:avLst/>
            </a:prstGeom>
            <a:solidFill>
              <a:srgbClr val="006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006818" y="1821974"/>
            <a:ext cx="715444" cy="772089"/>
            <a:chOff x="642143" y="1463801"/>
            <a:chExt cx="1353345" cy="1460496"/>
          </a:xfrm>
        </p:grpSpPr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642143" y="1463801"/>
              <a:ext cx="1252537" cy="1358900"/>
              <a:chOff x="3627" y="1534"/>
              <a:chExt cx="789" cy="856"/>
            </a:xfrm>
          </p:grpSpPr>
          <p:sp>
            <p:nvSpPr>
              <p:cNvPr id="7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627" y="1534"/>
                <a:ext cx="789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/>
              <p:cNvSpPr>
                <a:spLocks noEditPoints="1"/>
              </p:cNvSpPr>
              <p:nvPr/>
            </p:nvSpPr>
            <p:spPr bwMode="auto">
              <a:xfrm>
                <a:off x="3618" y="2105"/>
                <a:ext cx="110" cy="127"/>
              </a:xfrm>
              <a:custGeom>
                <a:avLst/>
                <a:gdLst>
                  <a:gd name="T0" fmla="*/ 4 w 25"/>
                  <a:gd name="T1" fmla="*/ 24 h 29"/>
                  <a:gd name="T2" fmla="*/ 4 w 25"/>
                  <a:gd name="T3" fmla="*/ 8 h 29"/>
                  <a:gd name="T4" fmla="*/ 12 w 25"/>
                  <a:gd name="T5" fmla="*/ 0 h 29"/>
                  <a:gd name="T6" fmla="*/ 20 w 25"/>
                  <a:gd name="T7" fmla="*/ 8 h 29"/>
                  <a:gd name="T8" fmla="*/ 20 w 25"/>
                  <a:gd name="T9" fmla="*/ 24 h 29"/>
                  <a:gd name="T10" fmla="*/ 4 w 25"/>
                  <a:gd name="T11" fmla="*/ 24 h 29"/>
                  <a:gd name="T12" fmla="*/ 4 w 25"/>
                  <a:gd name="T13" fmla="*/ 24 h 29"/>
                  <a:gd name="T14" fmla="*/ 4 w 25"/>
                  <a:gd name="T1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9">
                    <a:moveTo>
                      <a:pt x="4" y="24"/>
                    </a:moveTo>
                    <a:cubicBezTo>
                      <a:pt x="0" y="20"/>
                      <a:pt x="0" y="13"/>
                      <a:pt x="4" y="8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5" y="13"/>
                      <a:pt x="25" y="20"/>
                      <a:pt x="20" y="24"/>
                    </a:cubicBezTo>
                    <a:cubicBezTo>
                      <a:pt x="16" y="29"/>
                      <a:pt x="9" y="29"/>
                      <a:pt x="4" y="24"/>
                    </a:cubicBezTo>
                    <a:close/>
                    <a:moveTo>
                      <a:pt x="4" y="24"/>
                    </a:moveTo>
                    <a:cubicBezTo>
                      <a:pt x="4" y="24"/>
                      <a:pt x="4" y="24"/>
                      <a:pt x="4" y="24"/>
                    </a:cubicBezTo>
                  </a:path>
                </a:pathLst>
              </a:custGeom>
              <a:solidFill>
                <a:srgbClr val="26B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 bwMode="auto">
              <a:xfrm>
                <a:off x="3653" y="1613"/>
                <a:ext cx="430" cy="435"/>
              </a:xfrm>
              <a:custGeom>
                <a:avLst/>
                <a:gdLst>
                  <a:gd name="T0" fmla="*/ 92 w 98"/>
                  <a:gd name="T1" fmla="*/ 6 h 99"/>
                  <a:gd name="T2" fmla="*/ 60 w 98"/>
                  <a:gd name="T3" fmla="*/ 61 h 99"/>
                  <a:gd name="T4" fmla="*/ 6 w 98"/>
                  <a:gd name="T5" fmla="*/ 92 h 99"/>
                  <a:gd name="T6" fmla="*/ 37 w 98"/>
                  <a:gd name="T7" fmla="*/ 38 h 99"/>
                  <a:gd name="T8" fmla="*/ 92 w 98"/>
                  <a:gd name="T9" fmla="*/ 6 h 99"/>
                  <a:gd name="T10" fmla="*/ 92 w 98"/>
                  <a:gd name="T11" fmla="*/ 6 h 99"/>
                  <a:gd name="T12" fmla="*/ 92 w 98"/>
                  <a:gd name="T1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9">
                    <a:moveTo>
                      <a:pt x="92" y="6"/>
                    </a:moveTo>
                    <a:cubicBezTo>
                      <a:pt x="98" y="13"/>
                      <a:pt x="84" y="37"/>
                      <a:pt x="60" y="61"/>
                    </a:cubicBezTo>
                    <a:cubicBezTo>
                      <a:pt x="36" y="84"/>
                      <a:pt x="12" y="99"/>
                      <a:pt x="6" y="92"/>
                    </a:cubicBezTo>
                    <a:cubicBezTo>
                      <a:pt x="0" y="86"/>
                      <a:pt x="14" y="62"/>
                      <a:pt x="37" y="38"/>
                    </a:cubicBezTo>
                    <a:cubicBezTo>
                      <a:pt x="61" y="14"/>
                      <a:pt x="86" y="0"/>
                      <a:pt x="92" y="6"/>
                    </a:cubicBezTo>
                    <a:close/>
                    <a:moveTo>
                      <a:pt x="92" y="6"/>
                    </a:moveTo>
                    <a:cubicBezTo>
                      <a:pt x="92" y="6"/>
                      <a:pt x="92" y="6"/>
                      <a:pt x="92" y="6"/>
                    </a:cubicBezTo>
                  </a:path>
                </a:pathLst>
              </a:custGeom>
              <a:solidFill>
                <a:srgbClr val="26B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"/>
              <p:cNvSpPr>
                <a:spLocks noEditPoints="1"/>
              </p:cNvSpPr>
              <p:nvPr/>
            </p:nvSpPr>
            <p:spPr bwMode="auto">
              <a:xfrm>
                <a:off x="3680" y="1639"/>
                <a:ext cx="749" cy="755"/>
              </a:xfrm>
              <a:custGeom>
                <a:avLst/>
                <a:gdLst>
                  <a:gd name="T0" fmla="*/ 54 w 171"/>
                  <a:gd name="T1" fmla="*/ 55 h 172"/>
                  <a:gd name="T2" fmla="*/ 0 w 171"/>
                  <a:gd name="T3" fmla="*/ 86 h 172"/>
                  <a:gd name="T4" fmla="*/ 79 w 171"/>
                  <a:gd name="T5" fmla="*/ 166 h 172"/>
                  <a:gd name="T6" fmla="*/ 133 w 171"/>
                  <a:gd name="T7" fmla="*/ 134 h 172"/>
                  <a:gd name="T8" fmla="*/ 165 w 171"/>
                  <a:gd name="T9" fmla="*/ 80 h 172"/>
                  <a:gd name="T10" fmla="*/ 86 w 171"/>
                  <a:gd name="T11" fmla="*/ 0 h 172"/>
                  <a:gd name="T12" fmla="*/ 54 w 171"/>
                  <a:gd name="T13" fmla="*/ 55 h 172"/>
                  <a:gd name="T14" fmla="*/ 54 w 171"/>
                  <a:gd name="T15" fmla="*/ 55 h 172"/>
                  <a:gd name="T16" fmla="*/ 54 w 171"/>
                  <a:gd name="T17" fmla="*/ 5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172">
                    <a:moveTo>
                      <a:pt x="54" y="55"/>
                    </a:moveTo>
                    <a:cubicBezTo>
                      <a:pt x="30" y="78"/>
                      <a:pt x="6" y="93"/>
                      <a:pt x="0" y="8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5" y="172"/>
                      <a:pt x="110" y="158"/>
                      <a:pt x="133" y="134"/>
                    </a:cubicBezTo>
                    <a:cubicBezTo>
                      <a:pt x="157" y="110"/>
                      <a:pt x="171" y="86"/>
                      <a:pt x="165" y="8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2" y="7"/>
                      <a:pt x="78" y="31"/>
                      <a:pt x="54" y="55"/>
                    </a:cubicBezTo>
                    <a:close/>
                    <a:moveTo>
                      <a:pt x="54" y="55"/>
                    </a:moveTo>
                    <a:cubicBezTo>
                      <a:pt x="54" y="55"/>
                      <a:pt x="54" y="55"/>
                      <a:pt x="54" y="55"/>
                    </a:cubicBezTo>
                  </a:path>
                </a:pathLst>
              </a:custGeom>
              <a:solidFill>
                <a:srgbClr val="C2C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9"/>
              <p:cNvSpPr>
                <a:spLocks noEditPoints="1"/>
              </p:cNvSpPr>
              <p:nvPr/>
            </p:nvSpPr>
            <p:spPr bwMode="auto">
              <a:xfrm>
                <a:off x="4096" y="1740"/>
                <a:ext cx="259" cy="321"/>
              </a:xfrm>
              <a:custGeom>
                <a:avLst/>
                <a:gdLst>
                  <a:gd name="T0" fmla="*/ 3 w 59"/>
                  <a:gd name="T1" fmla="*/ 38 h 73"/>
                  <a:gd name="T2" fmla="*/ 37 w 59"/>
                  <a:gd name="T3" fmla="*/ 72 h 73"/>
                  <a:gd name="T4" fmla="*/ 42 w 59"/>
                  <a:gd name="T5" fmla="*/ 72 h 73"/>
                  <a:gd name="T6" fmla="*/ 55 w 59"/>
                  <a:gd name="T7" fmla="*/ 42 h 73"/>
                  <a:gd name="T8" fmla="*/ 13 w 59"/>
                  <a:gd name="T9" fmla="*/ 0 h 73"/>
                  <a:gd name="T10" fmla="*/ 3 w 59"/>
                  <a:gd name="T11" fmla="*/ 27 h 73"/>
                  <a:gd name="T12" fmla="*/ 3 w 59"/>
                  <a:gd name="T13" fmla="*/ 38 h 73"/>
                  <a:gd name="T14" fmla="*/ 3 w 59"/>
                  <a:gd name="T15" fmla="*/ 38 h 73"/>
                  <a:gd name="T16" fmla="*/ 3 w 59"/>
                  <a:gd name="T17" fmla="*/ 3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73">
                    <a:moveTo>
                      <a:pt x="3" y="38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73"/>
                      <a:pt x="41" y="73"/>
                      <a:pt x="42" y="72"/>
                    </a:cubicBezTo>
                    <a:cubicBezTo>
                      <a:pt x="54" y="58"/>
                      <a:pt x="59" y="46"/>
                      <a:pt x="55" y="4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4"/>
                      <a:pt x="13" y="15"/>
                      <a:pt x="3" y="27"/>
                    </a:cubicBezTo>
                    <a:cubicBezTo>
                      <a:pt x="0" y="30"/>
                      <a:pt x="0" y="35"/>
                      <a:pt x="3" y="38"/>
                    </a:cubicBezTo>
                    <a:close/>
                    <a:moveTo>
                      <a:pt x="3" y="38"/>
                    </a:moveTo>
                    <a:cubicBezTo>
                      <a:pt x="3" y="38"/>
                      <a:pt x="3" y="38"/>
                      <a:pt x="3" y="38"/>
                    </a:cubicBezTo>
                  </a:path>
                </a:pathLst>
              </a:custGeom>
              <a:solidFill>
                <a:srgbClr val="55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0"/>
              <p:cNvSpPr>
                <a:spLocks noEditPoints="1"/>
              </p:cNvSpPr>
              <p:nvPr/>
            </p:nvSpPr>
            <p:spPr bwMode="auto">
              <a:xfrm>
                <a:off x="3776" y="2105"/>
                <a:ext cx="263" cy="206"/>
              </a:xfrm>
              <a:custGeom>
                <a:avLst/>
                <a:gdLst>
                  <a:gd name="T0" fmla="*/ 17 w 60"/>
                  <a:gd name="T1" fmla="*/ 1 h 47"/>
                  <a:gd name="T2" fmla="*/ 0 w 60"/>
                  <a:gd name="T3" fmla="*/ 3 h 47"/>
                  <a:gd name="T4" fmla="*/ 42 w 60"/>
                  <a:gd name="T5" fmla="*/ 45 h 47"/>
                  <a:gd name="T6" fmla="*/ 58 w 60"/>
                  <a:gd name="T7" fmla="*/ 41 h 47"/>
                  <a:gd name="T8" fmla="*/ 58 w 60"/>
                  <a:gd name="T9" fmla="*/ 36 h 47"/>
                  <a:gd name="T10" fmla="*/ 25 w 60"/>
                  <a:gd name="T11" fmla="*/ 2 h 47"/>
                  <a:gd name="T12" fmla="*/ 17 w 60"/>
                  <a:gd name="T13" fmla="*/ 1 h 47"/>
                  <a:gd name="T14" fmla="*/ 17 w 60"/>
                  <a:gd name="T15" fmla="*/ 1 h 47"/>
                  <a:gd name="T16" fmla="*/ 17 w 60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47">
                    <a:moveTo>
                      <a:pt x="17" y="1"/>
                    </a:moveTo>
                    <a:cubicBezTo>
                      <a:pt x="9" y="5"/>
                      <a:pt x="3" y="6"/>
                      <a:pt x="0" y="3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5" y="47"/>
                      <a:pt x="50" y="45"/>
                      <a:pt x="58" y="41"/>
                    </a:cubicBezTo>
                    <a:cubicBezTo>
                      <a:pt x="59" y="40"/>
                      <a:pt x="60" y="37"/>
                      <a:pt x="58" y="36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3" y="0"/>
                      <a:pt x="20" y="0"/>
                      <a:pt x="17" y="1"/>
                    </a:cubicBezTo>
                    <a:close/>
                    <a:moveTo>
                      <a:pt x="17" y="1"/>
                    </a:moveTo>
                    <a:cubicBezTo>
                      <a:pt x="17" y="1"/>
                      <a:pt x="17" y="1"/>
                      <a:pt x="17" y="1"/>
                    </a:cubicBezTo>
                  </a:path>
                </a:pathLst>
              </a:custGeom>
              <a:solidFill>
                <a:srgbClr val="55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11"/>
              <p:cNvSpPr>
                <a:spLocks noEditPoints="1"/>
              </p:cNvSpPr>
              <p:nvPr/>
            </p:nvSpPr>
            <p:spPr bwMode="auto">
              <a:xfrm>
                <a:off x="3658" y="1955"/>
                <a:ext cx="96" cy="176"/>
              </a:xfrm>
              <a:custGeom>
                <a:avLst/>
                <a:gdLst>
                  <a:gd name="T0" fmla="*/ 6 w 22"/>
                  <a:gd name="T1" fmla="*/ 0 h 40"/>
                  <a:gd name="T2" fmla="*/ 2 w 22"/>
                  <a:gd name="T3" fmla="*/ 18 h 40"/>
                  <a:gd name="T4" fmla="*/ 22 w 22"/>
                  <a:gd name="T5" fmla="*/ 9 h 40"/>
                  <a:gd name="T6" fmla="*/ 6 w 22"/>
                  <a:gd name="T7" fmla="*/ 0 h 40"/>
                  <a:gd name="T8" fmla="*/ 6 w 22"/>
                  <a:gd name="T9" fmla="*/ 0 h 40"/>
                  <a:gd name="T10" fmla="*/ 6 w 2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0">
                    <a:moveTo>
                      <a:pt x="6" y="0"/>
                    </a:moveTo>
                    <a:cubicBezTo>
                      <a:pt x="2" y="9"/>
                      <a:pt x="2" y="14"/>
                      <a:pt x="2" y="18"/>
                    </a:cubicBezTo>
                    <a:cubicBezTo>
                      <a:pt x="0" y="40"/>
                      <a:pt x="3" y="28"/>
                      <a:pt x="22" y="9"/>
                    </a:cubicBezTo>
                    <a:cubicBezTo>
                      <a:pt x="16" y="7"/>
                      <a:pt x="11" y="4"/>
                      <a:pt x="6" y="0"/>
                    </a:cubicBezTo>
                    <a:close/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26B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2"/>
              <p:cNvSpPr>
                <a:spLocks noEditPoints="1"/>
              </p:cNvSpPr>
              <p:nvPr/>
            </p:nvSpPr>
            <p:spPr bwMode="auto">
              <a:xfrm>
                <a:off x="3811" y="1868"/>
                <a:ext cx="465" cy="452"/>
              </a:xfrm>
              <a:custGeom>
                <a:avLst/>
                <a:gdLst>
                  <a:gd name="T0" fmla="*/ 79 w 106"/>
                  <a:gd name="T1" fmla="*/ 103 h 103"/>
                  <a:gd name="T2" fmla="*/ 103 w 106"/>
                  <a:gd name="T3" fmla="*/ 82 h 103"/>
                  <a:gd name="T4" fmla="*/ 106 w 106"/>
                  <a:gd name="T5" fmla="*/ 79 h 103"/>
                  <a:gd name="T6" fmla="*/ 27 w 106"/>
                  <a:gd name="T7" fmla="*/ 0 h 103"/>
                  <a:gd name="T8" fmla="*/ 24 w 106"/>
                  <a:gd name="T9" fmla="*/ 3 h 103"/>
                  <a:gd name="T10" fmla="*/ 0 w 106"/>
                  <a:gd name="T11" fmla="*/ 23 h 103"/>
                  <a:gd name="T12" fmla="*/ 79 w 106"/>
                  <a:gd name="T13" fmla="*/ 103 h 103"/>
                  <a:gd name="T14" fmla="*/ 79 w 106"/>
                  <a:gd name="T15" fmla="*/ 103 h 103"/>
                  <a:gd name="T16" fmla="*/ 79 w 106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03">
                    <a:moveTo>
                      <a:pt x="79" y="103"/>
                    </a:moveTo>
                    <a:cubicBezTo>
                      <a:pt x="87" y="97"/>
                      <a:pt x="95" y="90"/>
                      <a:pt x="103" y="82"/>
                    </a:cubicBezTo>
                    <a:cubicBezTo>
                      <a:pt x="104" y="81"/>
                      <a:pt x="105" y="80"/>
                      <a:pt x="106" y="79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5" y="2"/>
                      <a:pt x="24" y="3"/>
                    </a:cubicBezTo>
                    <a:cubicBezTo>
                      <a:pt x="16" y="11"/>
                      <a:pt x="8" y="18"/>
                      <a:pt x="0" y="23"/>
                    </a:cubicBezTo>
                    <a:lnTo>
                      <a:pt x="79" y="103"/>
                    </a:lnTo>
                    <a:close/>
                    <a:moveTo>
                      <a:pt x="79" y="103"/>
                    </a:moveTo>
                    <a:cubicBezTo>
                      <a:pt x="79" y="103"/>
                      <a:pt x="79" y="103"/>
                      <a:pt x="79" y="103"/>
                    </a:cubicBezTo>
                  </a:path>
                </a:pathLst>
              </a:custGeom>
              <a:solidFill>
                <a:srgbClr val="E7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3"/>
              <p:cNvSpPr>
                <a:spLocks noEditPoints="1"/>
              </p:cNvSpPr>
              <p:nvPr/>
            </p:nvSpPr>
            <p:spPr bwMode="auto">
              <a:xfrm>
                <a:off x="3934" y="1907"/>
                <a:ext cx="109" cy="114"/>
              </a:xfrm>
              <a:custGeom>
                <a:avLst/>
                <a:gdLst>
                  <a:gd name="T0" fmla="*/ 25 w 25"/>
                  <a:gd name="T1" fmla="*/ 13 h 26"/>
                  <a:gd name="T2" fmla="*/ 12 w 25"/>
                  <a:gd name="T3" fmla="*/ 26 h 26"/>
                  <a:gd name="T4" fmla="*/ 0 w 25"/>
                  <a:gd name="T5" fmla="*/ 13 h 26"/>
                  <a:gd name="T6" fmla="*/ 12 w 25"/>
                  <a:gd name="T7" fmla="*/ 0 h 26"/>
                  <a:gd name="T8" fmla="*/ 25 w 25"/>
                  <a:gd name="T9" fmla="*/ 13 h 26"/>
                  <a:gd name="T10" fmla="*/ 25 w 25"/>
                  <a:gd name="T11" fmla="*/ 13 h 26"/>
                  <a:gd name="T12" fmla="*/ 25 w 25"/>
                  <a:gd name="T1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cubicBezTo>
                      <a:pt x="25" y="20"/>
                      <a:pt x="20" y="26"/>
                      <a:pt x="12" y="26"/>
                    </a:cubicBez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20" y="0"/>
                      <a:pt x="25" y="6"/>
                      <a:pt x="25" y="13"/>
                    </a:cubicBezTo>
                    <a:close/>
                    <a:moveTo>
                      <a:pt x="25" y="13"/>
                    </a:moveTo>
                    <a:cubicBezTo>
                      <a:pt x="25" y="13"/>
                      <a:pt x="25" y="13"/>
                      <a:pt x="25" y="13"/>
                    </a:cubicBezTo>
                  </a:path>
                </a:pathLst>
              </a:custGeom>
              <a:solidFill>
                <a:srgbClr val="6C79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4"/>
              <p:cNvSpPr>
                <a:spLocks noEditPoints="1"/>
              </p:cNvSpPr>
              <p:nvPr/>
            </p:nvSpPr>
            <p:spPr bwMode="auto">
              <a:xfrm>
                <a:off x="3925" y="1903"/>
                <a:ext cx="127" cy="127"/>
              </a:xfrm>
              <a:custGeom>
                <a:avLst/>
                <a:gdLst>
                  <a:gd name="T0" fmla="*/ 14 w 29"/>
                  <a:gd name="T1" fmla="*/ 29 h 29"/>
                  <a:gd name="T2" fmla="*/ 0 w 29"/>
                  <a:gd name="T3" fmla="*/ 14 h 29"/>
                  <a:gd name="T4" fmla="*/ 14 w 29"/>
                  <a:gd name="T5" fmla="*/ 0 h 29"/>
                  <a:gd name="T6" fmla="*/ 29 w 29"/>
                  <a:gd name="T7" fmla="*/ 14 h 29"/>
                  <a:gd name="T8" fmla="*/ 14 w 29"/>
                  <a:gd name="T9" fmla="*/ 29 h 29"/>
                  <a:gd name="T10" fmla="*/ 14 w 29"/>
                  <a:gd name="T11" fmla="*/ 3 h 29"/>
                  <a:gd name="T12" fmla="*/ 3 w 29"/>
                  <a:gd name="T13" fmla="*/ 14 h 29"/>
                  <a:gd name="T14" fmla="*/ 14 w 29"/>
                  <a:gd name="T15" fmla="*/ 25 h 29"/>
                  <a:gd name="T16" fmla="*/ 26 w 29"/>
                  <a:gd name="T17" fmla="*/ 14 h 29"/>
                  <a:gd name="T18" fmla="*/ 14 w 29"/>
                  <a:gd name="T19" fmla="*/ 3 h 29"/>
                  <a:gd name="T20" fmla="*/ 14 w 29"/>
                  <a:gd name="T21" fmla="*/ 3 h 29"/>
                  <a:gd name="T22" fmla="*/ 14 w 29"/>
                  <a:gd name="T2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cubicBezTo>
                      <a:pt x="6" y="29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9" y="6"/>
                      <a:pt x="29" y="14"/>
                    </a:cubicBezTo>
                    <a:cubicBezTo>
                      <a:pt x="29" y="22"/>
                      <a:pt x="22" y="29"/>
                      <a:pt x="14" y="29"/>
                    </a:cubicBezTo>
                    <a:close/>
                    <a:moveTo>
                      <a:pt x="14" y="3"/>
                    </a:moveTo>
                    <a:cubicBezTo>
                      <a:pt x="8" y="3"/>
                      <a:pt x="3" y="8"/>
                      <a:pt x="3" y="14"/>
                    </a:cubicBezTo>
                    <a:cubicBezTo>
                      <a:pt x="3" y="20"/>
                      <a:pt x="8" y="25"/>
                      <a:pt x="14" y="25"/>
                    </a:cubicBezTo>
                    <a:cubicBezTo>
                      <a:pt x="21" y="25"/>
                      <a:pt x="26" y="20"/>
                      <a:pt x="26" y="14"/>
                    </a:cubicBezTo>
                    <a:cubicBezTo>
                      <a:pt x="26" y="8"/>
                      <a:pt x="21" y="3"/>
                      <a:pt x="14" y="3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</a:path>
                </a:pathLst>
              </a:custGeom>
              <a:solidFill>
                <a:srgbClr val="E0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3793" y="1543"/>
                <a:ext cx="211" cy="421"/>
              </a:xfrm>
              <a:custGeom>
                <a:avLst/>
                <a:gdLst>
                  <a:gd name="T0" fmla="*/ 24 w 48"/>
                  <a:gd name="T1" fmla="*/ 0 h 96"/>
                  <a:gd name="T2" fmla="*/ 0 w 48"/>
                  <a:gd name="T3" fmla="*/ 24 h 96"/>
                  <a:gd name="T4" fmla="*/ 0 w 48"/>
                  <a:gd name="T5" fmla="*/ 60 h 96"/>
                  <a:gd name="T6" fmla="*/ 5 w 48"/>
                  <a:gd name="T7" fmla="*/ 54 h 96"/>
                  <a:gd name="T8" fmla="*/ 6 w 48"/>
                  <a:gd name="T9" fmla="*/ 53 h 96"/>
                  <a:gd name="T10" fmla="*/ 6 w 48"/>
                  <a:gd name="T11" fmla="*/ 24 h 96"/>
                  <a:gd name="T12" fmla="*/ 24 w 48"/>
                  <a:gd name="T13" fmla="*/ 7 h 96"/>
                  <a:gd name="T14" fmla="*/ 41 w 48"/>
                  <a:gd name="T15" fmla="*/ 24 h 96"/>
                  <a:gd name="T16" fmla="*/ 41 w 48"/>
                  <a:gd name="T17" fmla="*/ 96 h 96"/>
                  <a:gd name="T18" fmla="*/ 48 w 48"/>
                  <a:gd name="T19" fmla="*/ 96 h 96"/>
                  <a:gd name="T20" fmla="*/ 48 w 48"/>
                  <a:gd name="T21" fmla="*/ 24 h 96"/>
                  <a:gd name="T22" fmla="*/ 24 w 48"/>
                  <a:gd name="T23" fmla="*/ 0 h 96"/>
                  <a:gd name="T24" fmla="*/ 24 w 48"/>
                  <a:gd name="T25" fmla="*/ 0 h 96"/>
                  <a:gd name="T26" fmla="*/ 24 w 48"/>
                  <a:gd name="T2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96">
                    <a:moveTo>
                      <a:pt x="24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58"/>
                      <a:pt x="3" y="56"/>
                      <a:pt x="5" y="54"/>
                    </a:cubicBezTo>
                    <a:cubicBezTo>
                      <a:pt x="6" y="54"/>
                      <a:pt x="6" y="54"/>
                      <a:pt x="6" y="5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14"/>
                      <a:pt x="14" y="7"/>
                      <a:pt x="24" y="7"/>
                    </a:cubicBezTo>
                    <a:cubicBezTo>
                      <a:pt x="33" y="7"/>
                      <a:pt x="41" y="14"/>
                      <a:pt x="41" y="24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556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752" y="2393658"/>
              <a:ext cx="429736" cy="530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0" name="Group 119"/>
          <p:cNvGrpSpPr/>
          <p:nvPr/>
        </p:nvGrpSpPr>
        <p:grpSpPr>
          <a:xfrm>
            <a:off x="10270261" y="1833094"/>
            <a:ext cx="571311" cy="802224"/>
            <a:chOff x="7054779" y="3490061"/>
            <a:chExt cx="846326" cy="1188395"/>
          </a:xfrm>
        </p:grpSpPr>
        <p:sp>
          <p:nvSpPr>
            <p:cNvPr id="122" name="Down Arrow 121"/>
            <p:cNvSpPr/>
            <p:nvPr/>
          </p:nvSpPr>
          <p:spPr>
            <a:xfrm rot="10800000">
              <a:off x="7396279" y="3490061"/>
              <a:ext cx="504826" cy="789039"/>
            </a:xfrm>
            <a:prstGeom prst="downArrow">
              <a:avLst/>
            </a:prstGeom>
            <a:solidFill>
              <a:srgbClr val="E84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4" name="Picture 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22278" flipV="1">
              <a:off x="7054779" y="3792810"/>
              <a:ext cx="610051" cy="88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0" y="1813574"/>
            <a:ext cx="795075" cy="94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6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772" y="4742765"/>
            <a:ext cx="293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5. PRIMERS</a:t>
            </a:r>
          </a:p>
        </p:txBody>
      </p:sp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FREELANCE WORK\Snowcem\primer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25" y="1066800"/>
            <a:ext cx="8750350" cy="35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8" name="Rectangle 7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7772" y="4742765"/>
              <a:ext cx="29258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5. PRIMERS</a:t>
              </a:r>
            </a:p>
          </p:txBody>
        </p:sp>
      </p:grpSp>
      <p:pic>
        <p:nvPicPr>
          <p:cNvPr id="13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d"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0619" y="1215236"/>
            <a:ext cx="5160580" cy="4878702"/>
            <a:chOff x="6184245" y="1215236"/>
            <a:chExt cx="5160580" cy="4878702"/>
          </a:xfrm>
        </p:grpSpPr>
        <p:grpSp>
          <p:nvGrpSpPr>
            <p:cNvPr id="6614" name="Group 6613"/>
            <p:cNvGrpSpPr/>
            <p:nvPr/>
          </p:nvGrpSpPr>
          <p:grpSpPr>
            <a:xfrm>
              <a:off x="6184245" y="2211120"/>
              <a:ext cx="5160580" cy="3882818"/>
              <a:chOff x="838198" y="2170176"/>
              <a:chExt cx="5160580" cy="3882818"/>
            </a:xfrm>
          </p:grpSpPr>
          <p:sp>
            <p:nvSpPr>
              <p:cNvPr id="6615" name="Rounded Rectangle 6614"/>
              <p:cNvSpPr/>
              <p:nvPr/>
            </p:nvSpPr>
            <p:spPr>
              <a:xfrm>
                <a:off x="838199" y="2170176"/>
                <a:ext cx="5160579" cy="3427680"/>
              </a:xfrm>
              <a:prstGeom prst="roundRect">
                <a:avLst>
                  <a:gd name="adj" fmla="val 4551"/>
                </a:avLst>
              </a:prstGeom>
              <a:solidFill>
                <a:srgbClr val="889E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16" name="Rectangle 6615"/>
              <p:cNvSpPr/>
              <p:nvPr/>
            </p:nvSpPr>
            <p:spPr>
              <a:xfrm>
                <a:off x="838198" y="2936756"/>
                <a:ext cx="5160580" cy="311623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 Provides excellent adhesion to  top coat emulsion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Excellent alkali resistant property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Improves appearance of top coat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Excellent opacity and whiteness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Prevent peeling off of top coat  emulsions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No added heavy metals like lead and chromium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endParaRPr lang="en-US" sz="1200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1" name="Picture 3" descr="D:\Presentation\New presentation for Pan India\images\primers\special cw primer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362" y="1215236"/>
              <a:ext cx="1484347" cy="1680364"/>
            </a:xfrm>
            <a:prstGeom prst="rect">
              <a:avLst/>
            </a:prstGeom>
            <a:noFill/>
          </p:spPr>
        </p:pic>
        <p:pic>
          <p:nvPicPr>
            <p:cNvPr id="36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889E5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247" y="2380823"/>
              <a:ext cx="605050" cy="88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400800" y="1215236"/>
            <a:ext cx="5181600" cy="4500036"/>
            <a:chOff x="3407434" y="1215236"/>
            <a:chExt cx="5181600" cy="4500036"/>
          </a:xfrm>
        </p:grpSpPr>
        <p:grpSp>
          <p:nvGrpSpPr>
            <p:cNvPr id="6611" name="Group 6610"/>
            <p:cNvGrpSpPr/>
            <p:nvPr/>
          </p:nvGrpSpPr>
          <p:grpSpPr>
            <a:xfrm>
              <a:off x="3407434" y="2211120"/>
              <a:ext cx="5181600" cy="3504152"/>
              <a:chOff x="838200" y="2170176"/>
              <a:chExt cx="5181600" cy="3504152"/>
            </a:xfrm>
          </p:grpSpPr>
          <p:sp>
            <p:nvSpPr>
              <p:cNvPr id="6612" name="Rounded Rectangle 6611"/>
              <p:cNvSpPr/>
              <p:nvPr/>
            </p:nvSpPr>
            <p:spPr>
              <a:xfrm>
                <a:off x="838200" y="2170176"/>
                <a:ext cx="5181600" cy="3427680"/>
              </a:xfrm>
              <a:prstGeom prst="roundRect">
                <a:avLst>
                  <a:gd name="adj" fmla="val 4551"/>
                </a:avLst>
              </a:prstGeom>
              <a:solidFill>
                <a:srgbClr val="DD50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13" name="Rectangle 6612"/>
              <p:cNvSpPr/>
              <p:nvPr/>
            </p:nvSpPr>
            <p:spPr>
              <a:xfrm>
                <a:off x="838200" y="2950505"/>
                <a:ext cx="5181600" cy="272382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 Improve appearance of top coat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 Excellent opacity and whiteness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 Prevent peeling off of top coat emulsions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 Fast drying and quick recoatable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 Provide excellent adhesion to top coat emulsion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 N0 added heavy metals like lead and chromium</a:t>
                </a:r>
              </a:p>
              <a:p>
                <a:pPr algn="ctr">
                  <a:lnSpc>
                    <a:spcPct val="150000"/>
                  </a:lnSpc>
                  <a:spcBef>
                    <a:spcPts val="900"/>
                  </a:spcBef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0" name="Picture 2" descr="D:\Presentation\New presentation for Pan India\images\primers\universal primer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254" y="1215236"/>
              <a:ext cx="1591961" cy="1680363"/>
            </a:xfrm>
            <a:prstGeom prst="rect">
              <a:avLst/>
            </a:prstGeom>
            <a:noFill/>
          </p:spPr>
        </p:pic>
        <p:pic>
          <p:nvPicPr>
            <p:cNvPr id="29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DD502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434" y="2380822"/>
              <a:ext cx="609600" cy="889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PRIMERS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7200" y="3366447"/>
            <a:ext cx="11353800" cy="1560395"/>
            <a:chOff x="304800" y="3657600"/>
            <a:chExt cx="11582400" cy="2289409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04800" y="3657600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4229952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4800" y="4802305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04800" y="5374657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4800" y="5947009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45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6405347" y="2211120"/>
            <a:ext cx="5177052" cy="3427680"/>
            <a:chOff x="838198" y="2170176"/>
            <a:chExt cx="5177052" cy="3427680"/>
          </a:xfrm>
        </p:grpSpPr>
        <p:sp>
          <p:nvSpPr>
            <p:cNvPr id="49" name="Rounded Rectangle 48"/>
            <p:cNvSpPr/>
            <p:nvPr/>
          </p:nvSpPr>
          <p:spPr>
            <a:xfrm>
              <a:off x="838199" y="2170176"/>
              <a:ext cx="5177051" cy="3427680"/>
            </a:xfrm>
            <a:prstGeom prst="roundRect">
              <a:avLst>
                <a:gd name="adj" fmla="val 4551"/>
              </a:avLst>
            </a:prstGeom>
            <a:solidFill>
              <a:srgbClr val="93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38198" y="2940000"/>
              <a:ext cx="5177052" cy="2331407"/>
            </a:xfrm>
            <a:prstGeom prst="rect">
              <a:avLst/>
            </a:prstGeom>
            <a:ln>
              <a:noFill/>
            </a:ln>
          </p:spPr>
          <p:txBody>
            <a:bodyPr wrap="square" lIns="9144" rIns="9144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Alkali resistance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Easy brushing and excellent covering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Quick drying and good sealing  properties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Excellent opacity and whiteness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No added heavy metals like lead and chromium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" name="Picture 4" descr="D:\Presentation\New presentation for Pan India\images\primers\snowpearl interior prim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24" y="1212793"/>
            <a:ext cx="1401098" cy="1697570"/>
          </a:xfrm>
          <a:prstGeom prst="rect">
            <a:avLst/>
          </a:prstGeom>
          <a:noFill/>
        </p:spPr>
      </p:pic>
      <p:pic>
        <p:nvPicPr>
          <p:cNvPr id="48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935F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48" y="2380822"/>
            <a:ext cx="605051" cy="8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630620" y="2211120"/>
            <a:ext cx="5160579" cy="3427680"/>
            <a:chOff x="838199" y="2170176"/>
            <a:chExt cx="5160579" cy="3427680"/>
          </a:xfrm>
        </p:grpSpPr>
        <p:sp>
          <p:nvSpPr>
            <p:cNvPr id="55" name="Rounded Rectangle 54"/>
            <p:cNvSpPr/>
            <p:nvPr/>
          </p:nvSpPr>
          <p:spPr>
            <a:xfrm>
              <a:off x="838199" y="2170176"/>
              <a:ext cx="5160579" cy="3427680"/>
            </a:xfrm>
            <a:prstGeom prst="roundRect">
              <a:avLst>
                <a:gd name="adj" fmla="val 4551"/>
              </a:avLst>
            </a:prstGeom>
            <a:solidFill>
              <a:srgbClr val="22A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38514" y="2940000"/>
              <a:ext cx="5160263" cy="19389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Alkali resistance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Easy brushing and excellent covering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Quick drying and good sealing properties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Excellent opacity and whiteness</a:t>
              </a:r>
            </a:p>
            <a:p>
              <a:pPr algn="ctr">
                <a:lnSpc>
                  <a:spcPct val="150000"/>
                </a:lnSpc>
                <a:spcBef>
                  <a:spcPts val="9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No added heavy metals like lead and chromium</a:t>
              </a:r>
            </a:p>
          </p:txBody>
        </p:sp>
      </p:grpSp>
      <p:pic>
        <p:nvPicPr>
          <p:cNvPr id="53" name="Picture 5" descr="D:\Presentation\New presentation for Pan India\images\primers\Snowcem interior prime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63" y="1212792"/>
            <a:ext cx="1461693" cy="1741079"/>
          </a:xfrm>
          <a:prstGeom prst="rect">
            <a:avLst/>
          </a:prstGeom>
          <a:noFill/>
        </p:spPr>
      </p:pic>
      <p:pic>
        <p:nvPicPr>
          <p:cNvPr id="54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" y="2380822"/>
            <a:ext cx="588579" cy="8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PRIMERS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45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200" y="3366447"/>
            <a:ext cx="11353800" cy="1560395"/>
            <a:chOff x="304800" y="3657600"/>
            <a:chExt cx="11582400" cy="2289409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304800" y="3657600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04800" y="4229952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04800" y="4802305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4800" y="5374657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04800" y="5947009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REELANCE WORK\Snowcem\Snowca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2862"/>
            <a:ext cx="8686800" cy="47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7772" y="4742765"/>
            <a:ext cx="5368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6. SNOWCARE RANGE</a:t>
            </a:r>
          </a:p>
        </p:txBody>
      </p:sp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9" name="Rectangle 8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7772" y="4742765"/>
              <a:ext cx="53559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6. SNOWCARE RANGE</a:t>
              </a:r>
            </a:p>
          </p:txBody>
        </p:sp>
      </p:grpSp>
      <p:pic>
        <p:nvPicPr>
          <p:cNvPr id="11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conveyor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SNOWCARE RANGE</a:t>
            </a:r>
          </a:p>
        </p:txBody>
      </p:sp>
      <p:grpSp>
        <p:nvGrpSpPr>
          <p:cNvPr id="6610" name="Group 6609"/>
          <p:cNvGrpSpPr/>
          <p:nvPr/>
        </p:nvGrpSpPr>
        <p:grpSpPr>
          <a:xfrm>
            <a:off x="630620" y="2211120"/>
            <a:ext cx="5160579" cy="3477672"/>
            <a:chOff x="838200" y="2170176"/>
            <a:chExt cx="2590800" cy="3477672"/>
          </a:xfrm>
        </p:grpSpPr>
        <p:sp>
          <p:nvSpPr>
            <p:cNvPr id="6609" name="Rounded Rectangle 6608"/>
            <p:cNvSpPr/>
            <p:nvPr/>
          </p:nvSpPr>
          <p:spPr>
            <a:xfrm>
              <a:off x="838200" y="2170176"/>
              <a:ext cx="2590800" cy="3351480"/>
            </a:xfrm>
            <a:prstGeom prst="roundRect">
              <a:avLst>
                <a:gd name="adj" fmla="val 4551"/>
              </a:avLst>
            </a:prstGeom>
            <a:solidFill>
              <a:srgbClr val="935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08" name="Rectangle 6607"/>
            <p:cNvSpPr/>
            <p:nvPr/>
          </p:nvSpPr>
          <p:spPr>
            <a:xfrm>
              <a:off x="838200" y="2716276"/>
              <a:ext cx="2590800" cy="2931572"/>
            </a:xfrm>
            <a:prstGeom prst="rect">
              <a:avLst/>
            </a:prstGeom>
            <a:ln>
              <a:noFill/>
            </a:ln>
          </p:spPr>
          <p:txBody>
            <a:bodyPr wrap="square" lIns="9144" rIns="9144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Waterproof mass concrete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Cement sand renderings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Fine powder/dark brown liquid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More than 80% reduction in permeability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1kg of powder or 200 ml of liquid to every 50kg of cement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Chloride free, most dependable &amp; economical in the long run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Gives extra hardness to the surface 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Roof toppings 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2 years of life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11" name="Group 6610"/>
          <p:cNvGrpSpPr/>
          <p:nvPr/>
        </p:nvGrpSpPr>
        <p:grpSpPr>
          <a:xfrm>
            <a:off x="6400800" y="2211120"/>
            <a:ext cx="5181600" cy="3446724"/>
            <a:chOff x="838200" y="2170176"/>
            <a:chExt cx="2590800" cy="3446724"/>
          </a:xfrm>
        </p:grpSpPr>
        <p:sp>
          <p:nvSpPr>
            <p:cNvPr id="6612" name="Rounded Rectangle 6611"/>
            <p:cNvSpPr/>
            <p:nvPr/>
          </p:nvSpPr>
          <p:spPr>
            <a:xfrm>
              <a:off x="838200" y="2170176"/>
              <a:ext cx="2590800" cy="3351480"/>
            </a:xfrm>
            <a:prstGeom prst="roundRect">
              <a:avLst>
                <a:gd name="adj" fmla="val 4551"/>
              </a:avLst>
            </a:prstGeom>
            <a:solidFill>
              <a:srgbClr val="3CAA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3" name="Rectangle 6612"/>
            <p:cNvSpPr/>
            <p:nvPr/>
          </p:nvSpPr>
          <p:spPr>
            <a:xfrm>
              <a:off x="838200" y="2702256"/>
              <a:ext cx="2590800" cy="2914644"/>
            </a:xfrm>
            <a:prstGeom prst="rect">
              <a:avLst/>
            </a:prstGeom>
            <a:ln>
              <a:noFill/>
            </a:ln>
          </p:spPr>
          <p:txBody>
            <a:bodyPr wrap="square" lIns="9144" rIns="9144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Waterproof mass concrete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Cement sand renderings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Floor toppings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Keeps reducing with the increase in quantity of HARDCRETE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Hardens mass concrete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Liquid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70% to 80% reduction in permeability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Increases with increase in quantity of HARDCRETE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2 years of life 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31897" y="930178"/>
            <a:ext cx="2758024" cy="1968014"/>
            <a:chOff x="-304800" y="1066800"/>
            <a:chExt cx="3746500" cy="2673350"/>
          </a:xfrm>
        </p:grpSpPr>
        <p:pic>
          <p:nvPicPr>
            <p:cNvPr id="29" name="Picture 5" descr="D:\Presentation\New presentation for Pan India\images\impermo-powder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371600"/>
              <a:ext cx="1612900" cy="2133600"/>
            </a:xfrm>
            <a:prstGeom prst="rect">
              <a:avLst/>
            </a:prstGeom>
            <a:noFill/>
          </p:spPr>
        </p:pic>
        <p:pic>
          <p:nvPicPr>
            <p:cNvPr id="41" name="Picture 8" descr="D:\Presentation\New presentation for Pan India\images\jerry-can-impermo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" y="1066800"/>
              <a:ext cx="2673350" cy="2673350"/>
            </a:xfrm>
            <a:prstGeom prst="rect">
              <a:avLst/>
            </a:prstGeom>
            <a:noFill/>
          </p:spPr>
        </p:pic>
      </p:grpSp>
      <p:pic>
        <p:nvPicPr>
          <p:cNvPr id="42" name="Picture 9" descr="D:\Presentation\New presentation for Pan India\images\jerry-can-hardcret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978" y="927934"/>
            <a:ext cx="1907245" cy="1907244"/>
          </a:xfrm>
          <a:prstGeom prst="rect">
            <a:avLst/>
          </a:prstGeom>
          <a:noFill/>
        </p:spPr>
      </p:pic>
      <p:pic>
        <p:nvPicPr>
          <p:cNvPr id="24" name="Picture 2" descr="E:\FREELANCE WORK\Snowcem\pink.pn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935F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2514600"/>
            <a:ext cx="660650" cy="9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1219200" y="3048000"/>
            <a:ext cx="48768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19200" y="3333750"/>
            <a:ext cx="48768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33400" y="3898900"/>
            <a:ext cx="5562600" cy="590550"/>
            <a:chOff x="1219200" y="4105275"/>
            <a:chExt cx="4876800" cy="5905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219200" y="410527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219200" y="439102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19200" y="469582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533400" y="3629025"/>
            <a:ext cx="5562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3048000"/>
            <a:ext cx="48768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34200" y="3333750"/>
            <a:ext cx="48768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248400" y="3898900"/>
            <a:ext cx="5562600" cy="1162050"/>
            <a:chOff x="1219200" y="4105275"/>
            <a:chExt cx="4876800" cy="116205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219200" y="410527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19200" y="439102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19200" y="469582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19200" y="498157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219200" y="526732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6248400" y="3603625"/>
            <a:ext cx="5562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4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" name="Picture 2" descr="E:\FREELANCE WORK\Snowcem\pink.pn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3CAA4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660650" cy="9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609600" y="4778188"/>
            <a:ext cx="5562600" cy="590550"/>
            <a:chOff x="1219200" y="4105275"/>
            <a:chExt cx="4876800" cy="59055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19200" y="410527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219200" y="439102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219200" y="4695825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>
            <a:off x="6400800" y="5368738"/>
            <a:ext cx="5562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SNOWCARE RANGE</a:t>
            </a:r>
          </a:p>
        </p:txBody>
      </p:sp>
      <p:grpSp>
        <p:nvGrpSpPr>
          <p:cNvPr id="6614" name="Group 6613"/>
          <p:cNvGrpSpPr/>
          <p:nvPr/>
        </p:nvGrpSpPr>
        <p:grpSpPr>
          <a:xfrm>
            <a:off x="622110" y="2211120"/>
            <a:ext cx="5169090" cy="3463652"/>
            <a:chOff x="838200" y="2170176"/>
            <a:chExt cx="2590800" cy="3463652"/>
          </a:xfrm>
        </p:grpSpPr>
        <p:sp>
          <p:nvSpPr>
            <p:cNvPr id="6615" name="Rounded Rectangle 6614"/>
            <p:cNvSpPr/>
            <p:nvPr/>
          </p:nvSpPr>
          <p:spPr>
            <a:xfrm>
              <a:off x="838200" y="2170176"/>
              <a:ext cx="2590800" cy="3351480"/>
            </a:xfrm>
            <a:prstGeom prst="roundRect">
              <a:avLst>
                <a:gd name="adj" fmla="val 4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6" name="Rectangle 6615"/>
            <p:cNvSpPr/>
            <p:nvPr/>
          </p:nvSpPr>
          <p:spPr>
            <a:xfrm>
              <a:off x="838200" y="2702256"/>
              <a:ext cx="2590800" cy="293157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Anti fungal - Anti algae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Clear liquid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Water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Slight reddish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Smooth and consistent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By brush preferably or by spray  gun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Approx 1 hour depending on climatic conditions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24 hours for recoating if required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2 years of life 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17" name="Group 6616"/>
          <p:cNvGrpSpPr/>
          <p:nvPr/>
        </p:nvGrpSpPr>
        <p:grpSpPr>
          <a:xfrm>
            <a:off x="6377084" y="2211120"/>
            <a:ext cx="5205316" cy="4357852"/>
            <a:chOff x="838200" y="2170176"/>
            <a:chExt cx="2590800" cy="4357852"/>
          </a:xfrm>
        </p:grpSpPr>
        <p:sp>
          <p:nvSpPr>
            <p:cNvPr id="6618" name="Rounded Rectangle 6617"/>
            <p:cNvSpPr/>
            <p:nvPr/>
          </p:nvSpPr>
          <p:spPr>
            <a:xfrm>
              <a:off x="838200" y="2170176"/>
              <a:ext cx="2590800" cy="3351480"/>
            </a:xfrm>
            <a:prstGeom prst="roundRect">
              <a:avLst>
                <a:gd name="adj" fmla="val 4551"/>
              </a:avLst>
            </a:prstGeom>
            <a:solidFill>
              <a:srgbClr val="22AC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19" name="Rectangle 6618"/>
            <p:cNvSpPr/>
            <p:nvPr/>
          </p:nvSpPr>
          <p:spPr>
            <a:xfrm>
              <a:off x="838200" y="2717754"/>
              <a:ext cx="2590800" cy="38102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Liquid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Colour milky white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Drying time 6-8 hours depending on climatic conditions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Dilution ratio 1:1 primer : clean water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Approx covering capacity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Thin with water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24 hours for recoating if required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By brush preferably or by spray  gun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2 years of life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r>
                <a:rPr lang="en-US" sz="12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  <a:p>
              <a:pPr algn="ctr">
                <a:lnSpc>
                  <a:spcPct val="110000"/>
                </a:lnSpc>
                <a:spcBef>
                  <a:spcPts val="700"/>
                </a:spcBef>
              </a:pP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6" descr="D:\Presentation\New presentation for Pan India\images\jerry-can-biowash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34" y="904535"/>
            <a:ext cx="1907243" cy="1907244"/>
          </a:xfrm>
          <a:prstGeom prst="rect">
            <a:avLst/>
          </a:prstGeom>
          <a:noFill/>
        </p:spPr>
      </p:pic>
      <p:pic>
        <p:nvPicPr>
          <p:cNvPr id="43" name="Picture 2" descr="D:\Presentation\New presentation for Pan India\images\jerry-can-cemprover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42" y="930178"/>
            <a:ext cx="1905000" cy="1905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33400" y="3048000"/>
            <a:ext cx="5562600" cy="2032000"/>
            <a:chOff x="533400" y="3048000"/>
            <a:chExt cx="5562600" cy="2032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219200" y="3048000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19200" y="3333750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33400" y="3898900"/>
              <a:ext cx="5562600" cy="1181100"/>
              <a:chOff x="1219200" y="4105275"/>
              <a:chExt cx="4876800" cy="11811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219200" y="4105275"/>
                <a:ext cx="48768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219200" y="4391025"/>
                <a:ext cx="48768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219200" y="4695825"/>
                <a:ext cx="48768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19200" y="4981575"/>
                <a:ext cx="48768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19200" y="5286375"/>
                <a:ext cx="4876800" cy="0"/>
              </a:xfrm>
              <a:prstGeom prst="line">
                <a:avLst/>
              </a:prstGeom>
              <a:ln w="3175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533400" y="3629025"/>
              <a:ext cx="55626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248400" y="3048000"/>
            <a:ext cx="5562600" cy="850900"/>
            <a:chOff x="533400" y="3048000"/>
            <a:chExt cx="5562600" cy="8509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19200" y="3048000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19200" y="3333750"/>
              <a:ext cx="48768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" y="3898900"/>
              <a:ext cx="55626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33400" y="3629025"/>
              <a:ext cx="55626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45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8" name="Picture 2" descr="E:\FREELANCE WORK\Snowcem\pink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2514600"/>
            <a:ext cx="660650" cy="9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E:\FREELANCE WORK\Snowcem\pink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660650" cy="9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6172200" y="4191000"/>
            <a:ext cx="5562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4495800"/>
            <a:ext cx="5562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24600" y="4800600"/>
            <a:ext cx="5562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324600" y="5105400"/>
            <a:ext cx="5562600" cy="0"/>
          </a:xfrm>
          <a:prstGeom prst="line">
            <a:avLst/>
          </a:prstGeom>
          <a:ln w="31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772" y="4742765"/>
            <a:ext cx="667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7. SNOWCARE WALL PUTTY</a:t>
            </a:r>
          </a:p>
        </p:txBody>
      </p:sp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FREELANCE WORK\Snowcem\Putt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95350"/>
            <a:ext cx="6076950" cy="36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7772" y="4742765"/>
              <a:ext cx="6661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7. SNOWCARE WALL PUTTY</a:t>
              </a:r>
            </a:p>
          </p:txBody>
        </p:sp>
      </p:grpSp>
      <p:pic>
        <p:nvPicPr>
          <p:cNvPr id="13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0620" y="1828800"/>
            <a:ext cx="5503476" cy="3833222"/>
            <a:chOff x="838200" y="1917034"/>
            <a:chExt cx="2649365" cy="3833222"/>
          </a:xfrm>
        </p:grpSpPr>
        <p:sp>
          <p:nvSpPr>
            <p:cNvPr id="34" name="Rounded Rectangle 33"/>
            <p:cNvSpPr/>
            <p:nvPr/>
          </p:nvSpPr>
          <p:spPr>
            <a:xfrm>
              <a:off x="838200" y="1917034"/>
              <a:ext cx="2590800" cy="3833222"/>
            </a:xfrm>
            <a:prstGeom prst="roundRect">
              <a:avLst>
                <a:gd name="adj" fmla="val 4551"/>
              </a:avLst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6765" y="2047872"/>
              <a:ext cx="2590800" cy="3533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Fills hair cracks and pin holes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Water repellent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Needs no curing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Gives toughness to the surface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/>
                <a:t>Non toxic and non inflammable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SNOWCARE WALL PUTTY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00800" y="1828800"/>
            <a:ext cx="5503476" cy="3833222"/>
            <a:chOff x="838200" y="1917034"/>
            <a:chExt cx="2649365" cy="3833222"/>
          </a:xfrm>
        </p:grpSpPr>
        <p:sp>
          <p:nvSpPr>
            <p:cNvPr id="38" name="Rounded Rectangle 37"/>
            <p:cNvSpPr/>
            <p:nvPr/>
          </p:nvSpPr>
          <p:spPr>
            <a:xfrm>
              <a:off x="838200" y="1917034"/>
              <a:ext cx="2590800" cy="3833222"/>
            </a:xfrm>
            <a:prstGeom prst="roundRect">
              <a:avLst>
                <a:gd name="adj" fmla="val 4551"/>
              </a:avLst>
            </a:prstGeom>
            <a:solidFill>
              <a:srgbClr val="DD502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96765" y="2047872"/>
              <a:ext cx="2590800" cy="3533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Excellent consistency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Effortless workability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Superior adhesion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Excellent whiteness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110000"/>
                </a:lnSpc>
                <a:spcBef>
                  <a:spcPts val="1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Smooth and durable surface preparation</a:t>
              </a:r>
            </a:p>
          </p:txBody>
        </p:sp>
      </p:grpSp>
      <p:pic>
        <p:nvPicPr>
          <p:cNvPr id="6147" name="Picture 3" descr="C:\Users\Terry\Desktop\Putty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67"/>
          <a:stretch/>
        </p:blipFill>
        <p:spPr bwMode="auto">
          <a:xfrm>
            <a:off x="10057080" y="1143001"/>
            <a:ext cx="154711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Terry\Desktop\Putty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4" r="-4275"/>
          <a:stretch/>
        </p:blipFill>
        <p:spPr bwMode="auto">
          <a:xfrm>
            <a:off x="4467368" y="1143001"/>
            <a:ext cx="132383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457200" y="2555772"/>
            <a:ext cx="5676896" cy="2375620"/>
            <a:chOff x="304800" y="3657600"/>
            <a:chExt cx="11582400" cy="1785943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304800" y="3657600"/>
              <a:ext cx="7928897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4800" y="4252914"/>
              <a:ext cx="8181825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04800" y="4848228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4800" y="5443543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371230" y="2555772"/>
            <a:ext cx="5676896" cy="2375620"/>
            <a:chOff x="304800" y="3657600"/>
            <a:chExt cx="11582400" cy="1785943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04800" y="3657600"/>
              <a:ext cx="7928897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4800" y="4252914"/>
              <a:ext cx="8181825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04800" y="4848228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04800" y="5443543"/>
              <a:ext cx="11582400" cy="0"/>
            </a:xfrm>
            <a:prstGeom prst="line">
              <a:avLst/>
            </a:prstGeom>
            <a:ln w="31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2" descr="E:\FREELANCE WORK\Snowcem\pink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0454" y="2843561"/>
            <a:ext cx="766479" cy="11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E:\FREELANCE WORK\Snowcem\pink.pn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DD502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16141" y="2843561"/>
            <a:ext cx="766479" cy="11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28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772" y="4742765"/>
            <a:ext cx="375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OUR SERVICES</a:t>
            </a:r>
          </a:p>
        </p:txBody>
      </p:sp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11" name="Rectangle 10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7772" y="4742765"/>
              <a:ext cx="48891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OUR SERVICES </a:t>
              </a:r>
              <a:r>
                <a:rPr lang="en-US" sz="14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(Available on our website)</a:t>
              </a:r>
            </a:p>
          </p:txBody>
        </p:sp>
      </p:grpSp>
      <p:pic>
        <p:nvPicPr>
          <p:cNvPr id="13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0" y="794106"/>
            <a:ext cx="6705600" cy="3363417"/>
            <a:chOff x="2286000" y="794106"/>
            <a:chExt cx="6705600" cy="33634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794106"/>
              <a:ext cx="6705600" cy="3363417"/>
            </a:xfrm>
            <a:prstGeom prst="rect">
              <a:avLst/>
            </a:prstGeom>
          </p:spPr>
        </p:pic>
        <p:pic>
          <p:nvPicPr>
            <p:cNvPr id="23" name="Picture 4" descr="http://www.snowcempaints.com/images/bulk%20paint%20order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0"/>
            <a:stretch/>
          </p:blipFill>
          <p:spPr bwMode="auto">
            <a:xfrm>
              <a:off x="2286000" y="794106"/>
              <a:ext cx="1752600" cy="181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snowcempaints.com/images/turnkey%20paint%20projetcs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6" b="1667"/>
            <a:stretch/>
          </p:blipFill>
          <p:spPr bwMode="auto">
            <a:xfrm>
              <a:off x="4012124" y="802007"/>
              <a:ext cx="1321876" cy="1810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E38A-C800-4C1D-A440-9F10E23D08CD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http://www.snowcempaints.com/images/turnkey%20paint%20projetc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6" b="1667"/>
          <a:stretch/>
        </p:blipFill>
        <p:spPr bwMode="auto">
          <a:xfrm>
            <a:off x="1459868" y="1644474"/>
            <a:ext cx="1607814" cy="160781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xtLst/>
        </p:spPr>
      </p:pic>
      <p:pic>
        <p:nvPicPr>
          <p:cNvPr id="1030" name="Picture 6" descr="http://www.snowcempaints.com/images/budget%20home%20paint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23984" r="1" b="4000"/>
          <a:stretch/>
        </p:blipFill>
        <p:spPr bwMode="auto">
          <a:xfrm>
            <a:off x="9144000" y="1651379"/>
            <a:ext cx="1603612" cy="16015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xtLst/>
        </p:spPr>
      </p:pic>
      <p:grpSp>
        <p:nvGrpSpPr>
          <p:cNvPr id="9" name="Group 8"/>
          <p:cNvGrpSpPr/>
          <p:nvPr/>
        </p:nvGrpSpPr>
        <p:grpSpPr>
          <a:xfrm>
            <a:off x="285750" y="3505200"/>
            <a:ext cx="3371850" cy="1836785"/>
            <a:chOff x="584200" y="3861256"/>
            <a:chExt cx="3371850" cy="1836785"/>
          </a:xfrm>
        </p:grpSpPr>
        <p:sp>
          <p:nvSpPr>
            <p:cNvPr id="7" name="Rectangle 6"/>
            <p:cNvSpPr/>
            <p:nvPr/>
          </p:nvSpPr>
          <p:spPr>
            <a:xfrm>
              <a:off x="1422400" y="3861256"/>
              <a:ext cx="2533650" cy="1836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gradFill flip="none" rotWithShape="1"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Swis721 Hv BT" pitchFamily="34" charset="0"/>
                  <a:ea typeface="+mj-ea"/>
                  <a:cs typeface="+mj-cs"/>
                </a:rPr>
                <a:t>KNOW YOUR COLOR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dirty="0"/>
                <a:t>Vastu plays an integral role in your day to day life. Know what color suits your personality and home best.</a:t>
              </a:r>
            </a:p>
          </p:txBody>
        </p:sp>
        <p:pic>
          <p:nvPicPr>
            <p:cNvPr id="14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84200" y="3962399"/>
              <a:ext cx="838200" cy="122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940632" y="3505200"/>
            <a:ext cx="3371850" cy="2160591"/>
            <a:chOff x="4279046" y="3861256"/>
            <a:chExt cx="3371850" cy="2160591"/>
          </a:xfrm>
        </p:grpSpPr>
        <p:sp>
          <p:nvSpPr>
            <p:cNvPr id="11" name="Rectangle 10"/>
            <p:cNvSpPr/>
            <p:nvPr/>
          </p:nvSpPr>
          <p:spPr>
            <a:xfrm>
              <a:off x="5117246" y="3861256"/>
              <a:ext cx="2533650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gradFill flip="none" rotWithShape="1"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Swis721 Hv BT" pitchFamily="34" charset="0"/>
                  <a:ea typeface="+mj-ea"/>
                  <a:cs typeface="+mj-cs"/>
                </a:rPr>
                <a:t>VISUALIZER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dirty="0"/>
                <a:t>Check out and choose the best color combinations that will beautify your walls best with our unique Visualizer.</a:t>
              </a:r>
            </a:p>
          </p:txBody>
        </p:sp>
        <p:pic>
          <p:nvPicPr>
            <p:cNvPr id="15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279046" y="3962399"/>
              <a:ext cx="838200" cy="122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510186" y="3505200"/>
            <a:ext cx="4191000" cy="2132250"/>
            <a:chOff x="7848600" y="3861256"/>
            <a:chExt cx="4191000" cy="2132250"/>
          </a:xfrm>
        </p:grpSpPr>
        <p:sp>
          <p:nvSpPr>
            <p:cNvPr id="12" name="Rectangle 11"/>
            <p:cNvSpPr/>
            <p:nvPr/>
          </p:nvSpPr>
          <p:spPr>
            <a:xfrm>
              <a:off x="8712200" y="3861256"/>
              <a:ext cx="3327400" cy="2132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gradFill flip="none" rotWithShape="1">
                    <a:gsLst>
                      <a:gs pos="0">
                        <a:schemeClr val="accent1"/>
                      </a:gs>
                      <a:gs pos="50000">
                        <a:schemeClr val="accent2"/>
                      </a:gs>
                      <a:gs pos="100000">
                        <a:schemeClr val="accent3"/>
                      </a:gs>
                    </a:gsLst>
                    <a:lin ang="0" scaled="1"/>
                    <a:tileRect/>
                  </a:gradFill>
                  <a:latin typeface="Swis721 Hv BT" pitchFamily="34" charset="0"/>
                  <a:ea typeface="+mj-ea"/>
                  <a:cs typeface="+mj-cs"/>
                </a:rPr>
                <a:t>BUDGET CALCULATOR</a:t>
              </a:r>
            </a:p>
            <a:p>
              <a:pPr algn="ctr">
                <a:lnSpc>
                  <a:spcPct val="120000"/>
                </a:lnSpc>
              </a:pPr>
              <a:r>
                <a:rPr lang="en-US" sz="1600" dirty="0"/>
                <a:t>Calculating budget can be tedious and exhausting. With our automatic budget calculator, there is nothing</a:t>
              </a:r>
              <a:br>
                <a:rPr lang="en-US" sz="1600" dirty="0"/>
              </a:br>
              <a:r>
                <a:rPr lang="en-US" sz="1600" dirty="0"/>
                <a:t>more to worry about. The math is not a problem anymore.</a:t>
              </a:r>
            </a:p>
          </p:txBody>
        </p:sp>
        <p:pic>
          <p:nvPicPr>
            <p:cNvPr id="16" name="Picture 2" descr="E:\FREELANCE WORK\Snowcem\pink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848600" y="3962399"/>
              <a:ext cx="838200" cy="122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111360" y="1644474"/>
            <a:ext cx="1607814" cy="1607814"/>
            <a:chOff x="4953000" y="1486114"/>
            <a:chExt cx="1924534" cy="1924534"/>
          </a:xfrm>
        </p:grpSpPr>
        <p:sp>
          <p:nvSpPr>
            <p:cNvPr id="8" name="Oval 7"/>
            <p:cNvSpPr/>
            <p:nvPr/>
          </p:nvSpPr>
          <p:spPr>
            <a:xfrm>
              <a:off x="4953000" y="1486114"/>
              <a:ext cx="1924534" cy="192453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http://www.snowcempaints.com/images/logo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496" y="1909865"/>
              <a:ext cx="1807594" cy="108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8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" name="Group 446"/>
          <p:cNvGrpSpPr>
            <a:grpSpLocks noChangeAspect="1"/>
          </p:cNvGrpSpPr>
          <p:nvPr/>
        </p:nvGrpSpPr>
        <p:grpSpPr bwMode="auto">
          <a:xfrm>
            <a:off x="5224559" y="1641494"/>
            <a:ext cx="1700708" cy="1623976"/>
            <a:chOff x="3006" y="803"/>
            <a:chExt cx="1618" cy="1545"/>
          </a:xfrm>
        </p:grpSpPr>
        <p:sp>
          <p:nvSpPr>
            <p:cNvPr id="2336" name="AutoShape 445"/>
            <p:cNvSpPr>
              <a:spLocks noChangeAspect="1" noChangeArrowheads="1" noTextEdit="1"/>
            </p:cNvSpPr>
            <p:nvPr/>
          </p:nvSpPr>
          <p:spPr bwMode="auto">
            <a:xfrm>
              <a:off x="3006" y="803"/>
              <a:ext cx="1618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337" name="Group 647"/>
            <p:cNvGrpSpPr>
              <a:grpSpLocks/>
            </p:cNvGrpSpPr>
            <p:nvPr/>
          </p:nvGrpSpPr>
          <p:grpSpPr bwMode="auto">
            <a:xfrm>
              <a:off x="3065" y="803"/>
              <a:ext cx="1559" cy="1456"/>
              <a:chOff x="3065" y="803"/>
              <a:chExt cx="1559" cy="1456"/>
            </a:xfrm>
          </p:grpSpPr>
          <p:sp>
            <p:nvSpPr>
              <p:cNvPr id="2728" name="Freeform 618"/>
              <p:cNvSpPr>
                <a:spLocks noEditPoints="1"/>
              </p:cNvSpPr>
              <p:nvPr/>
            </p:nvSpPr>
            <p:spPr bwMode="auto">
              <a:xfrm>
                <a:off x="3150" y="803"/>
                <a:ext cx="1404" cy="1062"/>
              </a:xfrm>
              <a:custGeom>
                <a:avLst/>
                <a:gdLst>
                  <a:gd name="T0" fmla="*/ 398 w 1044"/>
                  <a:gd name="T1" fmla="*/ 605 h 790"/>
                  <a:gd name="T2" fmla="*/ 418 w 1044"/>
                  <a:gd name="T3" fmla="*/ 539 h 790"/>
                  <a:gd name="T4" fmla="*/ 462 w 1044"/>
                  <a:gd name="T5" fmla="*/ 541 h 790"/>
                  <a:gd name="T6" fmla="*/ 462 w 1044"/>
                  <a:gd name="T7" fmla="*/ 527 h 790"/>
                  <a:gd name="T8" fmla="*/ 478 w 1044"/>
                  <a:gd name="T9" fmla="*/ 527 h 790"/>
                  <a:gd name="T10" fmla="*/ 495 w 1044"/>
                  <a:gd name="T11" fmla="*/ 551 h 790"/>
                  <a:gd name="T12" fmla="*/ 497 w 1044"/>
                  <a:gd name="T13" fmla="*/ 555 h 790"/>
                  <a:gd name="T14" fmla="*/ 489 w 1044"/>
                  <a:gd name="T15" fmla="*/ 568 h 790"/>
                  <a:gd name="T16" fmla="*/ 489 w 1044"/>
                  <a:gd name="T17" fmla="*/ 568 h 790"/>
                  <a:gd name="T18" fmla="*/ 488 w 1044"/>
                  <a:gd name="T19" fmla="*/ 569 h 790"/>
                  <a:gd name="T20" fmla="*/ 479 w 1044"/>
                  <a:gd name="T21" fmla="*/ 565 h 790"/>
                  <a:gd name="T22" fmla="*/ 489 w 1044"/>
                  <a:gd name="T23" fmla="*/ 570 h 790"/>
                  <a:gd name="T24" fmla="*/ 508 w 1044"/>
                  <a:gd name="T25" fmla="*/ 583 h 790"/>
                  <a:gd name="T26" fmla="*/ 525 w 1044"/>
                  <a:gd name="T27" fmla="*/ 614 h 790"/>
                  <a:gd name="T28" fmla="*/ 649 w 1044"/>
                  <a:gd name="T29" fmla="*/ 670 h 790"/>
                  <a:gd name="T30" fmla="*/ 697 w 1044"/>
                  <a:gd name="T31" fmla="*/ 704 h 790"/>
                  <a:gd name="T32" fmla="*/ 867 w 1044"/>
                  <a:gd name="T33" fmla="*/ 708 h 790"/>
                  <a:gd name="T34" fmla="*/ 903 w 1044"/>
                  <a:gd name="T35" fmla="*/ 566 h 790"/>
                  <a:gd name="T36" fmla="*/ 944 w 1044"/>
                  <a:gd name="T37" fmla="*/ 601 h 790"/>
                  <a:gd name="T38" fmla="*/ 930 w 1044"/>
                  <a:gd name="T39" fmla="*/ 421 h 790"/>
                  <a:gd name="T40" fmla="*/ 986 w 1044"/>
                  <a:gd name="T41" fmla="*/ 623 h 790"/>
                  <a:gd name="T42" fmla="*/ 1008 w 1044"/>
                  <a:gd name="T43" fmla="*/ 480 h 790"/>
                  <a:gd name="T44" fmla="*/ 1020 w 1044"/>
                  <a:gd name="T45" fmla="*/ 628 h 790"/>
                  <a:gd name="T46" fmla="*/ 1022 w 1044"/>
                  <a:gd name="T47" fmla="*/ 407 h 790"/>
                  <a:gd name="T48" fmla="*/ 917 w 1044"/>
                  <a:gd name="T49" fmla="*/ 226 h 790"/>
                  <a:gd name="T50" fmla="*/ 750 w 1044"/>
                  <a:gd name="T51" fmla="*/ 57 h 790"/>
                  <a:gd name="T52" fmla="*/ 560 w 1044"/>
                  <a:gd name="T53" fmla="*/ 4 h 790"/>
                  <a:gd name="T54" fmla="*/ 305 w 1044"/>
                  <a:gd name="T55" fmla="*/ 44 h 790"/>
                  <a:gd name="T56" fmla="*/ 107 w 1044"/>
                  <a:gd name="T57" fmla="*/ 202 h 790"/>
                  <a:gd name="T58" fmla="*/ 143 w 1044"/>
                  <a:gd name="T59" fmla="*/ 177 h 790"/>
                  <a:gd name="T60" fmla="*/ 371 w 1044"/>
                  <a:gd name="T61" fmla="*/ 58 h 790"/>
                  <a:gd name="T62" fmla="*/ 339 w 1044"/>
                  <a:gd name="T63" fmla="*/ 79 h 790"/>
                  <a:gd name="T64" fmla="*/ 182 w 1044"/>
                  <a:gd name="T65" fmla="*/ 195 h 790"/>
                  <a:gd name="T66" fmla="*/ 42 w 1044"/>
                  <a:gd name="T67" fmla="*/ 443 h 790"/>
                  <a:gd name="T68" fmla="*/ 103 w 1044"/>
                  <a:gd name="T69" fmla="*/ 444 h 790"/>
                  <a:gd name="T70" fmla="*/ 163 w 1044"/>
                  <a:gd name="T71" fmla="*/ 534 h 790"/>
                  <a:gd name="T72" fmla="*/ 268 w 1044"/>
                  <a:gd name="T73" fmla="*/ 353 h 790"/>
                  <a:gd name="T74" fmla="*/ 238 w 1044"/>
                  <a:gd name="T75" fmla="*/ 465 h 790"/>
                  <a:gd name="T76" fmla="*/ 238 w 1044"/>
                  <a:gd name="T77" fmla="*/ 642 h 790"/>
                  <a:gd name="T78" fmla="*/ 255 w 1044"/>
                  <a:gd name="T79" fmla="*/ 469 h 790"/>
                  <a:gd name="T80" fmla="*/ 271 w 1044"/>
                  <a:gd name="T81" fmla="*/ 645 h 790"/>
                  <a:gd name="T82" fmla="*/ 387 w 1044"/>
                  <a:gd name="T83" fmla="*/ 666 h 790"/>
                  <a:gd name="T84" fmla="*/ 360 w 1044"/>
                  <a:gd name="T85" fmla="*/ 678 h 790"/>
                  <a:gd name="T86" fmla="*/ 325 w 1044"/>
                  <a:gd name="T87" fmla="*/ 380 h 790"/>
                  <a:gd name="T88" fmla="*/ 400 w 1044"/>
                  <a:gd name="T89" fmla="*/ 320 h 790"/>
                  <a:gd name="T90" fmla="*/ 350 w 1044"/>
                  <a:gd name="T91" fmla="*/ 356 h 790"/>
                  <a:gd name="T92" fmla="*/ 272 w 1044"/>
                  <a:gd name="T93" fmla="*/ 434 h 790"/>
                  <a:gd name="T94" fmla="*/ 325 w 1044"/>
                  <a:gd name="T95" fmla="*/ 331 h 790"/>
                  <a:gd name="T96" fmla="*/ 394 w 1044"/>
                  <a:gd name="T97" fmla="*/ 291 h 790"/>
                  <a:gd name="T98" fmla="*/ 480 w 1044"/>
                  <a:gd name="T99" fmla="*/ 524 h 790"/>
                  <a:gd name="T100" fmla="*/ 436 w 1044"/>
                  <a:gd name="T101" fmla="*/ 55 h 790"/>
                  <a:gd name="T102" fmla="*/ 565 w 1044"/>
                  <a:gd name="T103" fmla="*/ 4 h 790"/>
                  <a:gd name="T104" fmla="*/ 490 w 1044"/>
                  <a:gd name="T105" fmla="*/ 565 h 790"/>
                  <a:gd name="T106" fmla="*/ 808 w 1044"/>
                  <a:gd name="T107" fmla="*/ 147 h 790"/>
                  <a:gd name="T108" fmla="*/ 925 w 1044"/>
                  <a:gd name="T109" fmla="*/ 303 h 790"/>
                  <a:gd name="T110" fmla="*/ 892 w 1044"/>
                  <a:gd name="T111" fmla="*/ 303 h 790"/>
                  <a:gd name="T112" fmla="*/ 988 w 1044"/>
                  <a:gd name="T113" fmla="*/ 403 h 790"/>
                  <a:gd name="T114" fmla="*/ 928 w 1044"/>
                  <a:gd name="T115" fmla="*/ 369 h 790"/>
                  <a:gd name="T116" fmla="*/ 876 w 1044"/>
                  <a:gd name="T117" fmla="*/ 430 h 790"/>
                  <a:gd name="T118" fmla="*/ 879 w 1044"/>
                  <a:gd name="T119" fmla="*/ 434 h 790"/>
                  <a:gd name="T120" fmla="*/ 974 w 1044"/>
                  <a:gd name="T121" fmla="*/ 413 h 790"/>
                  <a:gd name="T122" fmla="*/ 982 w 1044"/>
                  <a:gd name="T123" fmla="*/ 456 h 790"/>
                  <a:gd name="T124" fmla="*/ 857 w 1044"/>
                  <a:gd name="T125" fmla="*/ 672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4" h="790">
                    <a:moveTo>
                      <a:pt x="405" y="662"/>
                    </a:moveTo>
                    <a:cubicBezTo>
                      <a:pt x="404" y="661"/>
                      <a:pt x="404" y="660"/>
                      <a:pt x="404" y="659"/>
                    </a:cubicBezTo>
                    <a:cubicBezTo>
                      <a:pt x="404" y="658"/>
                      <a:pt x="403" y="658"/>
                      <a:pt x="403" y="657"/>
                    </a:cubicBezTo>
                    <a:cubicBezTo>
                      <a:pt x="403" y="656"/>
                      <a:pt x="402" y="656"/>
                      <a:pt x="402" y="655"/>
                    </a:cubicBezTo>
                    <a:cubicBezTo>
                      <a:pt x="401" y="655"/>
                      <a:pt x="401" y="655"/>
                      <a:pt x="400" y="655"/>
                    </a:cubicBezTo>
                    <a:cubicBezTo>
                      <a:pt x="403" y="651"/>
                      <a:pt x="401" y="651"/>
                      <a:pt x="400" y="650"/>
                    </a:cubicBezTo>
                    <a:cubicBezTo>
                      <a:pt x="400" y="650"/>
                      <a:pt x="400" y="649"/>
                      <a:pt x="399" y="649"/>
                    </a:cubicBezTo>
                    <a:cubicBezTo>
                      <a:pt x="399" y="649"/>
                      <a:pt x="399" y="648"/>
                      <a:pt x="399" y="648"/>
                    </a:cubicBezTo>
                    <a:cubicBezTo>
                      <a:pt x="400" y="647"/>
                      <a:pt x="401" y="646"/>
                      <a:pt x="403" y="643"/>
                    </a:cubicBezTo>
                    <a:cubicBezTo>
                      <a:pt x="402" y="642"/>
                      <a:pt x="398" y="647"/>
                      <a:pt x="398" y="646"/>
                    </a:cubicBezTo>
                    <a:cubicBezTo>
                      <a:pt x="398" y="644"/>
                      <a:pt x="400" y="642"/>
                      <a:pt x="400" y="640"/>
                    </a:cubicBezTo>
                    <a:cubicBezTo>
                      <a:pt x="397" y="642"/>
                      <a:pt x="397" y="640"/>
                      <a:pt x="400" y="637"/>
                    </a:cubicBezTo>
                    <a:cubicBezTo>
                      <a:pt x="400" y="637"/>
                      <a:pt x="402" y="636"/>
                      <a:pt x="402" y="636"/>
                    </a:cubicBezTo>
                    <a:cubicBezTo>
                      <a:pt x="401" y="638"/>
                      <a:pt x="401" y="639"/>
                      <a:pt x="402" y="639"/>
                    </a:cubicBezTo>
                    <a:cubicBezTo>
                      <a:pt x="403" y="640"/>
                      <a:pt x="404" y="640"/>
                      <a:pt x="405" y="640"/>
                    </a:cubicBezTo>
                    <a:cubicBezTo>
                      <a:pt x="404" y="638"/>
                      <a:pt x="405" y="635"/>
                      <a:pt x="401" y="635"/>
                    </a:cubicBezTo>
                    <a:cubicBezTo>
                      <a:pt x="401" y="635"/>
                      <a:pt x="402" y="636"/>
                      <a:pt x="401" y="636"/>
                    </a:cubicBezTo>
                    <a:cubicBezTo>
                      <a:pt x="401" y="636"/>
                      <a:pt x="398" y="637"/>
                      <a:pt x="398" y="637"/>
                    </a:cubicBezTo>
                    <a:cubicBezTo>
                      <a:pt x="400" y="635"/>
                      <a:pt x="401" y="635"/>
                      <a:pt x="401" y="634"/>
                    </a:cubicBezTo>
                    <a:cubicBezTo>
                      <a:pt x="399" y="635"/>
                      <a:pt x="398" y="636"/>
                      <a:pt x="397" y="635"/>
                    </a:cubicBezTo>
                    <a:cubicBezTo>
                      <a:pt x="398" y="634"/>
                      <a:pt x="398" y="632"/>
                      <a:pt x="398" y="631"/>
                    </a:cubicBezTo>
                    <a:cubicBezTo>
                      <a:pt x="398" y="631"/>
                      <a:pt x="398" y="630"/>
                      <a:pt x="397" y="630"/>
                    </a:cubicBezTo>
                    <a:cubicBezTo>
                      <a:pt x="397" y="629"/>
                      <a:pt x="396" y="629"/>
                      <a:pt x="395" y="629"/>
                    </a:cubicBezTo>
                    <a:cubicBezTo>
                      <a:pt x="397" y="628"/>
                      <a:pt x="397" y="626"/>
                      <a:pt x="397" y="626"/>
                    </a:cubicBezTo>
                    <a:cubicBezTo>
                      <a:pt x="397" y="625"/>
                      <a:pt x="396" y="624"/>
                      <a:pt x="396" y="623"/>
                    </a:cubicBezTo>
                    <a:cubicBezTo>
                      <a:pt x="395" y="622"/>
                      <a:pt x="395" y="621"/>
                      <a:pt x="401" y="617"/>
                    </a:cubicBezTo>
                    <a:cubicBezTo>
                      <a:pt x="400" y="617"/>
                      <a:pt x="399" y="616"/>
                      <a:pt x="398" y="615"/>
                    </a:cubicBezTo>
                    <a:cubicBezTo>
                      <a:pt x="398" y="614"/>
                      <a:pt x="399" y="613"/>
                      <a:pt x="400" y="611"/>
                    </a:cubicBezTo>
                    <a:cubicBezTo>
                      <a:pt x="400" y="611"/>
                      <a:pt x="397" y="612"/>
                      <a:pt x="397" y="612"/>
                    </a:cubicBezTo>
                    <a:cubicBezTo>
                      <a:pt x="400" y="609"/>
                      <a:pt x="399" y="609"/>
                      <a:pt x="397" y="608"/>
                    </a:cubicBezTo>
                    <a:cubicBezTo>
                      <a:pt x="396" y="608"/>
                      <a:pt x="396" y="608"/>
                      <a:pt x="395" y="607"/>
                    </a:cubicBezTo>
                    <a:cubicBezTo>
                      <a:pt x="395" y="607"/>
                      <a:pt x="395" y="607"/>
                      <a:pt x="394" y="607"/>
                    </a:cubicBezTo>
                    <a:cubicBezTo>
                      <a:pt x="394" y="606"/>
                      <a:pt x="393" y="606"/>
                      <a:pt x="394" y="605"/>
                    </a:cubicBezTo>
                    <a:cubicBezTo>
                      <a:pt x="398" y="603"/>
                      <a:pt x="394" y="608"/>
                      <a:pt x="399" y="605"/>
                    </a:cubicBezTo>
                    <a:cubicBezTo>
                      <a:pt x="397" y="604"/>
                      <a:pt x="397" y="604"/>
                      <a:pt x="397" y="603"/>
                    </a:cubicBezTo>
                    <a:cubicBezTo>
                      <a:pt x="396" y="603"/>
                      <a:pt x="397" y="602"/>
                      <a:pt x="397" y="602"/>
                    </a:cubicBezTo>
                    <a:cubicBezTo>
                      <a:pt x="397" y="601"/>
                      <a:pt x="397" y="601"/>
                      <a:pt x="397" y="601"/>
                    </a:cubicBezTo>
                    <a:cubicBezTo>
                      <a:pt x="397" y="601"/>
                      <a:pt x="397" y="601"/>
                      <a:pt x="397" y="601"/>
                    </a:cubicBezTo>
                    <a:cubicBezTo>
                      <a:pt x="397" y="601"/>
                      <a:pt x="397" y="601"/>
                      <a:pt x="397" y="601"/>
                    </a:cubicBezTo>
                    <a:cubicBezTo>
                      <a:pt x="395" y="597"/>
                      <a:pt x="399" y="607"/>
                      <a:pt x="398" y="606"/>
                    </a:cubicBezTo>
                    <a:cubicBezTo>
                      <a:pt x="398" y="606"/>
                      <a:pt x="398" y="606"/>
                      <a:pt x="398" y="606"/>
                    </a:cubicBezTo>
                    <a:cubicBezTo>
                      <a:pt x="398" y="606"/>
                      <a:pt x="398" y="606"/>
                      <a:pt x="398" y="606"/>
                    </a:cubicBezTo>
                    <a:cubicBezTo>
                      <a:pt x="398" y="606"/>
                      <a:pt x="398" y="606"/>
                      <a:pt x="398" y="606"/>
                    </a:cubicBezTo>
                    <a:cubicBezTo>
                      <a:pt x="398" y="605"/>
                      <a:pt x="398" y="605"/>
                      <a:pt x="398" y="605"/>
                    </a:cubicBezTo>
                    <a:cubicBezTo>
                      <a:pt x="398" y="605"/>
                      <a:pt x="398" y="605"/>
                      <a:pt x="398" y="605"/>
                    </a:cubicBezTo>
                    <a:cubicBezTo>
                      <a:pt x="398" y="604"/>
                      <a:pt x="398" y="604"/>
                      <a:pt x="398" y="603"/>
                    </a:cubicBezTo>
                    <a:cubicBezTo>
                      <a:pt x="399" y="599"/>
                      <a:pt x="399" y="594"/>
                      <a:pt x="398" y="591"/>
                    </a:cubicBezTo>
                    <a:cubicBezTo>
                      <a:pt x="401" y="590"/>
                      <a:pt x="400" y="593"/>
                      <a:pt x="403" y="592"/>
                    </a:cubicBezTo>
                    <a:cubicBezTo>
                      <a:pt x="403" y="592"/>
                      <a:pt x="403" y="591"/>
                      <a:pt x="403" y="590"/>
                    </a:cubicBezTo>
                    <a:cubicBezTo>
                      <a:pt x="403" y="590"/>
                      <a:pt x="403" y="590"/>
                      <a:pt x="402" y="590"/>
                    </a:cubicBezTo>
                    <a:cubicBezTo>
                      <a:pt x="402" y="589"/>
                      <a:pt x="402" y="589"/>
                      <a:pt x="402" y="589"/>
                    </a:cubicBezTo>
                    <a:cubicBezTo>
                      <a:pt x="403" y="589"/>
                      <a:pt x="403" y="589"/>
                      <a:pt x="403" y="589"/>
                    </a:cubicBezTo>
                    <a:cubicBezTo>
                      <a:pt x="403" y="589"/>
                      <a:pt x="403" y="589"/>
                      <a:pt x="403" y="589"/>
                    </a:cubicBezTo>
                    <a:cubicBezTo>
                      <a:pt x="403" y="589"/>
                      <a:pt x="403" y="589"/>
                      <a:pt x="402" y="589"/>
                    </a:cubicBezTo>
                    <a:cubicBezTo>
                      <a:pt x="404" y="589"/>
                      <a:pt x="405" y="589"/>
                      <a:pt x="407" y="588"/>
                    </a:cubicBezTo>
                    <a:cubicBezTo>
                      <a:pt x="406" y="589"/>
                      <a:pt x="406" y="589"/>
                      <a:pt x="406" y="589"/>
                    </a:cubicBezTo>
                    <a:cubicBezTo>
                      <a:pt x="406" y="589"/>
                      <a:pt x="406" y="589"/>
                      <a:pt x="406" y="589"/>
                    </a:cubicBezTo>
                    <a:cubicBezTo>
                      <a:pt x="406" y="589"/>
                      <a:pt x="407" y="589"/>
                      <a:pt x="407" y="588"/>
                    </a:cubicBezTo>
                    <a:cubicBezTo>
                      <a:pt x="408" y="587"/>
                      <a:pt x="409" y="586"/>
                      <a:pt x="410" y="585"/>
                    </a:cubicBezTo>
                    <a:cubicBezTo>
                      <a:pt x="408" y="586"/>
                      <a:pt x="406" y="587"/>
                      <a:pt x="406" y="586"/>
                    </a:cubicBezTo>
                    <a:cubicBezTo>
                      <a:pt x="406" y="586"/>
                      <a:pt x="406" y="586"/>
                      <a:pt x="405" y="585"/>
                    </a:cubicBezTo>
                    <a:cubicBezTo>
                      <a:pt x="407" y="585"/>
                      <a:pt x="410" y="585"/>
                      <a:pt x="410" y="584"/>
                    </a:cubicBezTo>
                    <a:cubicBezTo>
                      <a:pt x="409" y="583"/>
                      <a:pt x="409" y="582"/>
                      <a:pt x="408" y="582"/>
                    </a:cubicBezTo>
                    <a:cubicBezTo>
                      <a:pt x="408" y="581"/>
                      <a:pt x="408" y="581"/>
                      <a:pt x="407" y="580"/>
                    </a:cubicBezTo>
                    <a:cubicBezTo>
                      <a:pt x="407" y="580"/>
                      <a:pt x="406" y="580"/>
                      <a:pt x="405" y="579"/>
                    </a:cubicBezTo>
                    <a:cubicBezTo>
                      <a:pt x="409" y="579"/>
                      <a:pt x="406" y="579"/>
                      <a:pt x="406" y="579"/>
                    </a:cubicBezTo>
                    <a:cubicBezTo>
                      <a:pt x="406" y="579"/>
                      <a:pt x="408" y="578"/>
                      <a:pt x="408" y="578"/>
                    </a:cubicBezTo>
                    <a:cubicBezTo>
                      <a:pt x="410" y="578"/>
                      <a:pt x="410" y="577"/>
                      <a:pt x="409" y="576"/>
                    </a:cubicBezTo>
                    <a:cubicBezTo>
                      <a:pt x="409" y="575"/>
                      <a:pt x="408" y="574"/>
                      <a:pt x="407" y="573"/>
                    </a:cubicBezTo>
                    <a:cubicBezTo>
                      <a:pt x="407" y="572"/>
                      <a:pt x="407" y="572"/>
                      <a:pt x="407" y="571"/>
                    </a:cubicBezTo>
                    <a:cubicBezTo>
                      <a:pt x="406" y="571"/>
                      <a:pt x="406" y="570"/>
                      <a:pt x="406" y="570"/>
                    </a:cubicBezTo>
                    <a:cubicBezTo>
                      <a:pt x="406" y="569"/>
                      <a:pt x="406" y="569"/>
                      <a:pt x="408" y="568"/>
                    </a:cubicBezTo>
                    <a:cubicBezTo>
                      <a:pt x="405" y="569"/>
                      <a:pt x="401" y="567"/>
                      <a:pt x="405" y="567"/>
                    </a:cubicBezTo>
                    <a:cubicBezTo>
                      <a:pt x="408" y="567"/>
                      <a:pt x="407" y="567"/>
                      <a:pt x="409" y="567"/>
                    </a:cubicBezTo>
                    <a:cubicBezTo>
                      <a:pt x="409" y="566"/>
                      <a:pt x="408" y="565"/>
                      <a:pt x="408" y="564"/>
                    </a:cubicBezTo>
                    <a:cubicBezTo>
                      <a:pt x="408" y="563"/>
                      <a:pt x="408" y="562"/>
                      <a:pt x="408" y="562"/>
                    </a:cubicBezTo>
                    <a:cubicBezTo>
                      <a:pt x="408" y="561"/>
                      <a:pt x="408" y="561"/>
                      <a:pt x="408" y="561"/>
                    </a:cubicBezTo>
                    <a:cubicBezTo>
                      <a:pt x="409" y="560"/>
                      <a:pt x="409" y="560"/>
                      <a:pt x="409" y="560"/>
                    </a:cubicBezTo>
                    <a:cubicBezTo>
                      <a:pt x="409" y="559"/>
                      <a:pt x="409" y="559"/>
                      <a:pt x="409" y="558"/>
                    </a:cubicBezTo>
                    <a:cubicBezTo>
                      <a:pt x="409" y="558"/>
                      <a:pt x="409" y="557"/>
                      <a:pt x="409" y="557"/>
                    </a:cubicBezTo>
                    <a:cubicBezTo>
                      <a:pt x="409" y="557"/>
                      <a:pt x="409" y="556"/>
                      <a:pt x="409" y="556"/>
                    </a:cubicBezTo>
                    <a:cubicBezTo>
                      <a:pt x="410" y="555"/>
                      <a:pt x="410" y="553"/>
                      <a:pt x="410" y="552"/>
                    </a:cubicBezTo>
                    <a:cubicBezTo>
                      <a:pt x="410" y="552"/>
                      <a:pt x="410" y="552"/>
                      <a:pt x="409" y="552"/>
                    </a:cubicBezTo>
                    <a:cubicBezTo>
                      <a:pt x="410" y="551"/>
                      <a:pt x="411" y="550"/>
                      <a:pt x="412" y="550"/>
                    </a:cubicBezTo>
                    <a:cubicBezTo>
                      <a:pt x="412" y="549"/>
                      <a:pt x="413" y="548"/>
                      <a:pt x="412" y="547"/>
                    </a:cubicBezTo>
                    <a:cubicBezTo>
                      <a:pt x="414" y="545"/>
                      <a:pt x="414" y="542"/>
                      <a:pt x="415" y="541"/>
                    </a:cubicBezTo>
                    <a:cubicBezTo>
                      <a:pt x="414" y="541"/>
                      <a:pt x="412" y="541"/>
                      <a:pt x="411" y="540"/>
                    </a:cubicBezTo>
                    <a:cubicBezTo>
                      <a:pt x="413" y="540"/>
                      <a:pt x="415" y="540"/>
                      <a:pt x="416" y="540"/>
                    </a:cubicBezTo>
                    <a:cubicBezTo>
                      <a:pt x="416" y="540"/>
                      <a:pt x="417" y="540"/>
                      <a:pt x="417" y="540"/>
                    </a:cubicBezTo>
                    <a:cubicBezTo>
                      <a:pt x="417" y="540"/>
                      <a:pt x="418" y="540"/>
                      <a:pt x="418" y="539"/>
                    </a:cubicBezTo>
                    <a:cubicBezTo>
                      <a:pt x="418" y="539"/>
                      <a:pt x="419" y="539"/>
                      <a:pt x="419" y="538"/>
                    </a:cubicBezTo>
                    <a:cubicBezTo>
                      <a:pt x="419" y="538"/>
                      <a:pt x="419" y="537"/>
                      <a:pt x="420" y="536"/>
                    </a:cubicBezTo>
                    <a:cubicBezTo>
                      <a:pt x="424" y="538"/>
                      <a:pt x="425" y="537"/>
                      <a:pt x="420" y="534"/>
                    </a:cubicBezTo>
                    <a:cubicBezTo>
                      <a:pt x="420" y="534"/>
                      <a:pt x="420" y="535"/>
                      <a:pt x="422" y="536"/>
                    </a:cubicBezTo>
                    <a:cubicBezTo>
                      <a:pt x="421" y="536"/>
                      <a:pt x="422" y="537"/>
                      <a:pt x="418" y="535"/>
                    </a:cubicBezTo>
                    <a:cubicBezTo>
                      <a:pt x="418" y="534"/>
                      <a:pt x="418" y="530"/>
                      <a:pt x="422" y="534"/>
                    </a:cubicBezTo>
                    <a:cubicBezTo>
                      <a:pt x="420" y="532"/>
                      <a:pt x="422" y="531"/>
                      <a:pt x="423" y="531"/>
                    </a:cubicBezTo>
                    <a:cubicBezTo>
                      <a:pt x="424" y="531"/>
                      <a:pt x="425" y="531"/>
                      <a:pt x="425" y="531"/>
                    </a:cubicBezTo>
                    <a:cubicBezTo>
                      <a:pt x="426" y="530"/>
                      <a:pt x="426" y="530"/>
                      <a:pt x="425" y="529"/>
                    </a:cubicBezTo>
                    <a:cubicBezTo>
                      <a:pt x="430" y="532"/>
                      <a:pt x="431" y="531"/>
                      <a:pt x="431" y="530"/>
                    </a:cubicBezTo>
                    <a:cubicBezTo>
                      <a:pt x="431" y="530"/>
                      <a:pt x="431" y="528"/>
                      <a:pt x="433" y="530"/>
                    </a:cubicBezTo>
                    <a:cubicBezTo>
                      <a:pt x="433" y="529"/>
                      <a:pt x="432" y="528"/>
                      <a:pt x="433" y="528"/>
                    </a:cubicBezTo>
                    <a:cubicBezTo>
                      <a:pt x="433" y="528"/>
                      <a:pt x="434" y="529"/>
                      <a:pt x="436" y="530"/>
                    </a:cubicBezTo>
                    <a:cubicBezTo>
                      <a:pt x="437" y="531"/>
                      <a:pt x="437" y="532"/>
                      <a:pt x="437" y="532"/>
                    </a:cubicBezTo>
                    <a:cubicBezTo>
                      <a:pt x="437" y="533"/>
                      <a:pt x="437" y="533"/>
                      <a:pt x="437" y="534"/>
                    </a:cubicBezTo>
                    <a:cubicBezTo>
                      <a:pt x="437" y="534"/>
                      <a:pt x="438" y="533"/>
                      <a:pt x="440" y="535"/>
                    </a:cubicBezTo>
                    <a:cubicBezTo>
                      <a:pt x="438" y="533"/>
                      <a:pt x="438" y="533"/>
                      <a:pt x="438" y="532"/>
                    </a:cubicBezTo>
                    <a:cubicBezTo>
                      <a:pt x="438" y="532"/>
                      <a:pt x="439" y="532"/>
                      <a:pt x="441" y="533"/>
                    </a:cubicBezTo>
                    <a:cubicBezTo>
                      <a:pt x="437" y="530"/>
                      <a:pt x="441" y="532"/>
                      <a:pt x="441" y="533"/>
                    </a:cubicBezTo>
                    <a:cubicBezTo>
                      <a:pt x="438" y="530"/>
                      <a:pt x="440" y="532"/>
                      <a:pt x="438" y="530"/>
                    </a:cubicBezTo>
                    <a:cubicBezTo>
                      <a:pt x="437" y="529"/>
                      <a:pt x="437" y="528"/>
                      <a:pt x="438" y="528"/>
                    </a:cubicBezTo>
                    <a:cubicBezTo>
                      <a:pt x="439" y="528"/>
                      <a:pt x="440" y="529"/>
                      <a:pt x="442" y="529"/>
                    </a:cubicBezTo>
                    <a:cubicBezTo>
                      <a:pt x="442" y="530"/>
                      <a:pt x="442" y="530"/>
                      <a:pt x="443" y="531"/>
                    </a:cubicBezTo>
                    <a:cubicBezTo>
                      <a:pt x="442" y="530"/>
                      <a:pt x="447" y="533"/>
                      <a:pt x="443" y="528"/>
                    </a:cubicBezTo>
                    <a:cubicBezTo>
                      <a:pt x="442" y="528"/>
                      <a:pt x="443" y="530"/>
                      <a:pt x="441" y="528"/>
                    </a:cubicBezTo>
                    <a:cubicBezTo>
                      <a:pt x="440" y="526"/>
                      <a:pt x="442" y="527"/>
                      <a:pt x="444" y="528"/>
                    </a:cubicBezTo>
                    <a:cubicBezTo>
                      <a:pt x="444" y="528"/>
                      <a:pt x="444" y="529"/>
                      <a:pt x="445" y="529"/>
                    </a:cubicBezTo>
                    <a:cubicBezTo>
                      <a:pt x="446" y="529"/>
                      <a:pt x="444" y="527"/>
                      <a:pt x="444" y="526"/>
                    </a:cubicBezTo>
                    <a:cubicBezTo>
                      <a:pt x="445" y="527"/>
                      <a:pt x="445" y="527"/>
                      <a:pt x="446" y="528"/>
                    </a:cubicBezTo>
                    <a:cubicBezTo>
                      <a:pt x="447" y="528"/>
                      <a:pt x="447" y="529"/>
                      <a:pt x="448" y="529"/>
                    </a:cubicBezTo>
                    <a:cubicBezTo>
                      <a:pt x="448" y="529"/>
                      <a:pt x="449" y="529"/>
                      <a:pt x="449" y="529"/>
                    </a:cubicBezTo>
                    <a:cubicBezTo>
                      <a:pt x="450" y="529"/>
                      <a:pt x="450" y="529"/>
                      <a:pt x="452" y="529"/>
                    </a:cubicBezTo>
                    <a:cubicBezTo>
                      <a:pt x="449" y="526"/>
                      <a:pt x="451" y="526"/>
                      <a:pt x="451" y="525"/>
                    </a:cubicBezTo>
                    <a:cubicBezTo>
                      <a:pt x="452" y="527"/>
                      <a:pt x="452" y="527"/>
                      <a:pt x="453" y="528"/>
                    </a:cubicBezTo>
                    <a:cubicBezTo>
                      <a:pt x="455" y="530"/>
                      <a:pt x="453" y="529"/>
                      <a:pt x="456" y="532"/>
                    </a:cubicBezTo>
                    <a:cubicBezTo>
                      <a:pt x="456" y="531"/>
                      <a:pt x="456" y="529"/>
                      <a:pt x="459" y="533"/>
                    </a:cubicBezTo>
                    <a:cubicBezTo>
                      <a:pt x="459" y="532"/>
                      <a:pt x="458" y="530"/>
                      <a:pt x="458" y="530"/>
                    </a:cubicBezTo>
                    <a:cubicBezTo>
                      <a:pt x="459" y="530"/>
                      <a:pt x="460" y="530"/>
                      <a:pt x="462" y="533"/>
                    </a:cubicBezTo>
                    <a:cubicBezTo>
                      <a:pt x="462" y="534"/>
                      <a:pt x="462" y="534"/>
                      <a:pt x="462" y="535"/>
                    </a:cubicBezTo>
                    <a:cubicBezTo>
                      <a:pt x="462" y="535"/>
                      <a:pt x="461" y="535"/>
                      <a:pt x="460" y="534"/>
                    </a:cubicBezTo>
                    <a:cubicBezTo>
                      <a:pt x="462" y="536"/>
                      <a:pt x="461" y="536"/>
                      <a:pt x="460" y="536"/>
                    </a:cubicBezTo>
                    <a:cubicBezTo>
                      <a:pt x="460" y="536"/>
                      <a:pt x="460" y="537"/>
                      <a:pt x="462" y="539"/>
                    </a:cubicBezTo>
                    <a:cubicBezTo>
                      <a:pt x="461" y="538"/>
                      <a:pt x="460" y="537"/>
                      <a:pt x="460" y="537"/>
                    </a:cubicBezTo>
                    <a:cubicBezTo>
                      <a:pt x="461" y="539"/>
                      <a:pt x="461" y="540"/>
                      <a:pt x="464" y="543"/>
                    </a:cubicBezTo>
                    <a:cubicBezTo>
                      <a:pt x="461" y="540"/>
                      <a:pt x="461" y="540"/>
                      <a:pt x="462" y="541"/>
                    </a:cubicBezTo>
                    <a:cubicBezTo>
                      <a:pt x="463" y="542"/>
                      <a:pt x="463" y="543"/>
                      <a:pt x="461" y="541"/>
                    </a:cubicBezTo>
                    <a:cubicBezTo>
                      <a:pt x="460" y="540"/>
                      <a:pt x="463" y="543"/>
                      <a:pt x="463" y="543"/>
                    </a:cubicBezTo>
                    <a:cubicBezTo>
                      <a:pt x="462" y="543"/>
                      <a:pt x="460" y="541"/>
                      <a:pt x="460" y="541"/>
                    </a:cubicBezTo>
                    <a:cubicBezTo>
                      <a:pt x="460" y="541"/>
                      <a:pt x="460" y="542"/>
                      <a:pt x="460" y="542"/>
                    </a:cubicBezTo>
                    <a:cubicBezTo>
                      <a:pt x="460" y="542"/>
                      <a:pt x="461" y="543"/>
                      <a:pt x="461" y="543"/>
                    </a:cubicBezTo>
                    <a:cubicBezTo>
                      <a:pt x="461" y="544"/>
                      <a:pt x="461" y="544"/>
                      <a:pt x="461" y="544"/>
                    </a:cubicBezTo>
                    <a:cubicBezTo>
                      <a:pt x="461" y="545"/>
                      <a:pt x="460" y="545"/>
                      <a:pt x="460" y="545"/>
                    </a:cubicBezTo>
                    <a:cubicBezTo>
                      <a:pt x="459" y="546"/>
                      <a:pt x="459" y="545"/>
                      <a:pt x="459" y="546"/>
                    </a:cubicBezTo>
                    <a:cubicBezTo>
                      <a:pt x="458" y="546"/>
                      <a:pt x="458" y="546"/>
                      <a:pt x="458" y="546"/>
                    </a:cubicBezTo>
                    <a:cubicBezTo>
                      <a:pt x="457" y="546"/>
                      <a:pt x="457" y="546"/>
                      <a:pt x="457" y="546"/>
                    </a:cubicBezTo>
                    <a:cubicBezTo>
                      <a:pt x="457" y="547"/>
                      <a:pt x="457" y="547"/>
                      <a:pt x="457" y="547"/>
                    </a:cubicBezTo>
                    <a:cubicBezTo>
                      <a:pt x="457" y="547"/>
                      <a:pt x="458" y="547"/>
                      <a:pt x="458" y="547"/>
                    </a:cubicBezTo>
                    <a:cubicBezTo>
                      <a:pt x="459" y="547"/>
                      <a:pt x="459" y="548"/>
                      <a:pt x="461" y="549"/>
                    </a:cubicBezTo>
                    <a:cubicBezTo>
                      <a:pt x="461" y="549"/>
                      <a:pt x="458" y="547"/>
                      <a:pt x="461" y="549"/>
                    </a:cubicBezTo>
                    <a:cubicBezTo>
                      <a:pt x="462" y="550"/>
                      <a:pt x="461" y="549"/>
                      <a:pt x="463" y="550"/>
                    </a:cubicBezTo>
                    <a:cubicBezTo>
                      <a:pt x="463" y="551"/>
                      <a:pt x="463" y="551"/>
                      <a:pt x="462" y="550"/>
                    </a:cubicBezTo>
                    <a:cubicBezTo>
                      <a:pt x="461" y="550"/>
                      <a:pt x="460" y="549"/>
                      <a:pt x="461" y="550"/>
                    </a:cubicBezTo>
                    <a:cubicBezTo>
                      <a:pt x="461" y="550"/>
                      <a:pt x="464" y="552"/>
                      <a:pt x="464" y="552"/>
                    </a:cubicBezTo>
                    <a:cubicBezTo>
                      <a:pt x="466" y="553"/>
                      <a:pt x="463" y="551"/>
                      <a:pt x="467" y="554"/>
                    </a:cubicBezTo>
                    <a:cubicBezTo>
                      <a:pt x="465" y="553"/>
                      <a:pt x="465" y="552"/>
                      <a:pt x="463" y="551"/>
                    </a:cubicBezTo>
                    <a:cubicBezTo>
                      <a:pt x="464" y="551"/>
                      <a:pt x="466" y="553"/>
                      <a:pt x="466" y="553"/>
                    </a:cubicBezTo>
                    <a:cubicBezTo>
                      <a:pt x="464" y="551"/>
                      <a:pt x="463" y="550"/>
                      <a:pt x="463" y="549"/>
                    </a:cubicBezTo>
                    <a:cubicBezTo>
                      <a:pt x="462" y="548"/>
                      <a:pt x="463" y="548"/>
                      <a:pt x="463" y="548"/>
                    </a:cubicBezTo>
                    <a:cubicBezTo>
                      <a:pt x="463" y="548"/>
                      <a:pt x="463" y="548"/>
                      <a:pt x="464" y="548"/>
                    </a:cubicBezTo>
                    <a:cubicBezTo>
                      <a:pt x="464" y="548"/>
                      <a:pt x="464" y="547"/>
                      <a:pt x="464" y="547"/>
                    </a:cubicBezTo>
                    <a:cubicBezTo>
                      <a:pt x="464" y="547"/>
                      <a:pt x="464" y="546"/>
                      <a:pt x="463" y="545"/>
                    </a:cubicBezTo>
                    <a:cubicBezTo>
                      <a:pt x="467" y="549"/>
                      <a:pt x="465" y="547"/>
                      <a:pt x="463" y="545"/>
                    </a:cubicBezTo>
                    <a:cubicBezTo>
                      <a:pt x="465" y="546"/>
                      <a:pt x="466" y="547"/>
                      <a:pt x="468" y="549"/>
                    </a:cubicBezTo>
                    <a:cubicBezTo>
                      <a:pt x="466" y="546"/>
                      <a:pt x="466" y="546"/>
                      <a:pt x="467" y="546"/>
                    </a:cubicBezTo>
                    <a:cubicBezTo>
                      <a:pt x="467" y="546"/>
                      <a:pt x="468" y="547"/>
                      <a:pt x="466" y="544"/>
                    </a:cubicBezTo>
                    <a:cubicBezTo>
                      <a:pt x="467" y="546"/>
                      <a:pt x="468" y="546"/>
                      <a:pt x="468" y="546"/>
                    </a:cubicBezTo>
                    <a:cubicBezTo>
                      <a:pt x="468" y="546"/>
                      <a:pt x="468" y="546"/>
                      <a:pt x="468" y="545"/>
                    </a:cubicBezTo>
                    <a:cubicBezTo>
                      <a:pt x="468" y="544"/>
                      <a:pt x="467" y="543"/>
                      <a:pt x="468" y="543"/>
                    </a:cubicBezTo>
                    <a:cubicBezTo>
                      <a:pt x="467" y="543"/>
                      <a:pt x="467" y="542"/>
                      <a:pt x="466" y="541"/>
                    </a:cubicBezTo>
                    <a:cubicBezTo>
                      <a:pt x="466" y="540"/>
                      <a:pt x="466" y="539"/>
                      <a:pt x="467" y="542"/>
                    </a:cubicBezTo>
                    <a:cubicBezTo>
                      <a:pt x="469" y="544"/>
                      <a:pt x="466" y="540"/>
                      <a:pt x="466" y="541"/>
                    </a:cubicBezTo>
                    <a:cubicBezTo>
                      <a:pt x="469" y="544"/>
                      <a:pt x="469" y="544"/>
                      <a:pt x="470" y="544"/>
                    </a:cubicBezTo>
                    <a:cubicBezTo>
                      <a:pt x="470" y="543"/>
                      <a:pt x="470" y="542"/>
                      <a:pt x="470" y="543"/>
                    </a:cubicBezTo>
                    <a:cubicBezTo>
                      <a:pt x="470" y="541"/>
                      <a:pt x="469" y="541"/>
                      <a:pt x="469" y="540"/>
                    </a:cubicBezTo>
                    <a:cubicBezTo>
                      <a:pt x="471" y="542"/>
                      <a:pt x="471" y="541"/>
                      <a:pt x="471" y="541"/>
                    </a:cubicBezTo>
                    <a:cubicBezTo>
                      <a:pt x="469" y="538"/>
                      <a:pt x="468" y="536"/>
                      <a:pt x="469" y="537"/>
                    </a:cubicBezTo>
                    <a:cubicBezTo>
                      <a:pt x="467" y="533"/>
                      <a:pt x="466" y="532"/>
                      <a:pt x="466" y="532"/>
                    </a:cubicBezTo>
                    <a:cubicBezTo>
                      <a:pt x="465" y="532"/>
                      <a:pt x="465" y="533"/>
                      <a:pt x="465" y="533"/>
                    </a:cubicBezTo>
                    <a:cubicBezTo>
                      <a:pt x="465" y="533"/>
                      <a:pt x="465" y="534"/>
                      <a:pt x="465" y="534"/>
                    </a:cubicBezTo>
                    <a:cubicBezTo>
                      <a:pt x="463" y="530"/>
                      <a:pt x="463" y="530"/>
                      <a:pt x="462" y="527"/>
                    </a:cubicBezTo>
                    <a:cubicBezTo>
                      <a:pt x="462" y="529"/>
                      <a:pt x="463" y="529"/>
                      <a:pt x="463" y="529"/>
                    </a:cubicBezTo>
                    <a:cubicBezTo>
                      <a:pt x="464" y="530"/>
                      <a:pt x="464" y="530"/>
                      <a:pt x="464" y="529"/>
                    </a:cubicBezTo>
                    <a:cubicBezTo>
                      <a:pt x="465" y="529"/>
                      <a:pt x="465" y="528"/>
                      <a:pt x="465" y="529"/>
                    </a:cubicBezTo>
                    <a:cubicBezTo>
                      <a:pt x="465" y="528"/>
                      <a:pt x="465" y="529"/>
                      <a:pt x="463" y="526"/>
                    </a:cubicBezTo>
                    <a:cubicBezTo>
                      <a:pt x="463" y="526"/>
                      <a:pt x="463" y="525"/>
                      <a:pt x="463" y="524"/>
                    </a:cubicBezTo>
                    <a:cubicBezTo>
                      <a:pt x="463" y="524"/>
                      <a:pt x="464" y="524"/>
                      <a:pt x="464" y="525"/>
                    </a:cubicBezTo>
                    <a:cubicBezTo>
                      <a:pt x="464" y="525"/>
                      <a:pt x="466" y="529"/>
                      <a:pt x="464" y="526"/>
                    </a:cubicBezTo>
                    <a:cubicBezTo>
                      <a:pt x="466" y="528"/>
                      <a:pt x="467" y="531"/>
                      <a:pt x="468" y="532"/>
                    </a:cubicBezTo>
                    <a:cubicBezTo>
                      <a:pt x="467" y="529"/>
                      <a:pt x="467" y="531"/>
                      <a:pt x="465" y="527"/>
                    </a:cubicBezTo>
                    <a:cubicBezTo>
                      <a:pt x="465" y="527"/>
                      <a:pt x="465" y="526"/>
                      <a:pt x="465" y="526"/>
                    </a:cubicBezTo>
                    <a:cubicBezTo>
                      <a:pt x="467" y="529"/>
                      <a:pt x="467" y="526"/>
                      <a:pt x="468" y="531"/>
                    </a:cubicBezTo>
                    <a:cubicBezTo>
                      <a:pt x="468" y="530"/>
                      <a:pt x="468" y="530"/>
                      <a:pt x="468" y="529"/>
                    </a:cubicBezTo>
                    <a:cubicBezTo>
                      <a:pt x="469" y="529"/>
                      <a:pt x="469" y="529"/>
                      <a:pt x="469" y="529"/>
                    </a:cubicBezTo>
                    <a:cubicBezTo>
                      <a:pt x="470" y="530"/>
                      <a:pt x="471" y="531"/>
                      <a:pt x="472" y="534"/>
                    </a:cubicBezTo>
                    <a:cubicBezTo>
                      <a:pt x="472" y="534"/>
                      <a:pt x="472" y="534"/>
                      <a:pt x="472" y="533"/>
                    </a:cubicBezTo>
                    <a:cubicBezTo>
                      <a:pt x="472" y="533"/>
                      <a:pt x="472" y="532"/>
                      <a:pt x="472" y="532"/>
                    </a:cubicBezTo>
                    <a:cubicBezTo>
                      <a:pt x="473" y="531"/>
                      <a:pt x="473" y="531"/>
                      <a:pt x="473" y="530"/>
                    </a:cubicBezTo>
                    <a:cubicBezTo>
                      <a:pt x="473" y="530"/>
                      <a:pt x="473" y="529"/>
                      <a:pt x="473" y="529"/>
                    </a:cubicBezTo>
                    <a:cubicBezTo>
                      <a:pt x="473" y="529"/>
                      <a:pt x="473" y="529"/>
                      <a:pt x="473" y="529"/>
                    </a:cubicBezTo>
                    <a:cubicBezTo>
                      <a:pt x="473" y="529"/>
                      <a:pt x="473" y="529"/>
                      <a:pt x="473" y="529"/>
                    </a:cubicBezTo>
                    <a:cubicBezTo>
                      <a:pt x="473" y="529"/>
                      <a:pt x="473" y="529"/>
                      <a:pt x="473" y="529"/>
                    </a:cubicBezTo>
                    <a:cubicBezTo>
                      <a:pt x="473" y="529"/>
                      <a:pt x="473" y="529"/>
                      <a:pt x="473" y="529"/>
                    </a:cubicBezTo>
                    <a:cubicBezTo>
                      <a:pt x="475" y="529"/>
                      <a:pt x="463" y="533"/>
                      <a:pt x="468" y="531"/>
                    </a:cubicBezTo>
                    <a:cubicBezTo>
                      <a:pt x="468" y="531"/>
                      <a:pt x="468" y="531"/>
                      <a:pt x="468" y="531"/>
                    </a:cubicBezTo>
                    <a:cubicBezTo>
                      <a:pt x="468" y="531"/>
                      <a:pt x="468" y="531"/>
                      <a:pt x="468" y="531"/>
                    </a:cubicBezTo>
                    <a:cubicBezTo>
                      <a:pt x="468" y="531"/>
                      <a:pt x="468" y="531"/>
                      <a:pt x="468" y="531"/>
                    </a:cubicBezTo>
                    <a:cubicBezTo>
                      <a:pt x="469" y="531"/>
                      <a:pt x="469" y="531"/>
                      <a:pt x="469" y="531"/>
                    </a:cubicBezTo>
                    <a:cubicBezTo>
                      <a:pt x="469" y="530"/>
                      <a:pt x="469" y="530"/>
                      <a:pt x="470" y="530"/>
                    </a:cubicBezTo>
                    <a:cubicBezTo>
                      <a:pt x="471" y="530"/>
                      <a:pt x="472" y="530"/>
                      <a:pt x="473" y="530"/>
                    </a:cubicBezTo>
                    <a:cubicBezTo>
                      <a:pt x="474" y="531"/>
                      <a:pt x="474" y="534"/>
                      <a:pt x="475" y="534"/>
                    </a:cubicBezTo>
                    <a:cubicBezTo>
                      <a:pt x="475" y="531"/>
                      <a:pt x="477" y="530"/>
                      <a:pt x="477" y="529"/>
                    </a:cubicBezTo>
                    <a:cubicBezTo>
                      <a:pt x="478" y="532"/>
                      <a:pt x="479" y="528"/>
                      <a:pt x="480" y="530"/>
                    </a:cubicBezTo>
                    <a:cubicBezTo>
                      <a:pt x="479" y="531"/>
                      <a:pt x="480" y="533"/>
                      <a:pt x="479" y="534"/>
                    </a:cubicBezTo>
                    <a:cubicBezTo>
                      <a:pt x="481" y="533"/>
                      <a:pt x="482" y="533"/>
                      <a:pt x="483" y="534"/>
                    </a:cubicBezTo>
                    <a:cubicBezTo>
                      <a:pt x="482" y="530"/>
                      <a:pt x="480" y="533"/>
                      <a:pt x="480" y="529"/>
                    </a:cubicBezTo>
                    <a:cubicBezTo>
                      <a:pt x="481" y="528"/>
                      <a:pt x="481" y="528"/>
                      <a:pt x="482" y="527"/>
                    </a:cubicBezTo>
                    <a:cubicBezTo>
                      <a:pt x="482" y="527"/>
                      <a:pt x="482" y="527"/>
                      <a:pt x="482" y="527"/>
                    </a:cubicBezTo>
                    <a:cubicBezTo>
                      <a:pt x="482" y="527"/>
                      <a:pt x="482" y="527"/>
                      <a:pt x="482" y="527"/>
                    </a:cubicBezTo>
                    <a:cubicBezTo>
                      <a:pt x="481" y="527"/>
                      <a:pt x="481" y="527"/>
                      <a:pt x="481" y="526"/>
                    </a:cubicBezTo>
                    <a:cubicBezTo>
                      <a:pt x="481" y="526"/>
                      <a:pt x="481" y="526"/>
                      <a:pt x="481" y="526"/>
                    </a:cubicBezTo>
                    <a:cubicBezTo>
                      <a:pt x="481" y="528"/>
                      <a:pt x="481" y="528"/>
                      <a:pt x="480" y="527"/>
                    </a:cubicBezTo>
                    <a:cubicBezTo>
                      <a:pt x="479" y="526"/>
                      <a:pt x="478" y="526"/>
                      <a:pt x="478" y="528"/>
                    </a:cubicBezTo>
                    <a:cubicBezTo>
                      <a:pt x="479" y="529"/>
                      <a:pt x="479" y="530"/>
                      <a:pt x="480" y="532"/>
                    </a:cubicBezTo>
                    <a:cubicBezTo>
                      <a:pt x="479" y="532"/>
                      <a:pt x="479" y="531"/>
                      <a:pt x="478" y="529"/>
                    </a:cubicBezTo>
                    <a:cubicBezTo>
                      <a:pt x="478" y="528"/>
                      <a:pt x="478" y="527"/>
                      <a:pt x="478" y="527"/>
                    </a:cubicBezTo>
                    <a:cubicBezTo>
                      <a:pt x="478" y="528"/>
                      <a:pt x="478" y="528"/>
                      <a:pt x="479" y="530"/>
                    </a:cubicBezTo>
                    <a:cubicBezTo>
                      <a:pt x="478" y="526"/>
                      <a:pt x="479" y="526"/>
                      <a:pt x="479" y="527"/>
                    </a:cubicBezTo>
                    <a:cubicBezTo>
                      <a:pt x="480" y="528"/>
                      <a:pt x="481" y="530"/>
                      <a:pt x="481" y="530"/>
                    </a:cubicBezTo>
                    <a:cubicBezTo>
                      <a:pt x="481" y="530"/>
                      <a:pt x="480" y="528"/>
                      <a:pt x="480" y="528"/>
                    </a:cubicBezTo>
                    <a:cubicBezTo>
                      <a:pt x="481" y="528"/>
                      <a:pt x="481" y="529"/>
                      <a:pt x="482" y="529"/>
                    </a:cubicBezTo>
                    <a:cubicBezTo>
                      <a:pt x="482" y="529"/>
                      <a:pt x="482" y="528"/>
                      <a:pt x="483" y="528"/>
                    </a:cubicBezTo>
                    <a:cubicBezTo>
                      <a:pt x="483" y="528"/>
                      <a:pt x="483" y="528"/>
                      <a:pt x="484" y="527"/>
                    </a:cubicBezTo>
                    <a:cubicBezTo>
                      <a:pt x="484" y="527"/>
                      <a:pt x="484" y="527"/>
                      <a:pt x="484" y="527"/>
                    </a:cubicBezTo>
                    <a:cubicBezTo>
                      <a:pt x="484" y="527"/>
                      <a:pt x="485" y="527"/>
                      <a:pt x="485" y="527"/>
                    </a:cubicBezTo>
                    <a:cubicBezTo>
                      <a:pt x="485" y="528"/>
                      <a:pt x="485" y="529"/>
                      <a:pt x="485" y="529"/>
                    </a:cubicBezTo>
                    <a:cubicBezTo>
                      <a:pt x="485" y="529"/>
                      <a:pt x="485" y="528"/>
                      <a:pt x="486" y="526"/>
                    </a:cubicBezTo>
                    <a:cubicBezTo>
                      <a:pt x="486" y="526"/>
                      <a:pt x="486" y="525"/>
                      <a:pt x="486" y="525"/>
                    </a:cubicBezTo>
                    <a:cubicBezTo>
                      <a:pt x="486" y="524"/>
                      <a:pt x="487" y="524"/>
                      <a:pt x="487" y="523"/>
                    </a:cubicBezTo>
                    <a:cubicBezTo>
                      <a:pt x="487" y="522"/>
                      <a:pt x="488" y="522"/>
                      <a:pt x="488" y="522"/>
                    </a:cubicBezTo>
                    <a:cubicBezTo>
                      <a:pt x="488" y="523"/>
                      <a:pt x="488" y="525"/>
                      <a:pt x="488" y="528"/>
                    </a:cubicBezTo>
                    <a:cubicBezTo>
                      <a:pt x="488" y="528"/>
                      <a:pt x="488" y="528"/>
                      <a:pt x="488" y="529"/>
                    </a:cubicBezTo>
                    <a:cubicBezTo>
                      <a:pt x="488" y="529"/>
                      <a:pt x="488" y="529"/>
                      <a:pt x="488" y="530"/>
                    </a:cubicBezTo>
                    <a:cubicBezTo>
                      <a:pt x="488" y="532"/>
                      <a:pt x="489" y="529"/>
                      <a:pt x="489" y="528"/>
                    </a:cubicBezTo>
                    <a:cubicBezTo>
                      <a:pt x="489" y="530"/>
                      <a:pt x="489" y="531"/>
                      <a:pt x="489" y="533"/>
                    </a:cubicBezTo>
                    <a:cubicBezTo>
                      <a:pt x="490" y="531"/>
                      <a:pt x="490" y="530"/>
                      <a:pt x="490" y="530"/>
                    </a:cubicBezTo>
                    <a:cubicBezTo>
                      <a:pt x="490" y="530"/>
                      <a:pt x="490" y="530"/>
                      <a:pt x="490" y="531"/>
                    </a:cubicBezTo>
                    <a:cubicBezTo>
                      <a:pt x="491" y="533"/>
                      <a:pt x="491" y="535"/>
                      <a:pt x="491" y="533"/>
                    </a:cubicBezTo>
                    <a:cubicBezTo>
                      <a:pt x="491" y="536"/>
                      <a:pt x="491" y="534"/>
                      <a:pt x="490" y="538"/>
                    </a:cubicBezTo>
                    <a:cubicBezTo>
                      <a:pt x="491" y="536"/>
                      <a:pt x="491" y="534"/>
                      <a:pt x="492" y="534"/>
                    </a:cubicBezTo>
                    <a:cubicBezTo>
                      <a:pt x="492" y="533"/>
                      <a:pt x="492" y="533"/>
                      <a:pt x="493" y="533"/>
                    </a:cubicBezTo>
                    <a:cubicBezTo>
                      <a:pt x="493" y="534"/>
                      <a:pt x="494" y="535"/>
                      <a:pt x="495" y="533"/>
                    </a:cubicBezTo>
                    <a:cubicBezTo>
                      <a:pt x="494" y="536"/>
                      <a:pt x="494" y="532"/>
                      <a:pt x="494" y="537"/>
                    </a:cubicBezTo>
                    <a:cubicBezTo>
                      <a:pt x="494" y="536"/>
                      <a:pt x="494" y="535"/>
                      <a:pt x="495" y="535"/>
                    </a:cubicBezTo>
                    <a:cubicBezTo>
                      <a:pt x="495" y="535"/>
                      <a:pt x="495" y="535"/>
                      <a:pt x="496" y="535"/>
                    </a:cubicBezTo>
                    <a:cubicBezTo>
                      <a:pt x="496" y="536"/>
                      <a:pt x="497" y="536"/>
                      <a:pt x="498" y="535"/>
                    </a:cubicBezTo>
                    <a:cubicBezTo>
                      <a:pt x="497" y="538"/>
                      <a:pt x="498" y="536"/>
                      <a:pt x="497" y="539"/>
                    </a:cubicBezTo>
                    <a:cubicBezTo>
                      <a:pt x="496" y="542"/>
                      <a:pt x="495" y="543"/>
                      <a:pt x="495" y="543"/>
                    </a:cubicBezTo>
                    <a:cubicBezTo>
                      <a:pt x="495" y="542"/>
                      <a:pt x="494" y="542"/>
                      <a:pt x="493" y="545"/>
                    </a:cubicBezTo>
                    <a:cubicBezTo>
                      <a:pt x="493" y="547"/>
                      <a:pt x="492" y="551"/>
                      <a:pt x="492" y="551"/>
                    </a:cubicBezTo>
                    <a:cubicBezTo>
                      <a:pt x="493" y="546"/>
                      <a:pt x="494" y="545"/>
                      <a:pt x="494" y="544"/>
                    </a:cubicBezTo>
                    <a:cubicBezTo>
                      <a:pt x="494" y="544"/>
                      <a:pt x="495" y="545"/>
                      <a:pt x="495" y="543"/>
                    </a:cubicBezTo>
                    <a:cubicBezTo>
                      <a:pt x="495" y="545"/>
                      <a:pt x="495" y="544"/>
                      <a:pt x="494" y="547"/>
                    </a:cubicBezTo>
                    <a:cubicBezTo>
                      <a:pt x="495" y="544"/>
                      <a:pt x="496" y="543"/>
                      <a:pt x="497" y="543"/>
                    </a:cubicBezTo>
                    <a:cubicBezTo>
                      <a:pt x="497" y="543"/>
                      <a:pt x="497" y="544"/>
                      <a:pt x="497" y="544"/>
                    </a:cubicBezTo>
                    <a:cubicBezTo>
                      <a:pt x="497" y="545"/>
                      <a:pt x="497" y="546"/>
                      <a:pt x="497" y="547"/>
                    </a:cubicBezTo>
                    <a:cubicBezTo>
                      <a:pt x="498" y="544"/>
                      <a:pt x="498" y="544"/>
                      <a:pt x="498" y="545"/>
                    </a:cubicBezTo>
                    <a:cubicBezTo>
                      <a:pt x="498" y="545"/>
                      <a:pt x="498" y="546"/>
                      <a:pt x="499" y="545"/>
                    </a:cubicBezTo>
                    <a:cubicBezTo>
                      <a:pt x="498" y="546"/>
                      <a:pt x="496" y="550"/>
                      <a:pt x="496" y="551"/>
                    </a:cubicBezTo>
                    <a:cubicBezTo>
                      <a:pt x="497" y="548"/>
                      <a:pt x="498" y="546"/>
                      <a:pt x="497" y="547"/>
                    </a:cubicBezTo>
                    <a:cubicBezTo>
                      <a:pt x="496" y="550"/>
                      <a:pt x="495" y="551"/>
                      <a:pt x="495" y="551"/>
                    </a:cubicBezTo>
                    <a:cubicBezTo>
                      <a:pt x="495" y="551"/>
                      <a:pt x="495" y="550"/>
                      <a:pt x="494" y="552"/>
                    </a:cubicBezTo>
                    <a:cubicBezTo>
                      <a:pt x="494" y="552"/>
                      <a:pt x="494" y="553"/>
                      <a:pt x="493" y="556"/>
                    </a:cubicBezTo>
                    <a:cubicBezTo>
                      <a:pt x="494" y="553"/>
                      <a:pt x="493" y="556"/>
                      <a:pt x="495" y="553"/>
                    </a:cubicBezTo>
                    <a:cubicBezTo>
                      <a:pt x="493" y="556"/>
                      <a:pt x="492" y="559"/>
                      <a:pt x="495" y="553"/>
                    </a:cubicBezTo>
                    <a:cubicBezTo>
                      <a:pt x="492" y="559"/>
                      <a:pt x="495" y="554"/>
                      <a:pt x="493" y="559"/>
                    </a:cubicBezTo>
                    <a:cubicBezTo>
                      <a:pt x="493" y="558"/>
                      <a:pt x="492" y="559"/>
                      <a:pt x="492" y="560"/>
                    </a:cubicBezTo>
                    <a:cubicBezTo>
                      <a:pt x="491" y="561"/>
                      <a:pt x="491" y="562"/>
                      <a:pt x="491" y="562"/>
                    </a:cubicBezTo>
                    <a:cubicBezTo>
                      <a:pt x="491" y="563"/>
                      <a:pt x="490" y="563"/>
                      <a:pt x="490" y="563"/>
                    </a:cubicBezTo>
                    <a:cubicBezTo>
                      <a:pt x="490" y="564"/>
                      <a:pt x="490" y="564"/>
                      <a:pt x="490" y="565"/>
                    </a:cubicBezTo>
                    <a:cubicBezTo>
                      <a:pt x="489" y="565"/>
                      <a:pt x="489" y="565"/>
                      <a:pt x="489" y="565"/>
                    </a:cubicBezTo>
                    <a:cubicBezTo>
                      <a:pt x="490" y="565"/>
                      <a:pt x="490" y="565"/>
                      <a:pt x="490" y="565"/>
                    </a:cubicBezTo>
                    <a:cubicBezTo>
                      <a:pt x="489" y="566"/>
                      <a:pt x="489" y="567"/>
                      <a:pt x="488" y="568"/>
                    </a:cubicBezTo>
                    <a:cubicBezTo>
                      <a:pt x="488" y="568"/>
                      <a:pt x="488" y="568"/>
                      <a:pt x="488" y="568"/>
                    </a:cubicBezTo>
                    <a:cubicBezTo>
                      <a:pt x="488" y="568"/>
                      <a:pt x="488" y="568"/>
                      <a:pt x="488" y="568"/>
                    </a:cubicBezTo>
                    <a:cubicBezTo>
                      <a:pt x="488" y="568"/>
                      <a:pt x="488" y="568"/>
                      <a:pt x="488" y="569"/>
                    </a:cubicBezTo>
                    <a:cubicBezTo>
                      <a:pt x="488" y="569"/>
                      <a:pt x="488" y="569"/>
                      <a:pt x="487" y="570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7" y="570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8" y="570"/>
                      <a:pt x="487" y="570"/>
                      <a:pt x="488" y="569"/>
                    </a:cubicBezTo>
                    <a:cubicBezTo>
                      <a:pt x="488" y="570"/>
                      <a:pt x="488" y="570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0"/>
                      <a:pt x="487" y="570"/>
                      <a:pt x="487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93" y="564"/>
                      <a:pt x="493" y="564"/>
                      <a:pt x="497" y="559"/>
                    </a:cubicBezTo>
                    <a:cubicBezTo>
                      <a:pt x="495" y="561"/>
                      <a:pt x="494" y="562"/>
                      <a:pt x="498" y="557"/>
                    </a:cubicBezTo>
                    <a:cubicBezTo>
                      <a:pt x="496" y="559"/>
                      <a:pt x="496" y="559"/>
                      <a:pt x="498" y="556"/>
                    </a:cubicBezTo>
                    <a:cubicBezTo>
                      <a:pt x="496" y="559"/>
                      <a:pt x="496" y="559"/>
                      <a:pt x="496" y="558"/>
                    </a:cubicBezTo>
                    <a:cubicBezTo>
                      <a:pt x="497" y="556"/>
                      <a:pt x="498" y="555"/>
                      <a:pt x="497" y="555"/>
                    </a:cubicBezTo>
                    <a:cubicBezTo>
                      <a:pt x="500" y="551"/>
                      <a:pt x="498" y="554"/>
                      <a:pt x="500" y="550"/>
                    </a:cubicBezTo>
                    <a:cubicBezTo>
                      <a:pt x="500" y="550"/>
                      <a:pt x="501" y="549"/>
                      <a:pt x="502" y="549"/>
                    </a:cubicBezTo>
                    <a:cubicBezTo>
                      <a:pt x="500" y="552"/>
                      <a:pt x="499" y="552"/>
                      <a:pt x="498" y="554"/>
                    </a:cubicBezTo>
                    <a:cubicBezTo>
                      <a:pt x="499" y="553"/>
                      <a:pt x="499" y="552"/>
                      <a:pt x="500" y="553"/>
                    </a:cubicBezTo>
                    <a:cubicBezTo>
                      <a:pt x="500" y="553"/>
                      <a:pt x="499" y="553"/>
                      <a:pt x="498" y="554"/>
                    </a:cubicBezTo>
                    <a:cubicBezTo>
                      <a:pt x="501" y="551"/>
                      <a:pt x="499" y="553"/>
                      <a:pt x="501" y="551"/>
                    </a:cubicBezTo>
                    <a:cubicBezTo>
                      <a:pt x="502" y="549"/>
                      <a:pt x="503" y="549"/>
                      <a:pt x="504" y="547"/>
                    </a:cubicBezTo>
                    <a:cubicBezTo>
                      <a:pt x="500" y="552"/>
                      <a:pt x="501" y="552"/>
                      <a:pt x="503" y="550"/>
                    </a:cubicBezTo>
                    <a:cubicBezTo>
                      <a:pt x="501" y="552"/>
                      <a:pt x="501" y="553"/>
                      <a:pt x="500" y="555"/>
                    </a:cubicBezTo>
                    <a:cubicBezTo>
                      <a:pt x="501" y="553"/>
                      <a:pt x="502" y="552"/>
                      <a:pt x="502" y="553"/>
                    </a:cubicBezTo>
                    <a:cubicBezTo>
                      <a:pt x="502" y="553"/>
                      <a:pt x="501" y="554"/>
                      <a:pt x="500" y="556"/>
                    </a:cubicBezTo>
                    <a:cubicBezTo>
                      <a:pt x="503" y="553"/>
                      <a:pt x="503" y="554"/>
                      <a:pt x="502" y="555"/>
                    </a:cubicBezTo>
                    <a:cubicBezTo>
                      <a:pt x="501" y="556"/>
                      <a:pt x="500" y="557"/>
                      <a:pt x="501" y="556"/>
                    </a:cubicBezTo>
                    <a:cubicBezTo>
                      <a:pt x="501" y="556"/>
                      <a:pt x="502" y="555"/>
                      <a:pt x="503" y="554"/>
                    </a:cubicBezTo>
                    <a:cubicBezTo>
                      <a:pt x="502" y="554"/>
                      <a:pt x="504" y="552"/>
                      <a:pt x="504" y="553"/>
                    </a:cubicBezTo>
                    <a:cubicBezTo>
                      <a:pt x="501" y="556"/>
                      <a:pt x="501" y="556"/>
                      <a:pt x="500" y="557"/>
                    </a:cubicBezTo>
                    <a:cubicBezTo>
                      <a:pt x="502" y="556"/>
                      <a:pt x="503" y="554"/>
                      <a:pt x="503" y="554"/>
                    </a:cubicBezTo>
                    <a:cubicBezTo>
                      <a:pt x="503" y="554"/>
                      <a:pt x="503" y="555"/>
                      <a:pt x="503" y="555"/>
                    </a:cubicBezTo>
                    <a:cubicBezTo>
                      <a:pt x="503" y="555"/>
                      <a:pt x="504" y="555"/>
                      <a:pt x="505" y="554"/>
                    </a:cubicBezTo>
                    <a:cubicBezTo>
                      <a:pt x="502" y="556"/>
                      <a:pt x="500" y="558"/>
                      <a:pt x="500" y="558"/>
                    </a:cubicBezTo>
                    <a:cubicBezTo>
                      <a:pt x="502" y="557"/>
                      <a:pt x="503" y="556"/>
                      <a:pt x="504" y="555"/>
                    </a:cubicBezTo>
                    <a:cubicBezTo>
                      <a:pt x="505" y="554"/>
                      <a:pt x="501" y="558"/>
                      <a:pt x="504" y="555"/>
                    </a:cubicBezTo>
                    <a:cubicBezTo>
                      <a:pt x="505" y="555"/>
                      <a:pt x="504" y="556"/>
                      <a:pt x="503" y="556"/>
                    </a:cubicBezTo>
                    <a:cubicBezTo>
                      <a:pt x="503" y="557"/>
                      <a:pt x="503" y="557"/>
                      <a:pt x="506" y="554"/>
                    </a:cubicBezTo>
                    <a:cubicBezTo>
                      <a:pt x="505" y="555"/>
                      <a:pt x="505" y="555"/>
                      <a:pt x="503" y="557"/>
                    </a:cubicBezTo>
                    <a:cubicBezTo>
                      <a:pt x="503" y="557"/>
                      <a:pt x="506" y="554"/>
                      <a:pt x="505" y="555"/>
                    </a:cubicBezTo>
                    <a:cubicBezTo>
                      <a:pt x="501" y="558"/>
                      <a:pt x="501" y="558"/>
                      <a:pt x="501" y="558"/>
                    </a:cubicBezTo>
                    <a:cubicBezTo>
                      <a:pt x="500" y="559"/>
                      <a:pt x="491" y="567"/>
                      <a:pt x="498" y="561"/>
                    </a:cubicBezTo>
                    <a:cubicBezTo>
                      <a:pt x="497" y="562"/>
                      <a:pt x="497" y="562"/>
                      <a:pt x="497" y="562"/>
                    </a:cubicBezTo>
                    <a:cubicBezTo>
                      <a:pt x="497" y="562"/>
                      <a:pt x="496" y="563"/>
                      <a:pt x="496" y="563"/>
                    </a:cubicBezTo>
                    <a:cubicBezTo>
                      <a:pt x="495" y="564"/>
                      <a:pt x="495" y="564"/>
                      <a:pt x="494" y="565"/>
                    </a:cubicBezTo>
                    <a:cubicBezTo>
                      <a:pt x="493" y="565"/>
                      <a:pt x="492" y="566"/>
                      <a:pt x="492" y="567"/>
                    </a:cubicBezTo>
                    <a:cubicBezTo>
                      <a:pt x="491" y="567"/>
                      <a:pt x="491" y="567"/>
                      <a:pt x="491" y="567"/>
                    </a:cubicBezTo>
                    <a:cubicBezTo>
                      <a:pt x="490" y="568"/>
                      <a:pt x="490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8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8" y="569"/>
                    </a:cubicBezTo>
                    <a:cubicBezTo>
                      <a:pt x="488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8" y="569"/>
                    </a:cubicBezTo>
                    <a:cubicBezTo>
                      <a:pt x="488" y="569"/>
                      <a:pt x="488" y="569"/>
                      <a:pt x="488" y="569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7" y="570"/>
                      <a:pt x="487" y="570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69"/>
                      <a:pt x="488" y="569"/>
                    </a:cubicBezTo>
                    <a:cubicBezTo>
                      <a:pt x="488" y="569"/>
                      <a:pt x="488" y="569"/>
                      <a:pt x="488" y="569"/>
                    </a:cubicBezTo>
                    <a:cubicBezTo>
                      <a:pt x="488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9"/>
                    </a:cubicBezTo>
                    <a:cubicBezTo>
                      <a:pt x="489" y="569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8" y="569"/>
                      <a:pt x="488" y="569"/>
                      <a:pt x="488" y="569"/>
                    </a:cubicBezTo>
                    <a:cubicBezTo>
                      <a:pt x="488" y="569"/>
                      <a:pt x="488" y="569"/>
                      <a:pt x="488" y="569"/>
                    </a:cubicBezTo>
                    <a:cubicBezTo>
                      <a:pt x="488" y="569"/>
                      <a:pt x="488" y="569"/>
                      <a:pt x="488" y="569"/>
                    </a:cubicBezTo>
                    <a:cubicBezTo>
                      <a:pt x="488" y="569"/>
                      <a:pt x="487" y="569"/>
                      <a:pt x="487" y="570"/>
                    </a:cubicBezTo>
                    <a:cubicBezTo>
                      <a:pt x="488" y="569"/>
                      <a:pt x="488" y="569"/>
                      <a:pt x="488" y="569"/>
                    </a:cubicBezTo>
                    <a:cubicBezTo>
                      <a:pt x="487" y="569"/>
                      <a:pt x="487" y="570"/>
                      <a:pt x="487" y="570"/>
                    </a:cubicBezTo>
                    <a:cubicBezTo>
                      <a:pt x="487" y="570"/>
                      <a:pt x="487" y="570"/>
                      <a:pt x="487" y="570"/>
                    </a:cubicBezTo>
                    <a:cubicBezTo>
                      <a:pt x="487" y="570"/>
                      <a:pt x="487" y="570"/>
                      <a:pt x="487" y="570"/>
                    </a:cubicBezTo>
                    <a:cubicBezTo>
                      <a:pt x="487" y="570"/>
                      <a:pt x="487" y="570"/>
                      <a:pt x="487" y="570"/>
                    </a:cubicBezTo>
                    <a:cubicBezTo>
                      <a:pt x="487" y="570"/>
                      <a:pt x="487" y="570"/>
                      <a:pt x="487" y="570"/>
                    </a:cubicBezTo>
                    <a:cubicBezTo>
                      <a:pt x="486" y="570"/>
                      <a:pt x="486" y="570"/>
                      <a:pt x="486" y="570"/>
                    </a:cubicBezTo>
                    <a:cubicBezTo>
                      <a:pt x="486" y="570"/>
                      <a:pt x="486" y="570"/>
                      <a:pt x="486" y="570"/>
                    </a:cubicBezTo>
                    <a:cubicBezTo>
                      <a:pt x="486" y="570"/>
                      <a:pt x="486" y="570"/>
                      <a:pt x="486" y="570"/>
                    </a:cubicBezTo>
                    <a:cubicBezTo>
                      <a:pt x="486" y="570"/>
                      <a:pt x="486" y="570"/>
                      <a:pt x="485" y="570"/>
                    </a:cubicBezTo>
                    <a:cubicBezTo>
                      <a:pt x="485" y="570"/>
                      <a:pt x="486" y="570"/>
                      <a:pt x="486" y="570"/>
                    </a:cubicBezTo>
                    <a:cubicBezTo>
                      <a:pt x="485" y="570"/>
                      <a:pt x="485" y="570"/>
                      <a:pt x="485" y="571"/>
                    </a:cubicBezTo>
                    <a:cubicBezTo>
                      <a:pt x="485" y="571"/>
                      <a:pt x="485" y="571"/>
                      <a:pt x="485" y="571"/>
                    </a:cubicBezTo>
                    <a:cubicBezTo>
                      <a:pt x="485" y="571"/>
                      <a:pt x="484" y="571"/>
                      <a:pt x="484" y="571"/>
                    </a:cubicBezTo>
                    <a:cubicBezTo>
                      <a:pt x="484" y="571"/>
                      <a:pt x="483" y="571"/>
                      <a:pt x="483" y="571"/>
                    </a:cubicBezTo>
                    <a:cubicBezTo>
                      <a:pt x="483" y="571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77" y="558"/>
                      <a:pt x="481" y="568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80" y="565"/>
                      <a:pt x="480" y="565"/>
                      <a:pt x="480" y="565"/>
                    </a:cubicBezTo>
                    <a:cubicBezTo>
                      <a:pt x="480" y="565"/>
                      <a:pt x="480" y="565"/>
                      <a:pt x="480" y="565"/>
                    </a:cubicBezTo>
                    <a:cubicBezTo>
                      <a:pt x="480" y="566"/>
                      <a:pt x="480" y="567"/>
                      <a:pt x="481" y="567"/>
                    </a:cubicBezTo>
                    <a:cubicBezTo>
                      <a:pt x="481" y="567"/>
                      <a:pt x="480" y="566"/>
                      <a:pt x="480" y="566"/>
                    </a:cubicBezTo>
                    <a:cubicBezTo>
                      <a:pt x="480" y="566"/>
                      <a:pt x="480" y="566"/>
                      <a:pt x="480" y="565"/>
                    </a:cubicBezTo>
                    <a:cubicBezTo>
                      <a:pt x="480" y="565"/>
                      <a:pt x="480" y="565"/>
                      <a:pt x="480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81" y="568"/>
                      <a:pt x="477" y="558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82" y="572"/>
                      <a:pt x="482" y="572"/>
                      <a:pt x="482" y="572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79" y="565"/>
                      <a:pt x="479" y="565"/>
                    </a:cubicBezTo>
                    <a:cubicBezTo>
                      <a:pt x="479" y="565"/>
                      <a:pt x="480" y="565"/>
                      <a:pt x="480" y="565"/>
                    </a:cubicBezTo>
                    <a:cubicBezTo>
                      <a:pt x="480" y="565"/>
                      <a:pt x="480" y="565"/>
                      <a:pt x="480" y="566"/>
                    </a:cubicBezTo>
                    <a:cubicBezTo>
                      <a:pt x="480" y="566"/>
                      <a:pt x="480" y="566"/>
                      <a:pt x="480" y="567"/>
                    </a:cubicBezTo>
                    <a:cubicBezTo>
                      <a:pt x="481" y="567"/>
                      <a:pt x="481" y="568"/>
                      <a:pt x="481" y="569"/>
                    </a:cubicBezTo>
                    <a:cubicBezTo>
                      <a:pt x="482" y="570"/>
                      <a:pt x="483" y="572"/>
                      <a:pt x="485" y="574"/>
                    </a:cubicBezTo>
                    <a:cubicBezTo>
                      <a:pt x="485" y="575"/>
                      <a:pt x="486" y="576"/>
                      <a:pt x="486" y="577"/>
                    </a:cubicBezTo>
                    <a:cubicBezTo>
                      <a:pt x="486" y="577"/>
                      <a:pt x="486" y="578"/>
                      <a:pt x="487" y="578"/>
                    </a:cubicBezTo>
                    <a:cubicBezTo>
                      <a:pt x="487" y="577"/>
                      <a:pt x="487" y="577"/>
                      <a:pt x="487" y="577"/>
                    </a:cubicBezTo>
                    <a:cubicBezTo>
                      <a:pt x="487" y="577"/>
                      <a:pt x="487" y="577"/>
                      <a:pt x="487" y="576"/>
                    </a:cubicBezTo>
                    <a:cubicBezTo>
                      <a:pt x="486" y="576"/>
                      <a:pt x="486" y="575"/>
                      <a:pt x="486" y="575"/>
                    </a:cubicBezTo>
                    <a:cubicBezTo>
                      <a:pt x="486" y="575"/>
                      <a:pt x="486" y="575"/>
                      <a:pt x="486" y="575"/>
                    </a:cubicBezTo>
                    <a:cubicBezTo>
                      <a:pt x="486" y="575"/>
                      <a:pt x="486" y="574"/>
                      <a:pt x="486" y="573"/>
                    </a:cubicBezTo>
                    <a:cubicBezTo>
                      <a:pt x="486" y="573"/>
                      <a:pt x="486" y="572"/>
                      <a:pt x="487" y="572"/>
                    </a:cubicBezTo>
                    <a:cubicBezTo>
                      <a:pt x="487" y="572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0"/>
                      <a:pt x="487" y="570"/>
                      <a:pt x="487" y="570"/>
                    </a:cubicBezTo>
                    <a:cubicBezTo>
                      <a:pt x="487" y="570"/>
                      <a:pt x="487" y="570"/>
                      <a:pt x="487" y="570"/>
                    </a:cubicBezTo>
                    <a:cubicBezTo>
                      <a:pt x="487" y="570"/>
                      <a:pt x="487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9" y="570"/>
                      <a:pt x="489" y="570"/>
                      <a:pt x="489" y="570"/>
                    </a:cubicBezTo>
                    <a:cubicBezTo>
                      <a:pt x="489" y="570"/>
                      <a:pt x="489" y="570"/>
                      <a:pt x="489" y="570"/>
                    </a:cubicBezTo>
                    <a:cubicBezTo>
                      <a:pt x="489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89" y="570"/>
                    </a:cubicBezTo>
                    <a:cubicBezTo>
                      <a:pt x="489" y="570"/>
                      <a:pt x="489" y="570"/>
                      <a:pt x="489" y="570"/>
                    </a:cubicBezTo>
                    <a:cubicBezTo>
                      <a:pt x="489" y="570"/>
                      <a:pt x="489" y="570"/>
                      <a:pt x="489" y="570"/>
                    </a:cubicBezTo>
                    <a:cubicBezTo>
                      <a:pt x="489" y="570"/>
                      <a:pt x="489" y="570"/>
                      <a:pt x="489" y="570"/>
                    </a:cubicBezTo>
                    <a:cubicBezTo>
                      <a:pt x="489" y="570"/>
                      <a:pt x="489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7" y="569"/>
                      <a:pt x="487" y="569"/>
                    </a:cubicBezTo>
                    <a:cubicBezTo>
                      <a:pt x="487" y="569"/>
                      <a:pt x="487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8" y="570"/>
                      <a:pt x="489" y="571"/>
                      <a:pt x="490" y="572"/>
                    </a:cubicBezTo>
                    <a:cubicBezTo>
                      <a:pt x="493" y="574"/>
                      <a:pt x="496" y="575"/>
                      <a:pt x="498" y="577"/>
                    </a:cubicBezTo>
                    <a:cubicBezTo>
                      <a:pt x="500" y="578"/>
                      <a:pt x="499" y="577"/>
                      <a:pt x="500" y="578"/>
                    </a:cubicBezTo>
                    <a:cubicBezTo>
                      <a:pt x="500" y="578"/>
                      <a:pt x="504" y="581"/>
                      <a:pt x="506" y="582"/>
                    </a:cubicBezTo>
                    <a:cubicBezTo>
                      <a:pt x="507" y="583"/>
                      <a:pt x="506" y="582"/>
                      <a:pt x="508" y="583"/>
                    </a:cubicBezTo>
                    <a:cubicBezTo>
                      <a:pt x="518" y="589"/>
                      <a:pt x="526" y="594"/>
                      <a:pt x="535" y="599"/>
                    </a:cubicBezTo>
                    <a:cubicBezTo>
                      <a:pt x="543" y="603"/>
                      <a:pt x="551" y="608"/>
                      <a:pt x="563" y="613"/>
                    </a:cubicBezTo>
                    <a:cubicBezTo>
                      <a:pt x="566" y="614"/>
                      <a:pt x="570" y="615"/>
                      <a:pt x="573" y="616"/>
                    </a:cubicBezTo>
                    <a:cubicBezTo>
                      <a:pt x="577" y="618"/>
                      <a:pt x="581" y="619"/>
                      <a:pt x="584" y="619"/>
                    </a:cubicBezTo>
                    <a:cubicBezTo>
                      <a:pt x="587" y="622"/>
                      <a:pt x="593" y="622"/>
                      <a:pt x="597" y="625"/>
                    </a:cubicBezTo>
                    <a:cubicBezTo>
                      <a:pt x="597" y="624"/>
                      <a:pt x="598" y="624"/>
                      <a:pt x="599" y="625"/>
                    </a:cubicBezTo>
                    <a:cubicBezTo>
                      <a:pt x="599" y="625"/>
                      <a:pt x="599" y="626"/>
                      <a:pt x="601" y="627"/>
                    </a:cubicBezTo>
                    <a:cubicBezTo>
                      <a:pt x="601" y="625"/>
                      <a:pt x="606" y="629"/>
                      <a:pt x="606" y="629"/>
                    </a:cubicBezTo>
                    <a:cubicBezTo>
                      <a:pt x="614" y="632"/>
                      <a:pt x="622" y="632"/>
                      <a:pt x="631" y="636"/>
                    </a:cubicBezTo>
                    <a:cubicBezTo>
                      <a:pt x="632" y="637"/>
                      <a:pt x="631" y="638"/>
                      <a:pt x="630" y="638"/>
                    </a:cubicBezTo>
                    <a:cubicBezTo>
                      <a:pt x="629" y="639"/>
                      <a:pt x="628" y="639"/>
                      <a:pt x="626" y="640"/>
                    </a:cubicBezTo>
                    <a:cubicBezTo>
                      <a:pt x="623" y="641"/>
                      <a:pt x="621" y="641"/>
                      <a:pt x="622" y="644"/>
                    </a:cubicBezTo>
                    <a:cubicBezTo>
                      <a:pt x="619" y="644"/>
                      <a:pt x="618" y="645"/>
                      <a:pt x="612" y="642"/>
                    </a:cubicBezTo>
                    <a:cubicBezTo>
                      <a:pt x="612" y="641"/>
                      <a:pt x="612" y="640"/>
                      <a:pt x="609" y="638"/>
                    </a:cubicBezTo>
                    <a:cubicBezTo>
                      <a:pt x="607" y="638"/>
                      <a:pt x="604" y="638"/>
                      <a:pt x="602" y="639"/>
                    </a:cubicBezTo>
                    <a:cubicBezTo>
                      <a:pt x="602" y="639"/>
                      <a:pt x="601" y="639"/>
                      <a:pt x="600" y="640"/>
                    </a:cubicBezTo>
                    <a:cubicBezTo>
                      <a:pt x="599" y="640"/>
                      <a:pt x="598" y="640"/>
                      <a:pt x="598" y="641"/>
                    </a:cubicBezTo>
                    <a:cubicBezTo>
                      <a:pt x="593" y="638"/>
                      <a:pt x="591" y="638"/>
                      <a:pt x="590" y="639"/>
                    </a:cubicBezTo>
                    <a:cubicBezTo>
                      <a:pt x="589" y="640"/>
                      <a:pt x="588" y="641"/>
                      <a:pt x="586" y="641"/>
                    </a:cubicBezTo>
                    <a:cubicBezTo>
                      <a:pt x="584" y="640"/>
                      <a:pt x="585" y="640"/>
                      <a:pt x="582" y="638"/>
                    </a:cubicBezTo>
                    <a:cubicBezTo>
                      <a:pt x="582" y="639"/>
                      <a:pt x="582" y="640"/>
                      <a:pt x="582" y="640"/>
                    </a:cubicBezTo>
                    <a:cubicBezTo>
                      <a:pt x="581" y="641"/>
                      <a:pt x="580" y="642"/>
                      <a:pt x="580" y="642"/>
                    </a:cubicBezTo>
                    <a:cubicBezTo>
                      <a:pt x="579" y="643"/>
                      <a:pt x="578" y="643"/>
                      <a:pt x="577" y="643"/>
                    </a:cubicBezTo>
                    <a:cubicBezTo>
                      <a:pt x="576" y="643"/>
                      <a:pt x="575" y="644"/>
                      <a:pt x="573" y="644"/>
                    </a:cubicBezTo>
                    <a:cubicBezTo>
                      <a:pt x="568" y="640"/>
                      <a:pt x="565" y="639"/>
                      <a:pt x="562" y="639"/>
                    </a:cubicBezTo>
                    <a:cubicBezTo>
                      <a:pt x="559" y="638"/>
                      <a:pt x="557" y="638"/>
                      <a:pt x="552" y="633"/>
                    </a:cubicBezTo>
                    <a:cubicBezTo>
                      <a:pt x="550" y="633"/>
                      <a:pt x="549" y="633"/>
                      <a:pt x="545" y="630"/>
                    </a:cubicBezTo>
                    <a:cubicBezTo>
                      <a:pt x="542" y="626"/>
                      <a:pt x="540" y="623"/>
                      <a:pt x="534" y="618"/>
                    </a:cubicBezTo>
                    <a:cubicBezTo>
                      <a:pt x="530" y="614"/>
                      <a:pt x="529" y="615"/>
                      <a:pt x="526" y="612"/>
                    </a:cubicBezTo>
                    <a:cubicBezTo>
                      <a:pt x="529" y="615"/>
                      <a:pt x="530" y="619"/>
                      <a:pt x="528" y="617"/>
                    </a:cubicBezTo>
                    <a:cubicBezTo>
                      <a:pt x="527" y="615"/>
                      <a:pt x="527" y="614"/>
                      <a:pt x="525" y="613"/>
                    </a:cubicBezTo>
                    <a:cubicBezTo>
                      <a:pt x="521" y="608"/>
                      <a:pt x="517" y="604"/>
                      <a:pt x="513" y="599"/>
                    </a:cubicBezTo>
                    <a:cubicBezTo>
                      <a:pt x="513" y="600"/>
                      <a:pt x="513" y="601"/>
                      <a:pt x="510" y="597"/>
                    </a:cubicBezTo>
                    <a:cubicBezTo>
                      <a:pt x="510" y="597"/>
                      <a:pt x="512" y="599"/>
                      <a:pt x="510" y="597"/>
                    </a:cubicBezTo>
                    <a:cubicBezTo>
                      <a:pt x="510" y="597"/>
                      <a:pt x="507" y="594"/>
                      <a:pt x="507" y="594"/>
                    </a:cubicBezTo>
                    <a:cubicBezTo>
                      <a:pt x="512" y="600"/>
                      <a:pt x="507" y="594"/>
                      <a:pt x="507" y="594"/>
                    </a:cubicBezTo>
                    <a:cubicBezTo>
                      <a:pt x="508" y="596"/>
                      <a:pt x="510" y="598"/>
                      <a:pt x="512" y="601"/>
                    </a:cubicBezTo>
                    <a:cubicBezTo>
                      <a:pt x="512" y="602"/>
                      <a:pt x="509" y="598"/>
                      <a:pt x="506" y="595"/>
                    </a:cubicBezTo>
                    <a:cubicBezTo>
                      <a:pt x="503" y="592"/>
                      <a:pt x="502" y="590"/>
                      <a:pt x="505" y="595"/>
                    </a:cubicBezTo>
                    <a:cubicBezTo>
                      <a:pt x="506" y="596"/>
                      <a:pt x="505" y="596"/>
                      <a:pt x="506" y="595"/>
                    </a:cubicBezTo>
                    <a:cubicBezTo>
                      <a:pt x="508" y="599"/>
                      <a:pt x="511" y="602"/>
                      <a:pt x="514" y="605"/>
                    </a:cubicBezTo>
                    <a:cubicBezTo>
                      <a:pt x="516" y="608"/>
                      <a:pt x="519" y="610"/>
                      <a:pt x="521" y="612"/>
                    </a:cubicBezTo>
                    <a:cubicBezTo>
                      <a:pt x="522" y="614"/>
                      <a:pt x="522" y="614"/>
                      <a:pt x="524" y="616"/>
                    </a:cubicBezTo>
                    <a:cubicBezTo>
                      <a:pt x="524" y="615"/>
                      <a:pt x="523" y="613"/>
                      <a:pt x="523" y="613"/>
                    </a:cubicBezTo>
                    <a:cubicBezTo>
                      <a:pt x="524" y="614"/>
                      <a:pt x="526" y="616"/>
                      <a:pt x="525" y="614"/>
                    </a:cubicBezTo>
                    <a:cubicBezTo>
                      <a:pt x="528" y="619"/>
                      <a:pt x="529" y="618"/>
                      <a:pt x="532" y="621"/>
                    </a:cubicBezTo>
                    <a:cubicBezTo>
                      <a:pt x="532" y="623"/>
                      <a:pt x="533" y="623"/>
                      <a:pt x="536" y="626"/>
                    </a:cubicBezTo>
                    <a:cubicBezTo>
                      <a:pt x="535" y="626"/>
                      <a:pt x="537" y="629"/>
                      <a:pt x="537" y="628"/>
                    </a:cubicBezTo>
                    <a:cubicBezTo>
                      <a:pt x="535" y="628"/>
                      <a:pt x="533" y="627"/>
                      <a:pt x="532" y="627"/>
                    </a:cubicBezTo>
                    <a:cubicBezTo>
                      <a:pt x="531" y="627"/>
                      <a:pt x="531" y="627"/>
                      <a:pt x="530" y="627"/>
                    </a:cubicBezTo>
                    <a:cubicBezTo>
                      <a:pt x="529" y="627"/>
                      <a:pt x="529" y="627"/>
                      <a:pt x="528" y="627"/>
                    </a:cubicBezTo>
                    <a:cubicBezTo>
                      <a:pt x="531" y="630"/>
                      <a:pt x="533" y="631"/>
                      <a:pt x="534" y="632"/>
                    </a:cubicBezTo>
                    <a:cubicBezTo>
                      <a:pt x="536" y="633"/>
                      <a:pt x="537" y="634"/>
                      <a:pt x="539" y="635"/>
                    </a:cubicBezTo>
                    <a:cubicBezTo>
                      <a:pt x="542" y="639"/>
                      <a:pt x="545" y="641"/>
                      <a:pt x="547" y="643"/>
                    </a:cubicBezTo>
                    <a:cubicBezTo>
                      <a:pt x="549" y="645"/>
                      <a:pt x="551" y="647"/>
                      <a:pt x="553" y="649"/>
                    </a:cubicBezTo>
                    <a:cubicBezTo>
                      <a:pt x="555" y="650"/>
                      <a:pt x="551" y="646"/>
                      <a:pt x="553" y="647"/>
                    </a:cubicBezTo>
                    <a:cubicBezTo>
                      <a:pt x="557" y="651"/>
                      <a:pt x="560" y="654"/>
                      <a:pt x="564" y="657"/>
                    </a:cubicBezTo>
                    <a:cubicBezTo>
                      <a:pt x="568" y="661"/>
                      <a:pt x="573" y="665"/>
                      <a:pt x="577" y="670"/>
                    </a:cubicBezTo>
                    <a:cubicBezTo>
                      <a:pt x="575" y="671"/>
                      <a:pt x="576" y="674"/>
                      <a:pt x="578" y="677"/>
                    </a:cubicBezTo>
                    <a:cubicBezTo>
                      <a:pt x="578" y="679"/>
                      <a:pt x="579" y="680"/>
                      <a:pt x="579" y="682"/>
                    </a:cubicBezTo>
                    <a:cubicBezTo>
                      <a:pt x="579" y="683"/>
                      <a:pt x="579" y="684"/>
                      <a:pt x="578" y="684"/>
                    </a:cubicBezTo>
                    <a:cubicBezTo>
                      <a:pt x="581" y="688"/>
                      <a:pt x="580" y="690"/>
                      <a:pt x="582" y="693"/>
                    </a:cubicBezTo>
                    <a:cubicBezTo>
                      <a:pt x="584" y="695"/>
                      <a:pt x="585" y="695"/>
                      <a:pt x="586" y="696"/>
                    </a:cubicBezTo>
                    <a:cubicBezTo>
                      <a:pt x="588" y="699"/>
                      <a:pt x="588" y="700"/>
                      <a:pt x="588" y="702"/>
                    </a:cubicBezTo>
                    <a:cubicBezTo>
                      <a:pt x="596" y="714"/>
                      <a:pt x="598" y="708"/>
                      <a:pt x="605" y="716"/>
                    </a:cubicBezTo>
                    <a:cubicBezTo>
                      <a:pt x="605" y="719"/>
                      <a:pt x="603" y="721"/>
                      <a:pt x="601" y="723"/>
                    </a:cubicBezTo>
                    <a:cubicBezTo>
                      <a:pt x="600" y="725"/>
                      <a:pt x="599" y="727"/>
                      <a:pt x="599" y="730"/>
                    </a:cubicBezTo>
                    <a:cubicBezTo>
                      <a:pt x="601" y="730"/>
                      <a:pt x="606" y="735"/>
                      <a:pt x="606" y="739"/>
                    </a:cubicBezTo>
                    <a:cubicBezTo>
                      <a:pt x="608" y="739"/>
                      <a:pt x="611" y="741"/>
                      <a:pt x="613" y="743"/>
                    </a:cubicBezTo>
                    <a:cubicBezTo>
                      <a:pt x="616" y="745"/>
                      <a:pt x="618" y="747"/>
                      <a:pt x="620" y="747"/>
                    </a:cubicBezTo>
                    <a:cubicBezTo>
                      <a:pt x="621" y="743"/>
                      <a:pt x="619" y="739"/>
                      <a:pt x="617" y="735"/>
                    </a:cubicBezTo>
                    <a:cubicBezTo>
                      <a:pt x="616" y="732"/>
                      <a:pt x="615" y="730"/>
                      <a:pt x="615" y="728"/>
                    </a:cubicBezTo>
                    <a:cubicBezTo>
                      <a:pt x="614" y="726"/>
                      <a:pt x="614" y="724"/>
                      <a:pt x="614" y="722"/>
                    </a:cubicBezTo>
                    <a:cubicBezTo>
                      <a:pt x="617" y="725"/>
                      <a:pt x="621" y="726"/>
                      <a:pt x="624" y="727"/>
                    </a:cubicBezTo>
                    <a:cubicBezTo>
                      <a:pt x="627" y="727"/>
                      <a:pt x="629" y="727"/>
                      <a:pt x="632" y="726"/>
                    </a:cubicBezTo>
                    <a:cubicBezTo>
                      <a:pt x="634" y="725"/>
                      <a:pt x="636" y="723"/>
                      <a:pt x="638" y="722"/>
                    </a:cubicBezTo>
                    <a:cubicBezTo>
                      <a:pt x="640" y="721"/>
                      <a:pt x="642" y="720"/>
                      <a:pt x="643" y="720"/>
                    </a:cubicBezTo>
                    <a:cubicBezTo>
                      <a:pt x="642" y="720"/>
                      <a:pt x="641" y="719"/>
                      <a:pt x="640" y="718"/>
                    </a:cubicBezTo>
                    <a:cubicBezTo>
                      <a:pt x="641" y="716"/>
                      <a:pt x="643" y="716"/>
                      <a:pt x="645" y="716"/>
                    </a:cubicBezTo>
                    <a:cubicBezTo>
                      <a:pt x="643" y="714"/>
                      <a:pt x="643" y="714"/>
                      <a:pt x="644" y="713"/>
                    </a:cubicBezTo>
                    <a:cubicBezTo>
                      <a:pt x="644" y="712"/>
                      <a:pt x="645" y="711"/>
                      <a:pt x="644" y="710"/>
                    </a:cubicBezTo>
                    <a:cubicBezTo>
                      <a:pt x="643" y="710"/>
                      <a:pt x="642" y="711"/>
                      <a:pt x="640" y="709"/>
                    </a:cubicBezTo>
                    <a:cubicBezTo>
                      <a:pt x="642" y="706"/>
                      <a:pt x="643" y="702"/>
                      <a:pt x="644" y="699"/>
                    </a:cubicBezTo>
                    <a:cubicBezTo>
                      <a:pt x="644" y="695"/>
                      <a:pt x="644" y="692"/>
                      <a:pt x="646" y="688"/>
                    </a:cubicBezTo>
                    <a:cubicBezTo>
                      <a:pt x="645" y="687"/>
                      <a:pt x="643" y="686"/>
                      <a:pt x="643" y="686"/>
                    </a:cubicBezTo>
                    <a:cubicBezTo>
                      <a:pt x="645" y="684"/>
                      <a:pt x="646" y="682"/>
                      <a:pt x="647" y="680"/>
                    </a:cubicBezTo>
                    <a:cubicBezTo>
                      <a:pt x="647" y="679"/>
                      <a:pt x="647" y="679"/>
                      <a:pt x="647" y="678"/>
                    </a:cubicBezTo>
                    <a:cubicBezTo>
                      <a:pt x="648" y="677"/>
                      <a:pt x="648" y="677"/>
                      <a:pt x="648" y="676"/>
                    </a:cubicBezTo>
                    <a:cubicBezTo>
                      <a:pt x="648" y="675"/>
                      <a:pt x="648" y="674"/>
                      <a:pt x="649" y="673"/>
                    </a:cubicBezTo>
                    <a:cubicBezTo>
                      <a:pt x="649" y="672"/>
                      <a:pt x="649" y="671"/>
                      <a:pt x="649" y="670"/>
                    </a:cubicBezTo>
                    <a:cubicBezTo>
                      <a:pt x="649" y="669"/>
                      <a:pt x="649" y="669"/>
                      <a:pt x="649" y="668"/>
                    </a:cubicBezTo>
                    <a:cubicBezTo>
                      <a:pt x="649" y="668"/>
                      <a:pt x="649" y="667"/>
                      <a:pt x="650" y="667"/>
                    </a:cubicBezTo>
                    <a:cubicBezTo>
                      <a:pt x="650" y="664"/>
                      <a:pt x="650" y="662"/>
                      <a:pt x="651" y="660"/>
                    </a:cubicBezTo>
                    <a:cubicBezTo>
                      <a:pt x="650" y="659"/>
                      <a:pt x="648" y="658"/>
                      <a:pt x="648" y="658"/>
                    </a:cubicBezTo>
                    <a:cubicBezTo>
                      <a:pt x="651" y="657"/>
                      <a:pt x="651" y="655"/>
                      <a:pt x="652" y="654"/>
                    </a:cubicBezTo>
                    <a:cubicBezTo>
                      <a:pt x="652" y="654"/>
                      <a:pt x="651" y="654"/>
                      <a:pt x="650" y="653"/>
                    </a:cubicBezTo>
                    <a:cubicBezTo>
                      <a:pt x="651" y="652"/>
                      <a:pt x="652" y="650"/>
                      <a:pt x="653" y="649"/>
                    </a:cubicBezTo>
                    <a:cubicBezTo>
                      <a:pt x="653" y="647"/>
                      <a:pt x="654" y="645"/>
                      <a:pt x="655" y="644"/>
                    </a:cubicBezTo>
                    <a:cubicBezTo>
                      <a:pt x="655" y="643"/>
                      <a:pt x="656" y="642"/>
                      <a:pt x="657" y="642"/>
                    </a:cubicBezTo>
                    <a:cubicBezTo>
                      <a:pt x="657" y="641"/>
                      <a:pt x="658" y="641"/>
                      <a:pt x="659" y="641"/>
                    </a:cubicBezTo>
                    <a:cubicBezTo>
                      <a:pt x="661" y="640"/>
                      <a:pt x="664" y="641"/>
                      <a:pt x="668" y="642"/>
                    </a:cubicBezTo>
                    <a:cubicBezTo>
                      <a:pt x="667" y="642"/>
                      <a:pt x="667" y="642"/>
                      <a:pt x="669" y="643"/>
                    </a:cubicBezTo>
                    <a:cubicBezTo>
                      <a:pt x="671" y="643"/>
                      <a:pt x="675" y="642"/>
                      <a:pt x="679" y="645"/>
                    </a:cubicBezTo>
                    <a:cubicBezTo>
                      <a:pt x="678" y="642"/>
                      <a:pt x="685" y="642"/>
                      <a:pt x="688" y="645"/>
                    </a:cubicBezTo>
                    <a:cubicBezTo>
                      <a:pt x="690" y="645"/>
                      <a:pt x="690" y="645"/>
                      <a:pt x="693" y="646"/>
                    </a:cubicBezTo>
                    <a:cubicBezTo>
                      <a:pt x="694" y="645"/>
                      <a:pt x="694" y="645"/>
                      <a:pt x="692" y="644"/>
                    </a:cubicBezTo>
                    <a:cubicBezTo>
                      <a:pt x="694" y="644"/>
                      <a:pt x="695" y="644"/>
                      <a:pt x="696" y="644"/>
                    </a:cubicBezTo>
                    <a:cubicBezTo>
                      <a:pt x="695" y="645"/>
                      <a:pt x="695" y="646"/>
                      <a:pt x="697" y="646"/>
                    </a:cubicBezTo>
                    <a:cubicBezTo>
                      <a:pt x="697" y="643"/>
                      <a:pt x="702" y="647"/>
                      <a:pt x="705" y="647"/>
                    </a:cubicBezTo>
                    <a:cubicBezTo>
                      <a:pt x="705" y="645"/>
                      <a:pt x="699" y="643"/>
                      <a:pt x="701" y="641"/>
                    </a:cubicBezTo>
                    <a:cubicBezTo>
                      <a:pt x="703" y="643"/>
                      <a:pt x="705" y="642"/>
                      <a:pt x="709" y="643"/>
                    </a:cubicBezTo>
                    <a:cubicBezTo>
                      <a:pt x="708" y="644"/>
                      <a:pt x="705" y="645"/>
                      <a:pt x="708" y="645"/>
                    </a:cubicBezTo>
                    <a:cubicBezTo>
                      <a:pt x="708" y="644"/>
                      <a:pt x="712" y="646"/>
                      <a:pt x="714" y="646"/>
                    </a:cubicBezTo>
                    <a:cubicBezTo>
                      <a:pt x="714" y="645"/>
                      <a:pt x="714" y="644"/>
                      <a:pt x="713" y="643"/>
                    </a:cubicBezTo>
                    <a:cubicBezTo>
                      <a:pt x="717" y="646"/>
                      <a:pt x="714" y="640"/>
                      <a:pt x="719" y="643"/>
                    </a:cubicBezTo>
                    <a:cubicBezTo>
                      <a:pt x="715" y="646"/>
                      <a:pt x="716" y="650"/>
                      <a:pt x="717" y="654"/>
                    </a:cubicBezTo>
                    <a:cubicBezTo>
                      <a:pt x="709" y="653"/>
                      <a:pt x="709" y="661"/>
                      <a:pt x="702" y="659"/>
                    </a:cubicBezTo>
                    <a:cubicBezTo>
                      <a:pt x="702" y="658"/>
                      <a:pt x="701" y="657"/>
                      <a:pt x="701" y="657"/>
                    </a:cubicBezTo>
                    <a:cubicBezTo>
                      <a:pt x="699" y="658"/>
                      <a:pt x="696" y="657"/>
                      <a:pt x="695" y="657"/>
                    </a:cubicBezTo>
                    <a:cubicBezTo>
                      <a:pt x="694" y="660"/>
                      <a:pt x="690" y="660"/>
                      <a:pt x="685" y="660"/>
                    </a:cubicBezTo>
                    <a:cubicBezTo>
                      <a:pt x="683" y="659"/>
                      <a:pt x="680" y="659"/>
                      <a:pt x="678" y="659"/>
                    </a:cubicBezTo>
                    <a:cubicBezTo>
                      <a:pt x="676" y="660"/>
                      <a:pt x="674" y="660"/>
                      <a:pt x="673" y="661"/>
                    </a:cubicBezTo>
                    <a:cubicBezTo>
                      <a:pt x="679" y="664"/>
                      <a:pt x="678" y="666"/>
                      <a:pt x="675" y="668"/>
                    </a:cubicBezTo>
                    <a:cubicBezTo>
                      <a:pt x="680" y="670"/>
                      <a:pt x="678" y="671"/>
                      <a:pt x="677" y="673"/>
                    </a:cubicBezTo>
                    <a:cubicBezTo>
                      <a:pt x="681" y="675"/>
                      <a:pt x="684" y="677"/>
                      <a:pt x="685" y="679"/>
                    </a:cubicBezTo>
                    <a:cubicBezTo>
                      <a:pt x="687" y="682"/>
                      <a:pt x="689" y="684"/>
                      <a:pt x="693" y="685"/>
                    </a:cubicBezTo>
                    <a:cubicBezTo>
                      <a:pt x="691" y="685"/>
                      <a:pt x="691" y="686"/>
                      <a:pt x="693" y="687"/>
                    </a:cubicBezTo>
                    <a:cubicBezTo>
                      <a:pt x="695" y="688"/>
                      <a:pt x="694" y="685"/>
                      <a:pt x="697" y="687"/>
                    </a:cubicBezTo>
                    <a:cubicBezTo>
                      <a:pt x="698" y="688"/>
                      <a:pt x="697" y="689"/>
                      <a:pt x="697" y="690"/>
                    </a:cubicBezTo>
                    <a:cubicBezTo>
                      <a:pt x="702" y="692"/>
                      <a:pt x="705" y="692"/>
                      <a:pt x="708" y="691"/>
                    </a:cubicBezTo>
                    <a:cubicBezTo>
                      <a:pt x="711" y="690"/>
                      <a:pt x="714" y="689"/>
                      <a:pt x="718" y="690"/>
                    </a:cubicBezTo>
                    <a:cubicBezTo>
                      <a:pt x="719" y="696"/>
                      <a:pt x="715" y="698"/>
                      <a:pt x="710" y="699"/>
                    </a:cubicBezTo>
                    <a:cubicBezTo>
                      <a:pt x="708" y="700"/>
                      <a:pt x="706" y="701"/>
                      <a:pt x="705" y="702"/>
                    </a:cubicBezTo>
                    <a:cubicBezTo>
                      <a:pt x="703" y="703"/>
                      <a:pt x="702" y="704"/>
                      <a:pt x="701" y="706"/>
                    </a:cubicBezTo>
                    <a:cubicBezTo>
                      <a:pt x="700" y="706"/>
                      <a:pt x="699" y="705"/>
                      <a:pt x="697" y="704"/>
                    </a:cubicBezTo>
                    <a:cubicBezTo>
                      <a:pt x="694" y="706"/>
                      <a:pt x="696" y="710"/>
                      <a:pt x="698" y="713"/>
                    </a:cubicBezTo>
                    <a:cubicBezTo>
                      <a:pt x="701" y="717"/>
                      <a:pt x="703" y="720"/>
                      <a:pt x="700" y="722"/>
                    </a:cubicBezTo>
                    <a:cubicBezTo>
                      <a:pt x="702" y="726"/>
                      <a:pt x="703" y="729"/>
                      <a:pt x="704" y="732"/>
                    </a:cubicBezTo>
                    <a:cubicBezTo>
                      <a:pt x="705" y="736"/>
                      <a:pt x="705" y="739"/>
                      <a:pt x="704" y="742"/>
                    </a:cubicBezTo>
                    <a:cubicBezTo>
                      <a:pt x="705" y="743"/>
                      <a:pt x="704" y="748"/>
                      <a:pt x="706" y="750"/>
                    </a:cubicBezTo>
                    <a:cubicBezTo>
                      <a:pt x="703" y="755"/>
                      <a:pt x="706" y="758"/>
                      <a:pt x="712" y="761"/>
                    </a:cubicBezTo>
                    <a:cubicBezTo>
                      <a:pt x="717" y="764"/>
                      <a:pt x="724" y="767"/>
                      <a:pt x="726" y="770"/>
                    </a:cubicBezTo>
                    <a:cubicBezTo>
                      <a:pt x="731" y="770"/>
                      <a:pt x="736" y="770"/>
                      <a:pt x="741" y="772"/>
                    </a:cubicBezTo>
                    <a:cubicBezTo>
                      <a:pt x="739" y="775"/>
                      <a:pt x="741" y="776"/>
                      <a:pt x="743" y="775"/>
                    </a:cubicBezTo>
                    <a:cubicBezTo>
                      <a:pt x="741" y="778"/>
                      <a:pt x="741" y="778"/>
                      <a:pt x="741" y="778"/>
                    </a:cubicBezTo>
                    <a:cubicBezTo>
                      <a:pt x="747" y="782"/>
                      <a:pt x="745" y="784"/>
                      <a:pt x="751" y="784"/>
                    </a:cubicBezTo>
                    <a:cubicBezTo>
                      <a:pt x="752" y="780"/>
                      <a:pt x="754" y="777"/>
                      <a:pt x="758" y="775"/>
                    </a:cubicBezTo>
                    <a:cubicBezTo>
                      <a:pt x="759" y="775"/>
                      <a:pt x="760" y="775"/>
                      <a:pt x="761" y="774"/>
                    </a:cubicBezTo>
                    <a:cubicBezTo>
                      <a:pt x="762" y="774"/>
                      <a:pt x="763" y="774"/>
                      <a:pt x="764" y="774"/>
                    </a:cubicBezTo>
                    <a:cubicBezTo>
                      <a:pt x="766" y="774"/>
                      <a:pt x="768" y="774"/>
                      <a:pt x="771" y="775"/>
                    </a:cubicBezTo>
                    <a:cubicBezTo>
                      <a:pt x="770" y="776"/>
                      <a:pt x="773" y="777"/>
                      <a:pt x="771" y="778"/>
                    </a:cubicBezTo>
                    <a:cubicBezTo>
                      <a:pt x="775" y="782"/>
                      <a:pt x="776" y="776"/>
                      <a:pt x="779" y="779"/>
                    </a:cubicBezTo>
                    <a:cubicBezTo>
                      <a:pt x="774" y="783"/>
                      <a:pt x="767" y="778"/>
                      <a:pt x="762" y="781"/>
                    </a:cubicBezTo>
                    <a:cubicBezTo>
                      <a:pt x="765" y="783"/>
                      <a:pt x="764" y="784"/>
                      <a:pt x="766" y="785"/>
                    </a:cubicBezTo>
                    <a:cubicBezTo>
                      <a:pt x="767" y="784"/>
                      <a:pt x="766" y="783"/>
                      <a:pt x="767" y="782"/>
                    </a:cubicBezTo>
                    <a:cubicBezTo>
                      <a:pt x="768" y="785"/>
                      <a:pt x="771" y="783"/>
                      <a:pt x="774" y="784"/>
                    </a:cubicBezTo>
                    <a:cubicBezTo>
                      <a:pt x="776" y="781"/>
                      <a:pt x="777" y="783"/>
                      <a:pt x="781" y="781"/>
                    </a:cubicBezTo>
                    <a:cubicBezTo>
                      <a:pt x="779" y="779"/>
                      <a:pt x="780" y="774"/>
                      <a:pt x="783" y="775"/>
                    </a:cubicBezTo>
                    <a:cubicBezTo>
                      <a:pt x="780" y="779"/>
                      <a:pt x="786" y="775"/>
                      <a:pt x="785" y="780"/>
                    </a:cubicBezTo>
                    <a:cubicBezTo>
                      <a:pt x="791" y="774"/>
                      <a:pt x="795" y="774"/>
                      <a:pt x="797" y="770"/>
                    </a:cubicBezTo>
                    <a:cubicBezTo>
                      <a:pt x="797" y="773"/>
                      <a:pt x="797" y="777"/>
                      <a:pt x="801" y="779"/>
                    </a:cubicBezTo>
                    <a:cubicBezTo>
                      <a:pt x="802" y="777"/>
                      <a:pt x="804" y="779"/>
                      <a:pt x="806" y="779"/>
                    </a:cubicBezTo>
                    <a:cubicBezTo>
                      <a:pt x="810" y="774"/>
                      <a:pt x="815" y="773"/>
                      <a:pt x="820" y="770"/>
                    </a:cubicBezTo>
                    <a:cubicBezTo>
                      <a:pt x="825" y="768"/>
                      <a:pt x="831" y="765"/>
                      <a:pt x="835" y="759"/>
                    </a:cubicBezTo>
                    <a:cubicBezTo>
                      <a:pt x="837" y="763"/>
                      <a:pt x="836" y="766"/>
                      <a:pt x="834" y="769"/>
                    </a:cubicBezTo>
                    <a:cubicBezTo>
                      <a:pt x="833" y="771"/>
                      <a:pt x="832" y="773"/>
                      <a:pt x="831" y="775"/>
                    </a:cubicBezTo>
                    <a:cubicBezTo>
                      <a:pt x="830" y="776"/>
                      <a:pt x="830" y="777"/>
                      <a:pt x="829" y="778"/>
                    </a:cubicBezTo>
                    <a:cubicBezTo>
                      <a:pt x="829" y="779"/>
                      <a:pt x="828" y="780"/>
                      <a:pt x="828" y="781"/>
                    </a:cubicBezTo>
                    <a:cubicBezTo>
                      <a:pt x="830" y="784"/>
                      <a:pt x="830" y="788"/>
                      <a:pt x="835" y="790"/>
                    </a:cubicBezTo>
                    <a:cubicBezTo>
                      <a:pt x="837" y="788"/>
                      <a:pt x="838" y="786"/>
                      <a:pt x="840" y="783"/>
                    </a:cubicBezTo>
                    <a:cubicBezTo>
                      <a:pt x="842" y="781"/>
                      <a:pt x="845" y="779"/>
                      <a:pt x="847" y="776"/>
                    </a:cubicBezTo>
                    <a:cubicBezTo>
                      <a:pt x="849" y="774"/>
                      <a:pt x="851" y="771"/>
                      <a:pt x="852" y="769"/>
                    </a:cubicBezTo>
                    <a:cubicBezTo>
                      <a:pt x="853" y="766"/>
                      <a:pt x="854" y="763"/>
                      <a:pt x="854" y="759"/>
                    </a:cubicBezTo>
                    <a:cubicBezTo>
                      <a:pt x="856" y="758"/>
                      <a:pt x="858" y="757"/>
                      <a:pt x="859" y="754"/>
                    </a:cubicBezTo>
                    <a:cubicBezTo>
                      <a:pt x="859" y="753"/>
                      <a:pt x="860" y="752"/>
                      <a:pt x="860" y="750"/>
                    </a:cubicBezTo>
                    <a:cubicBezTo>
                      <a:pt x="861" y="749"/>
                      <a:pt x="861" y="747"/>
                      <a:pt x="861" y="746"/>
                    </a:cubicBezTo>
                    <a:cubicBezTo>
                      <a:pt x="862" y="743"/>
                      <a:pt x="863" y="739"/>
                      <a:pt x="863" y="736"/>
                    </a:cubicBezTo>
                    <a:cubicBezTo>
                      <a:pt x="864" y="734"/>
                      <a:pt x="864" y="733"/>
                      <a:pt x="865" y="731"/>
                    </a:cubicBezTo>
                    <a:cubicBezTo>
                      <a:pt x="865" y="730"/>
                      <a:pt x="866" y="729"/>
                      <a:pt x="867" y="727"/>
                    </a:cubicBezTo>
                    <a:cubicBezTo>
                      <a:pt x="869" y="723"/>
                      <a:pt x="873" y="713"/>
                      <a:pt x="867" y="708"/>
                    </a:cubicBezTo>
                    <a:cubicBezTo>
                      <a:pt x="872" y="695"/>
                      <a:pt x="873" y="680"/>
                      <a:pt x="876" y="663"/>
                    </a:cubicBezTo>
                    <a:cubicBezTo>
                      <a:pt x="879" y="662"/>
                      <a:pt x="880" y="667"/>
                      <a:pt x="881" y="663"/>
                    </a:cubicBezTo>
                    <a:cubicBezTo>
                      <a:pt x="878" y="660"/>
                      <a:pt x="879" y="655"/>
                      <a:pt x="879" y="651"/>
                    </a:cubicBezTo>
                    <a:cubicBezTo>
                      <a:pt x="880" y="647"/>
                      <a:pt x="880" y="643"/>
                      <a:pt x="879" y="640"/>
                    </a:cubicBezTo>
                    <a:cubicBezTo>
                      <a:pt x="878" y="644"/>
                      <a:pt x="877" y="648"/>
                      <a:pt x="876" y="652"/>
                    </a:cubicBezTo>
                    <a:cubicBezTo>
                      <a:pt x="875" y="656"/>
                      <a:pt x="874" y="660"/>
                      <a:pt x="873" y="663"/>
                    </a:cubicBezTo>
                    <a:cubicBezTo>
                      <a:pt x="870" y="671"/>
                      <a:pt x="868" y="678"/>
                      <a:pt x="866" y="686"/>
                    </a:cubicBezTo>
                    <a:cubicBezTo>
                      <a:pt x="864" y="686"/>
                      <a:pt x="863" y="687"/>
                      <a:pt x="862" y="687"/>
                    </a:cubicBezTo>
                    <a:cubicBezTo>
                      <a:pt x="864" y="682"/>
                      <a:pt x="863" y="676"/>
                      <a:pt x="861" y="671"/>
                    </a:cubicBezTo>
                    <a:cubicBezTo>
                      <a:pt x="859" y="666"/>
                      <a:pt x="858" y="662"/>
                      <a:pt x="862" y="664"/>
                    </a:cubicBezTo>
                    <a:cubicBezTo>
                      <a:pt x="861" y="663"/>
                      <a:pt x="866" y="660"/>
                      <a:pt x="866" y="657"/>
                    </a:cubicBezTo>
                    <a:cubicBezTo>
                      <a:pt x="861" y="654"/>
                      <a:pt x="862" y="652"/>
                      <a:pt x="864" y="649"/>
                    </a:cubicBezTo>
                    <a:cubicBezTo>
                      <a:pt x="865" y="647"/>
                      <a:pt x="868" y="644"/>
                      <a:pt x="868" y="640"/>
                    </a:cubicBezTo>
                    <a:cubicBezTo>
                      <a:pt x="865" y="640"/>
                      <a:pt x="868" y="637"/>
                      <a:pt x="864" y="637"/>
                    </a:cubicBezTo>
                    <a:cubicBezTo>
                      <a:pt x="861" y="637"/>
                      <a:pt x="860" y="640"/>
                      <a:pt x="857" y="639"/>
                    </a:cubicBezTo>
                    <a:cubicBezTo>
                      <a:pt x="853" y="636"/>
                      <a:pt x="853" y="633"/>
                      <a:pt x="854" y="630"/>
                    </a:cubicBezTo>
                    <a:cubicBezTo>
                      <a:pt x="855" y="627"/>
                      <a:pt x="856" y="623"/>
                      <a:pt x="856" y="619"/>
                    </a:cubicBezTo>
                    <a:cubicBezTo>
                      <a:pt x="858" y="619"/>
                      <a:pt x="858" y="618"/>
                      <a:pt x="860" y="619"/>
                    </a:cubicBezTo>
                    <a:cubicBezTo>
                      <a:pt x="859" y="617"/>
                      <a:pt x="857" y="610"/>
                      <a:pt x="863" y="611"/>
                    </a:cubicBezTo>
                    <a:cubicBezTo>
                      <a:pt x="865" y="616"/>
                      <a:pt x="862" y="613"/>
                      <a:pt x="861" y="616"/>
                    </a:cubicBezTo>
                    <a:cubicBezTo>
                      <a:pt x="865" y="618"/>
                      <a:pt x="868" y="616"/>
                      <a:pt x="869" y="614"/>
                    </a:cubicBezTo>
                    <a:cubicBezTo>
                      <a:pt x="871" y="617"/>
                      <a:pt x="877" y="617"/>
                      <a:pt x="877" y="621"/>
                    </a:cubicBezTo>
                    <a:cubicBezTo>
                      <a:pt x="878" y="620"/>
                      <a:pt x="878" y="618"/>
                      <a:pt x="880" y="618"/>
                    </a:cubicBezTo>
                    <a:cubicBezTo>
                      <a:pt x="882" y="619"/>
                      <a:pt x="882" y="622"/>
                      <a:pt x="885" y="622"/>
                    </a:cubicBezTo>
                    <a:cubicBezTo>
                      <a:pt x="885" y="620"/>
                      <a:pt x="885" y="618"/>
                      <a:pt x="885" y="616"/>
                    </a:cubicBezTo>
                    <a:cubicBezTo>
                      <a:pt x="886" y="614"/>
                      <a:pt x="887" y="612"/>
                      <a:pt x="889" y="610"/>
                    </a:cubicBezTo>
                    <a:cubicBezTo>
                      <a:pt x="883" y="609"/>
                      <a:pt x="885" y="603"/>
                      <a:pt x="886" y="602"/>
                    </a:cubicBezTo>
                    <a:cubicBezTo>
                      <a:pt x="889" y="603"/>
                      <a:pt x="889" y="606"/>
                      <a:pt x="888" y="609"/>
                    </a:cubicBezTo>
                    <a:cubicBezTo>
                      <a:pt x="893" y="607"/>
                      <a:pt x="889" y="613"/>
                      <a:pt x="893" y="612"/>
                    </a:cubicBezTo>
                    <a:cubicBezTo>
                      <a:pt x="894" y="610"/>
                      <a:pt x="891" y="606"/>
                      <a:pt x="889" y="602"/>
                    </a:cubicBezTo>
                    <a:cubicBezTo>
                      <a:pt x="889" y="600"/>
                      <a:pt x="888" y="598"/>
                      <a:pt x="888" y="597"/>
                    </a:cubicBezTo>
                    <a:cubicBezTo>
                      <a:pt x="888" y="595"/>
                      <a:pt x="889" y="593"/>
                      <a:pt x="892" y="592"/>
                    </a:cubicBezTo>
                    <a:cubicBezTo>
                      <a:pt x="891" y="597"/>
                      <a:pt x="892" y="599"/>
                      <a:pt x="893" y="602"/>
                    </a:cubicBezTo>
                    <a:cubicBezTo>
                      <a:pt x="895" y="604"/>
                      <a:pt x="897" y="606"/>
                      <a:pt x="898" y="609"/>
                    </a:cubicBezTo>
                    <a:cubicBezTo>
                      <a:pt x="905" y="611"/>
                      <a:pt x="908" y="609"/>
                      <a:pt x="909" y="605"/>
                    </a:cubicBezTo>
                    <a:cubicBezTo>
                      <a:pt x="911" y="602"/>
                      <a:pt x="912" y="597"/>
                      <a:pt x="914" y="594"/>
                    </a:cubicBezTo>
                    <a:cubicBezTo>
                      <a:pt x="914" y="589"/>
                      <a:pt x="915" y="584"/>
                      <a:pt x="916" y="579"/>
                    </a:cubicBezTo>
                    <a:cubicBezTo>
                      <a:pt x="917" y="573"/>
                      <a:pt x="917" y="568"/>
                      <a:pt x="915" y="565"/>
                    </a:cubicBezTo>
                    <a:cubicBezTo>
                      <a:pt x="914" y="568"/>
                      <a:pt x="916" y="575"/>
                      <a:pt x="910" y="576"/>
                    </a:cubicBezTo>
                    <a:cubicBezTo>
                      <a:pt x="905" y="574"/>
                      <a:pt x="913" y="570"/>
                      <a:pt x="908" y="569"/>
                    </a:cubicBezTo>
                    <a:cubicBezTo>
                      <a:pt x="906" y="573"/>
                      <a:pt x="909" y="575"/>
                      <a:pt x="905" y="577"/>
                    </a:cubicBezTo>
                    <a:cubicBezTo>
                      <a:pt x="905" y="576"/>
                      <a:pt x="903" y="576"/>
                      <a:pt x="902" y="575"/>
                    </a:cubicBezTo>
                    <a:cubicBezTo>
                      <a:pt x="904" y="571"/>
                      <a:pt x="907" y="566"/>
                      <a:pt x="910" y="567"/>
                    </a:cubicBezTo>
                    <a:cubicBezTo>
                      <a:pt x="906" y="567"/>
                      <a:pt x="913" y="564"/>
                      <a:pt x="909" y="564"/>
                    </a:cubicBezTo>
                    <a:cubicBezTo>
                      <a:pt x="908" y="565"/>
                      <a:pt x="905" y="565"/>
                      <a:pt x="903" y="566"/>
                    </a:cubicBezTo>
                    <a:cubicBezTo>
                      <a:pt x="904" y="571"/>
                      <a:pt x="902" y="574"/>
                      <a:pt x="898" y="575"/>
                    </a:cubicBezTo>
                    <a:cubicBezTo>
                      <a:pt x="895" y="571"/>
                      <a:pt x="895" y="568"/>
                      <a:pt x="895" y="565"/>
                    </a:cubicBezTo>
                    <a:cubicBezTo>
                      <a:pt x="895" y="562"/>
                      <a:pt x="894" y="559"/>
                      <a:pt x="891" y="556"/>
                    </a:cubicBezTo>
                    <a:cubicBezTo>
                      <a:pt x="893" y="555"/>
                      <a:pt x="895" y="549"/>
                      <a:pt x="892" y="547"/>
                    </a:cubicBezTo>
                    <a:cubicBezTo>
                      <a:pt x="892" y="549"/>
                      <a:pt x="891" y="550"/>
                      <a:pt x="889" y="549"/>
                    </a:cubicBezTo>
                    <a:cubicBezTo>
                      <a:pt x="891" y="542"/>
                      <a:pt x="892" y="536"/>
                      <a:pt x="891" y="531"/>
                    </a:cubicBezTo>
                    <a:cubicBezTo>
                      <a:pt x="891" y="528"/>
                      <a:pt x="891" y="525"/>
                      <a:pt x="891" y="522"/>
                    </a:cubicBezTo>
                    <a:cubicBezTo>
                      <a:pt x="891" y="519"/>
                      <a:pt x="891" y="516"/>
                      <a:pt x="891" y="513"/>
                    </a:cubicBezTo>
                    <a:cubicBezTo>
                      <a:pt x="894" y="516"/>
                      <a:pt x="893" y="519"/>
                      <a:pt x="895" y="523"/>
                    </a:cubicBezTo>
                    <a:cubicBezTo>
                      <a:pt x="897" y="520"/>
                      <a:pt x="897" y="517"/>
                      <a:pt x="900" y="516"/>
                    </a:cubicBezTo>
                    <a:cubicBezTo>
                      <a:pt x="903" y="519"/>
                      <a:pt x="905" y="522"/>
                      <a:pt x="909" y="521"/>
                    </a:cubicBezTo>
                    <a:cubicBezTo>
                      <a:pt x="910" y="527"/>
                      <a:pt x="915" y="530"/>
                      <a:pt x="913" y="536"/>
                    </a:cubicBezTo>
                    <a:cubicBezTo>
                      <a:pt x="917" y="534"/>
                      <a:pt x="914" y="529"/>
                      <a:pt x="912" y="526"/>
                    </a:cubicBezTo>
                    <a:cubicBezTo>
                      <a:pt x="914" y="526"/>
                      <a:pt x="914" y="525"/>
                      <a:pt x="915" y="524"/>
                    </a:cubicBezTo>
                    <a:cubicBezTo>
                      <a:pt x="921" y="529"/>
                      <a:pt x="926" y="526"/>
                      <a:pt x="935" y="523"/>
                    </a:cubicBezTo>
                    <a:cubicBezTo>
                      <a:pt x="936" y="526"/>
                      <a:pt x="936" y="529"/>
                      <a:pt x="937" y="531"/>
                    </a:cubicBezTo>
                    <a:cubicBezTo>
                      <a:pt x="937" y="534"/>
                      <a:pt x="938" y="537"/>
                      <a:pt x="938" y="539"/>
                    </a:cubicBezTo>
                    <a:cubicBezTo>
                      <a:pt x="938" y="545"/>
                      <a:pt x="937" y="550"/>
                      <a:pt x="937" y="555"/>
                    </a:cubicBezTo>
                    <a:cubicBezTo>
                      <a:pt x="936" y="560"/>
                      <a:pt x="935" y="566"/>
                      <a:pt x="935" y="571"/>
                    </a:cubicBezTo>
                    <a:cubicBezTo>
                      <a:pt x="935" y="573"/>
                      <a:pt x="935" y="576"/>
                      <a:pt x="935" y="579"/>
                    </a:cubicBezTo>
                    <a:cubicBezTo>
                      <a:pt x="935" y="582"/>
                      <a:pt x="936" y="584"/>
                      <a:pt x="937" y="587"/>
                    </a:cubicBezTo>
                    <a:cubicBezTo>
                      <a:pt x="936" y="591"/>
                      <a:pt x="934" y="595"/>
                      <a:pt x="932" y="600"/>
                    </a:cubicBezTo>
                    <a:cubicBezTo>
                      <a:pt x="931" y="604"/>
                      <a:pt x="929" y="609"/>
                      <a:pt x="930" y="615"/>
                    </a:cubicBezTo>
                    <a:cubicBezTo>
                      <a:pt x="927" y="615"/>
                      <a:pt x="927" y="617"/>
                      <a:pt x="924" y="616"/>
                    </a:cubicBezTo>
                    <a:cubicBezTo>
                      <a:pt x="924" y="617"/>
                      <a:pt x="924" y="618"/>
                      <a:pt x="924" y="620"/>
                    </a:cubicBezTo>
                    <a:cubicBezTo>
                      <a:pt x="924" y="621"/>
                      <a:pt x="924" y="622"/>
                      <a:pt x="924" y="623"/>
                    </a:cubicBezTo>
                    <a:cubicBezTo>
                      <a:pt x="924" y="625"/>
                      <a:pt x="923" y="628"/>
                      <a:pt x="923" y="630"/>
                    </a:cubicBezTo>
                    <a:cubicBezTo>
                      <a:pt x="921" y="634"/>
                      <a:pt x="919" y="637"/>
                      <a:pt x="917" y="640"/>
                    </a:cubicBezTo>
                    <a:cubicBezTo>
                      <a:pt x="920" y="641"/>
                      <a:pt x="919" y="643"/>
                      <a:pt x="918" y="646"/>
                    </a:cubicBezTo>
                    <a:cubicBezTo>
                      <a:pt x="916" y="648"/>
                      <a:pt x="914" y="651"/>
                      <a:pt x="916" y="653"/>
                    </a:cubicBezTo>
                    <a:cubicBezTo>
                      <a:pt x="914" y="653"/>
                      <a:pt x="913" y="654"/>
                      <a:pt x="912" y="652"/>
                    </a:cubicBezTo>
                    <a:cubicBezTo>
                      <a:pt x="915" y="657"/>
                      <a:pt x="913" y="660"/>
                      <a:pt x="910" y="663"/>
                    </a:cubicBezTo>
                    <a:cubicBezTo>
                      <a:pt x="907" y="666"/>
                      <a:pt x="904" y="669"/>
                      <a:pt x="904" y="674"/>
                    </a:cubicBezTo>
                    <a:cubicBezTo>
                      <a:pt x="906" y="670"/>
                      <a:pt x="909" y="680"/>
                      <a:pt x="911" y="672"/>
                    </a:cubicBezTo>
                    <a:cubicBezTo>
                      <a:pt x="909" y="670"/>
                      <a:pt x="906" y="673"/>
                      <a:pt x="906" y="671"/>
                    </a:cubicBezTo>
                    <a:cubicBezTo>
                      <a:pt x="913" y="672"/>
                      <a:pt x="913" y="663"/>
                      <a:pt x="920" y="661"/>
                    </a:cubicBezTo>
                    <a:cubicBezTo>
                      <a:pt x="915" y="654"/>
                      <a:pt x="922" y="649"/>
                      <a:pt x="923" y="641"/>
                    </a:cubicBezTo>
                    <a:cubicBezTo>
                      <a:pt x="925" y="641"/>
                      <a:pt x="932" y="640"/>
                      <a:pt x="929" y="636"/>
                    </a:cubicBezTo>
                    <a:cubicBezTo>
                      <a:pt x="929" y="641"/>
                      <a:pt x="926" y="635"/>
                      <a:pt x="924" y="635"/>
                    </a:cubicBezTo>
                    <a:cubicBezTo>
                      <a:pt x="924" y="631"/>
                      <a:pt x="926" y="629"/>
                      <a:pt x="927" y="626"/>
                    </a:cubicBezTo>
                    <a:cubicBezTo>
                      <a:pt x="928" y="623"/>
                      <a:pt x="930" y="620"/>
                      <a:pt x="930" y="618"/>
                    </a:cubicBezTo>
                    <a:cubicBezTo>
                      <a:pt x="935" y="620"/>
                      <a:pt x="934" y="620"/>
                      <a:pt x="932" y="625"/>
                    </a:cubicBezTo>
                    <a:cubicBezTo>
                      <a:pt x="936" y="625"/>
                      <a:pt x="935" y="624"/>
                      <a:pt x="939" y="625"/>
                    </a:cubicBezTo>
                    <a:cubicBezTo>
                      <a:pt x="941" y="620"/>
                      <a:pt x="937" y="620"/>
                      <a:pt x="936" y="617"/>
                    </a:cubicBezTo>
                    <a:cubicBezTo>
                      <a:pt x="943" y="619"/>
                      <a:pt x="940" y="605"/>
                      <a:pt x="944" y="601"/>
                    </a:cubicBezTo>
                    <a:cubicBezTo>
                      <a:pt x="942" y="601"/>
                      <a:pt x="941" y="600"/>
                      <a:pt x="941" y="597"/>
                    </a:cubicBezTo>
                    <a:cubicBezTo>
                      <a:pt x="942" y="598"/>
                      <a:pt x="943" y="599"/>
                      <a:pt x="944" y="598"/>
                    </a:cubicBezTo>
                    <a:cubicBezTo>
                      <a:pt x="944" y="587"/>
                      <a:pt x="944" y="576"/>
                      <a:pt x="943" y="566"/>
                    </a:cubicBezTo>
                    <a:cubicBezTo>
                      <a:pt x="943" y="564"/>
                      <a:pt x="942" y="561"/>
                      <a:pt x="942" y="559"/>
                    </a:cubicBezTo>
                    <a:cubicBezTo>
                      <a:pt x="942" y="558"/>
                      <a:pt x="942" y="556"/>
                      <a:pt x="942" y="555"/>
                    </a:cubicBezTo>
                    <a:cubicBezTo>
                      <a:pt x="942" y="554"/>
                      <a:pt x="942" y="553"/>
                      <a:pt x="942" y="552"/>
                    </a:cubicBezTo>
                    <a:cubicBezTo>
                      <a:pt x="941" y="547"/>
                      <a:pt x="941" y="542"/>
                      <a:pt x="942" y="537"/>
                    </a:cubicBezTo>
                    <a:cubicBezTo>
                      <a:pt x="938" y="531"/>
                      <a:pt x="932" y="512"/>
                      <a:pt x="943" y="512"/>
                    </a:cubicBezTo>
                    <a:cubicBezTo>
                      <a:pt x="944" y="506"/>
                      <a:pt x="944" y="500"/>
                      <a:pt x="943" y="494"/>
                    </a:cubicBezTo>
                    <a:cubicBezTo>
                      <a:pt x="943" y="491"/>
                      <a:pt x="942" y="488"/>
                      <a:pt x="942" y="485"/>
                    </a:cubicBezTo>
                    <a:cubicBezTo>
                      <a:pt x="941" y="482"/>
                      <a:pt x="941" y="479"/>
                      <a:pt x="940" y="476"/>
                    </a:cubicBezTo>
                    <a:cubicBezTo>
                      <a:pt x="939" y="473"/>
                      <a:pt x="939" y="470"/>
                      <a:pt x="938" y="467"/>
                    </a:cubicBezTo>
                    <a:cubicBezTo>
                      <a:pt x="937" y="465"/>
                      <a:pt x="937" y="465"/>
                      <a:pt x="937" y="465"/>
                    </a:cubicBezTo>
                    <a:cubicBezTo>
                      <a:pt x="937" y="463"/>
                      <a:pt x="937" y="463"/>
                      <a:pt x="937" y="463"/>
                    </a:cubicBezTo>
                    <a:cubicBezTo>
                      <a:pt x="937" y="462"/>
                      <a:pt x="937" y="462"/>
                      <a:pt x="937" y="462"/>
                    </a:cubicBezTo>
                    <a:cubicBezTo>
                      <a:pt x="936" y="460"/>
                      <a:pt x="936" y="458"/>
                      <a:pt x="935" y="457"/>
                    </a:cubicBezTo>
                    <a:cubicBezTo>
                      <a:pt x="934" y="453"/>
                      <a:pt x="933" y="449"/>
                      <a:pt x="932" y="446"/>
                    </a:cubicBezTo>
                    <a:cubicBezTo>
                      <a:pt x="932" y="444"/>
                      <a:pt x="932" y="442"/>
                      <a:pt x="931" y="440"/>
                    </a:cubicBezTo>
                    <a:cubicBezTo>
                      <a:pt x="931" y="437"/>
                      <a:pt x="931" y="437"/>
                      <a:pt x="931" y="437"/>
                    </a:cubicBezTo>
                    <a:cubicBezTo>
                      <a:pt x="930" y="437"/>
                      <a:pt x="930" y="437"/>
                      <a:pt x="930" y="437"/>
                    </a:cubicBezTo>
                    <a:cubicBezTo>
                      <a:pt x="930" y="436"/>
                      <a:pt x="930" y="436"/>
                      <a:pt x="930" y="436"/>
                    </a:cubicBezTo>
                    <a:cubicBezTo>
                      <a:pt x="930" y="436"/>
                      <a:pt x="930" y="436"/>
                      <a:pt x="930" y="436"/>
                    </a:cubicBezTo>
                    <a:cubicBezTo>
                      <a:pt x="930" y="435"/>
                      <a:pt x="930" y="435"/>
                      <a:pt x="930" y="435"/>
                    </a:cubicBezTo>
                    <a:cubicBezTo>
                      <a:pt x="927" y="434"/>
                      <a:pt x="925" y="431"/>
                      <a:pt x="924" y="429"/>
                    </a:cubicBezTo>
                    <a:cubicBezTo>
                      <a:pt x="923" y="427"/>
                      <a:pt x="923" y="426"/>
                      <a:pt x="923" y="424"/>
                    </a:cubicBezTo>
                    <a:cubicBezTo>
                      <a:pt x="923" y="424"/>
                      <a:pt x="923" y="424"/>
                      <a:pt x="923" y="424"/>
                    </a:cubicBezTo>
                    <a:cubicBezTo>
                      <a:pt x="923" y="424"/>
                      <a:pt x="923" y="424"/>
                      <a:pt x="923" y="424"/>
                    </a:cubicBezTo>
                    <a:cubicBezTo>
                      <a:pt x="923" y="423"/>
                      <a:pt x="923" y="423"/>
                      <a:pt x="923" y="423"/>
                    </a:cubicBezTo>
                    <a:cubicBezTo>
                      <a:pt x="923" y="423"/>
                      <a:pt x="923" y="423"/>
                      <a:pt x="923" y="423"/>
                    </a:cubicBezTo>
                    <a:cubicBezTo>
                      <a:pt x="923" y="423"/>
                      <a:pt x="923" y="423"/>
                      <a:pt x="923" y="423"/>
                    </a:cubicBezTo>
                    <a:cubicBezTo>
                      <a:pt x="921" y="419"/>
                      <a:pt x="921" y="419"/>
                      <a:pt x="921" y="419"/>
                    </a:cubicBezTo>
                    <a:cubicBezTo>
                      <a:pt x="921" y="419"/>
                      <a:pt x="921" y="419"/>
                      <a:pt x="921" y="419"/>
                    </a:cubicBezTo>
                    <a:cubicBezTo>
                      <a:pt x="921" y="419"/>
                      <a:pt x="921" y="419"/>
                      <a:pt x="921" y="419"/>
                    </a:cubicBezTo>
                    <a:cubicBezTo>
                      <a:pt x="921" y="419"/>
                      <a:pt x="921" y="419"/>
                      <a:pt x="921" y="419"/>
                    </a:cubicBezTo>
                    <a:cubicBezTo>
                      <a:pt x="921" y="418"/>
                      <a:pt x="921" y="418"/>
                      <a:pt x="921" y="417"/>
                    </a:cubicBezTo>
                    <a:cubicBezTo>
                      <a:pt x="921" y="416"/>
                      <a:pt x="921" y="415"/>
                      <a:pt x="921" y="414"/>
                    </a:cubicBezTo>
                    <a:cubicBezTo>
                      <a:pt x="921" y="415"/>
                      <a:pt x="917" y="413"/>
                      <a:pt x="918" y="411"/>
                    </a:cubicBezTo>
                    <a:cubicBezTo>
                      <a:pt x="919" y="406"/>
                      <a:pt x="921" y="406"/>
                      <a:pt x="924" y="409"/>
                    </a:cubicBezTo>
                    <a:cubicBezTo>
                      <a:pt x="925" y="410"/>
                      <a:pt x="926" y="412"/>
                      <a:pt x="927" y="414"/>
                    </a:cubicBezTo>
                    <a:cubicBezTo>
                      <a:pt x="927" y="414"/>
                      <a:pt x="928" y="415"/>
                      <a:pt x="928" y="415"/>
                    </a:cubicBezTo>
                    <a:cubicBezTo>
                      <a:pt x="928" y="416"/>
                      <a:pt x="928" y="416"/>
                      <a:pt x="928" y="416"/>
                    </a:cubicBezTo>
                    <a:cubicBezTo>
                      <a:pt x="928" y="416"/>
                      <a:pt x="928" y="416"/>
                      <a:pt x="928" y="416"/>
                    </a:cubicBezTo>
                    <a:cubicBezTo>
                      <a:pt x="929" y="417"/>
                      <a:pt x="929" y="417"/>
                      <a:pt x="929" y="417"/>
                    </a:cubicBezTo>
                    <a:cubicBezTo>
                      <a:pt x="930" y="421"/>
                      <a:pt x="930" y="421"/>
                      <a:pt x="930" y="421"/>
                    </a:cubicBezTo>
                    <a:cubicBezTo>
                      <a:pt x="930" y="421"/>
                      <a:pt x="930" y="421"/>
                      <a:pt x="930" y="421"/>
                    </a:cubicBezTo>
                    <a:cubicBezTo>
                      <a:pt x="930" y="421"/>
                      <a:pt x="930" y="421"/>
                      <a:pt x="930" y="421"/>
                    </a:cubicBezTo>
                    <a:cubicBezTo>
                      <a:pt x="930" y="421"/>
                      <a:pt x="930" y="421"/>
                      <a:pt x="930" y="421"/>
                    </a:cubicBezTo>
                    <a:cubicBezTo>
                      <a:pt x="930" y="422"/>
                      <a:pt x="931" y="422"/>
                      <a:pt x="931" y="423"/>
                    </a:cubicBezTo>
                    <a:cubicBezTo>
                      <a:pt x="929" y="420"/>
                      <a:pt x="938" y="420"/>
                      <a:pt x="940" y="420"/>
                    </a:cubicBezTo>
                    <a:cubicBezTo>
                      <a:pt x="943" y="423"/>
                      <a:pt x="945" y="427"/>
                      <a:pt x="947" y="430"/>
                    </a:cubicBezTo>
                    <a:cubicBezTo>
                      <a:pt x="947" y="431"/>
                      <a:pt x="947" y="431"/>
                      <a:pt x="947" y="431"/>
                    </a:cubicBezTo>
                    <a:cubicBezTo>
                      <a:pt x="947" y="431"/>
                      <a:pt x="947" y="431"/>
                      <a:pt x="947" y="431"/>
                    </a:cubicBezTo>
                    <a:cubicBezTo>
                      <a:pt x="948" y="432"/>
                      <a:pt x="948" y="432"/>
                      <a:pt x="948" y="432"/>
                    </a:cubicBezTo>
                    <a:cubicBezTo>
                      <a:pt x="948" y="433"/>
                      <a:pt x="948" y="433"/>
                      <a:pt x="948" y="433"/>
                    </a:cubicBezTo>
                    <a:cubicBezTo>
                      <a:pt x="949" y="435"/>
                      <a:pt x="949" y="436"/>
                      <a:pt x="950" y="438"/>
                    </a:cubicBezTo>
                    <a:cubicBezTo>
                      <a:pt x="952" y="441"/>
                      <a:pt x="953" y="444"/>
                      <a:pt x="955" y="447"/>
                    </a:cubicBezTo>
                    <a:cubicBezTo>
                      <a:pt x="955" y="451"/>
                      <a:pt x="953" y="452"/>
                      <a:pt x="954" y="456"/>
                    </a:cubicBezTo>
                    <a:cubicBezTo>
                      <a:pt x="954" y="457"/>
                      <a:pt x="955" y="457"/>
                      <a:pt x="955" y="458"/>
                    </a:cubicBezTo>
                    <a:cubicBezTo>
                      <a:pt x="956" y="458"/>
                      <a:pt x="956" y="459"/>
                      <a:pt x="956" y="459"/>
                    </a:cubicBezTo>
                    <a:cubicBezTo>
                      <a:pt x="956" y="459"/>
                      <a:pt x="956" y="460"/>
                      <a:pt x="956" y="460"/>
                    </a:cubicBezTo>
                    <a:cubicBezTo>
                      <a:pt x="957" y="461"/>
                      <a:pt x="957" y="463"/>
                      <a:pt x="956" y="464"/>
                    </a:cubicBezTo>
                    <a:cubicBezTo>
                      <a:pt x="956" y="467"/>
                      <a:pt x="955" y="470"/>
                      <a:pt x="957" y="473"/>
                    </a:cubicBezTo>
                    <a:cubicBezTo>
                      <a:pt x="958" y="476"/>
                      <a:pt x="963" y="478"/>
                      <a:pt x="964" y="481"/>
                    </a:cubicBezTo>
                    <a:cubicBezTo>
                      <a:pt x="965" y="485"/>
                      <a:pt x="961" y="489"/>
                      <a:pt x="962" y="492"/>
                    </a:cubicBezTo>
                    <a:cubicBezTo>
                      <a:pt x="962" y="494"/>
                      <a:pt x="964" y="497"/>
                      <a:pt x="965" y="499"/>
                    </a:cubicBezTo>
                    <a:cubicBezTo>
                      <a:pt x="965" y="499"/>
                      <a:pt x="963" y="499"/>
                      <a:pt x="963" y="498"/>
                    </a:cubicBezTo>
                    <a:cubicBezTo>
                      <a:pt x="963" y="502"/>
                      <a:pt x="967" y="503"/>
                      <a:pt x="967" y="506"/>
                    </a:cubicBezTo>
                    <a:cubicBezTo>
                      <a:pt x="967" y="506"/>
                      <a:pt x="964" y="507"/>
                      <a:pt x="964" y="508"/>
                    </a:cubicBezTo>
                    <a:cubicBezTo>
                      <a:pt x="963" y="512"/>
                      <a:pt x="969" y="516"/>
                      <a:pt x="970" y="521"/>
                    </a:cubicBezTo>
                    <a:cubicBezTo>
                      <a:pt x="968" y="525"/>
                      <a:pt x="965" y="518"/>
                      <a:pt x="965" y="523"/>
                    </a:cubicBezTo>
                    <a:cubicBezTo>
                      <a:pt x="969" y="523"/>
                      <a:pt x="969" y="528"/>
                      <a:pt x="971" y="529"/>
                    </a:cubicBezTo>
                    <a:cubicBezTo>
                      <a:pt x="965" y="533"/>
                      <a:pt x="973" y="543"/>
                      <a:pt x="967" y="542"/>
                    </a:cubicBezTo>
                    <a:cubicBezTo>
                      <a:pt x="968" y="546"/>
                      <a:pt x="970" y="551"/>
                      <a:pt x="971" y="557"/>
                    </a:cubicBezTo>
                    <a:cubicBezTo>
                      <a:pt x="972" y="562"/>
                      <a:pt x="972" y="568"/>
                      <a:pt x="972" y="571"/>
                    </a:cubicBezTo>
                    <a:cubicBezTo>
                      <a:pt x="973" y="570"/>
                      <a:pt x="974" y="570"/>
                      <a:pt x="976" y="570"/>
                    </a:cubicBezTo>
                    <a:cubicBezTo>
                      <a:pt x="976" y="579"/>
                      <a:pt x="976" y="582"/>
                      <a:pt x="978" y="587"/>
                    </a:cubicBezTo>
                    <a:cubicBezTo>
                      <a:pt x="977" y="587"/>
                      <a:pt x="977" y="586"/>
                      <a:pt x="976" y="586"/>
                    </a:cubicBezTo>
                    <a:cubicBezTo>
                      <a:pt x="976" y="592"/>
                      <a:pt x="976" y="599"/>
                      <a:pt x="976" y="604"/>
                    </a:cubicBezTo>
                    <a:cubicBezTo>
                      <a:pt x="975" y="610"/>
                      <a:pt x="975" y="615"/>
                      <a:pt x="974" y="619"/>
                    </a:cubicBezTo>
                    <a:cubicBezTo>
                      <a:pt x="975" y="621"/>
                      <a:pt x="977" y="622"/>
                      <a:pt x="978" y="623"/>
                    </a:cubicBezTo>
                    <a:cubicBezTo>
                      <a:pt x="975" y="626"/>
                      <a:pt x="976" y="627"/>
                      <a:pt x="979" y="629"/>
                    </a:cubicBezTo>
                    <a:cubicBezTo>
                      <a:pt x="976" y="632"/>
                      <a:pt x="972" y="630"/>
                      <a:pt x="974" y="634"/>
                    </a:cubicBezTo>
                    <a:cubicBezTo>
                      <a:pt x="977" y="630"/>
                      <a:pt x="977" y="639"/>
                      <a:pt x="977" y="642"/>
                    </a:cubicBezTo>
                    <a:cubicBezTo>
                      <a:pt x="975" y="641"/>
                      <a:pt x="975" y="645"/>
                      <a:pt x="972" y="643"/>
                    </a:cubicBezTo>
                    <a:cubicBezTo>
                      <a:pt x="970" y="643"/>
                      <a:pt x="972" y="640"/>
                      <a:pt x="969" y="639"/>
                    </a:cubicBezTo>
                    <a:cubicBezTo>
                      <a:pt x="969" y="647"/>
                      <a:pt x="972" y="648"/>
                      <a:pt x="977" y="649"/>
                    </a:cubicBezTo>
                    <a:cubicBezTo>
                      <a:pt x="979" y="646"/>
                      <a:pt x="980" y="641"/>
                      <a:pt x="982" y="638"/>
                    </a:cubicBezTo>
                    <a:cubicBezTo>
                      <a:pt x="979" y="637"/>
                      <a:pt x="979" y="633"/>
                      <a:pt x="980" y="629"/>
                    </a:cubicBezTo>
                    <a:cubicBezTo>
                      <a:pt x="981" y="625"/>
                      <a:pt x="983" y="622"/>
                      <a:pt x="984" y="620"/>
                    </a:cubicBezTo>
                    <a:cubicBezTo>
                      <a:pt x="984" y="622"/>
                      <a:pt x="986" y="621"/>
                      <a:pt x="986" y="623"/>
                    </a:cubicBezTo>
                    <a:cubicBezTo>
                      <a:pt x="985" y="623"/>
                      <a:pt x="983" y="622"/>
                      <a:pt x="982" y="624"/>
                    </a:cubicBezTo>
                    <a:cubicBezTo>
                      <a:pt x="986" y="628"/>
                      <a:pt x="986" y="631"/>
                      <a:pt x="985" y="635"/>
                    </a:cubicBezTo>
                    <a:cubicBezTo>
                      <a:pt x="985" y="639"/>
                      <a:pt x="983" y="644"/>
                      <a:pt x="982" y="648"/>
                    </a:cubicBezTo>
                    <a:cubicBezTo>
                      <a:pt x="987" y="646"/>
                      <a:pt x="985" y="651"/>
                      <a:pt x="989" y="652"/>
                    </a:cubicBezTo>
                    <a:cubicBezTo>
                      <a:pt x="990" y="647"/>
                      <a:pt x="990" y="642"/>
                      <a:pt x="991" y="637"/>
                    </a:cubicBezTo>
                    <a:cubicBezTo>
                      <a:pt x="991" y="633"/>
                      <a:pt x="992" y="628"/>
                      <a:pt x="993" y="623"/>
                    </a:cubicBezTo>
                    <a:cubicBezTo>
                      <a:pt x="990" y="627"/>
                      <a:pt x="990" y="619"/>
                      <a:pt x="989" y="618"/>
                    </a:cubicBezTo>
                    <a:cubicBezTo>
                      <a:pt x="990" y="616"/>
                      <a:pt x="994" y="609"/>
                      <a:pt x="993" y="607"/>
                    </a:cubicBezTo>
                    <a:cubicBezTo>
                      <a:pt x="992" y="609"/>
                      <a:pt x="991" y="608"/>
                      <a:pt x="989" y="608"/>
                    </a:cubicBezTo>
                    <a:cubicBezTo>
                      <a:pt x="995" y="603"/>
                      <a:pt x="993" y="596"/>
                      <a:pt x="995" y="588"/>
                    </a:cubicBezTo>
                    <a:cubicBezTo>
                      <a:pt x="994" y="596"/>
                      <a:pt x="997" y="593"/>
                      <a:pt x="998" y="599"/>
                    </a:cubicBezTo>
                    <a:cubicBezTo>
                      <a:pt x="999" y="593"/>
                      <a:pt x="1001" y="590"/>
                      <a:pt x="997" y="586"/>
                    </a:cubicBezTo>
                    <a:cubicBezTo>
                      <a:pt x="998" y="586"/>
                      <a:pt x="999" y="586"/>
                      <a:pt x="1000" y="586"/>
                    </a:cubicBezTo>
                    <a:cubicBezTo>
                      <a:pt x="999" y="583"/>
                      <a:pt x="999" y="580"/>
                      <a:pt x="999" y="576"/>
                    </a:cubicBezTo>
                    <a:cubicBezTo>
                      <a:pt x="999" y="572"/>
                      <a:pt x="1000" y="569"/>
                      <a:pt x="1000" y="565"/>
                    </a:cubicBezTo>
                    <a:cubicBezTo>
                      <a:pt x="1000" y="561"/>
                      <a:pt x="1001" y="556"/>
                      <a:pt x="1001" y="552"/>
                    </a:cubicBezTo>
                    <a:cubicBezTo>
                      <a:pt x="1001" y="548"/>
                      <a:pt x="1000" y="544"/>
                      <a:pt x="999" y="541"/>
                    </a:cubicBezTo>
                    <a:cubicBezTo>
                      <a:pt x="1000" y="540"/>
                      <a:pt x="1002" y="541"/>
                      <a:pt x="1002" y="539"/>
                    </a:cubicBezTo>
                    <a:cubicBezTo>
                      <a:pt x="1001" y="536"/>
                      <a:pt x="1000" y="532"/>
                      <a:pt x="1000" y="528"/>
                    </a:cubicBezTo>
                    <a:cubicBezTo>
                      <a:pt x="1000" y="525"/>
                      <a:pt x="1000" y="521"/>
                      <a:pt x="1000" y="517"/>
                    </a:cubicBezTo>
                    <a:cubicBezTo>
                      <a:pt x="1000" y="510"/>
                      <a:pt x="1000" y="503"/>
                      <a:pt x="997" y="500"/>
                    </a:cubicBezTo>
                    <a:cubicBezTo>
                      <a:pt x="999" y="500"/>
                      <a:pt x="1000" y="501"/>
                      <a:pt x="1001" y="503"/>
                    </a:cubicBezTo>
                    <a:cubicBezTo>
                      <a:pt x="1002" y="504"/>
                      <a:pt x="1002" y="507"/>
                      <a:pt x="1001" y="508"/>
                    </a:cubicBezTo>
                    <a:cubicBezTo>
                      <a:pt x="1009" y="507"/>
                      <a:pt x="1002" y="500"/>
                      <a:pt x="1001" y="497"/>
                    </a:cubicBezTo>
                    <a:cubicBezTo>
                      <a:pt x="1001" y="497"/>
                      <a:pt x="1003" y="496"/>
                      <a:pt x="1003" y="497"/>
                    </a:cubicBezTo>
                    <a:cubicBezTo>
                      <a:pt x="1001" y="492"/>
                      <a:pt x="996" y="490"/>
                      <a:pt x="994" y="485"/>
                    </a:cubicBezTo>
                    <a:cubicBezTo>
                      <a:pt x="993" y="482"/>
                      <a:pt x="994" y="479"/>
                      <a:pt x="995" y="477"/>
                    </a:cubicBezTo>
                    <a:cubicBezTo>
                      <a:pt x="996" y="474"/>
                      <a:pt x="996" y="471"/>
                      <a:pt x="994" y="467"/>
                    </a:cubicBezTo>
                    <a:cubicBezTo>
                      <a:pt x="990" y="471"/>
                      <a:pt x="992" y="458"/>
                      <a:pt x="988" y="456"/>
                    </a:cubicBezTo>
                    <a:cubicBezTo>
                      <a:pt x="989" y="462"/>
                      <a:pt x="987" y="459"/>
                      <a:pt x="986" y="454"/>
                    </a:cubicBezTo>
                    <a:cubicBezTo>
                      <a:pt x="985" y="453"/>
                      <a:pt x="985" y="453"/>
                      <a:pt x="985" y="453"/>
                    </a:cubicBezTo>
                    <a:cubicBezTo>
                      <a:pt x="985" y="452"/>
                      <a:pt x="985" y="452"/>
                      <a:pt x="985" y="451"/>
                    </a:cubicBezTo>
                    <a:cubicBezTo>
                      <a:pt x="985" y="451"/>
                      <a:pt x="985" y="450"/>
                      <a:pt x="984" y="449"/>
                    </a:cubicBezTo>
                    <a:cubicBezTo>
                      <a:pt x="984" y="447"/>
                      <a:pt x="984" y="445"/>
                      <a:pt x="984" y="444"/>
                    </a:cubicBezTo>
                    <a:cubicBezTo>
                      <a:pt x="983" y="441"/>
                      <a:pt x="984" y="438"/>
                      <a:pt x="986" y="438"/>
                    </a:cubicBezTo>
                    <a:cubicBezTo>
                      <a:pt x="987" y="443"/>
                      <a:pt x="990" y="443"/>
                      <a:pt x="991" y="446"/>
                    </a:cubicBezTo>
                    <a:cubicBezTo>
                      <a:pt x="989" y="438"/>
                      <a:pt x="991" y="441"/>
                      <a:pt x="995" y="438"/>
                    </a:cubicBezTo>
                    <a:cubicBezTo>
                      <a:pt x="992" y="432"/>
                      <a:pt x="995" y="430"/>
                      <a:pt x="994" y="426"/>
                    </a:cubicBezTo>
                    <a:cubicBezTo>
                      <a:pt x="991" y="427"/>
                      <a:pt x="993" y="433"/>
                      <a:pt x="991" y="436"/>
                    </a:cubicBezTo>
                    <a:cubicBezTo>
                      <a:pt x="990" y="434"/>
                      <a:pt x="990" y="433"/>
                      <a:pt x="989" y="432"/>
                    </a:cubicBezTo>
                    <a:cubicBezTo>
                      <a:pt x="989" y="428"/>
                      <a:pt x="994" y="424"/>
                      <a:pt x="988" y="422"/>
                    </a:cubicBezTo>
                    <a:cubicBezTo>
                      <a:pt x="990" y="422"/>
                      <a:pt x="991" y="421"/>
                      <a:pt x="992" y="420"/>
                    </a:cubicBezTo>
                    <a:cubicBezTo>
                      <a:pt x="997" y="431"/>
                      <a:pt x="1000" y="440"/>
                      <a:pt x="1003" y="448"/>
                    </a:cubicBezTo>
                    <a:cubicBezTo>
                      <a:pt x="1004" y="455"/>
                      <a:pt x="1005" y="461"/>
                      <a:pt x="1005" y="471"/>
                    </a:cubicBezTo>
                    <a:cubicBezTo>
                      <a:pt x="1007" y="474"/>
                      <a:pt x="1007" y="477"/>
                      <a:pt x="1008" y="480"/>
                    </a:cubicBezTo>
                    <a:cubicBezTo>
                      <a:pt x="1008" y="483"/>
                      <a:pt x="1008" y="486"/>
                      <a:pt x="1009" y="489"/>
                    </a:cubicBezTo>
                    <a:cubicBezTo>
                      <a:pt x="1009" y="495"/>
                      <a:pt x="1010" y="501"/>
                      <a:pt x="1013" y="507"/>
                    </a:cubicBezTo>
                    <a:cubicBezTo>
                      <a:pt x="1011" y="507"/>
                      <a:pt x="1013" y="511"/>
                      <a:pt x="1011" y="511"/>
                    </a:cubicBezTo>
                    <a:cubicBezTo>
                      <a:pt x="1013" y="519"/>
                      <a:pt x="1012" y="527"/>
                      <a:pt x="1011" y="536"/>
                    </a:cubicBezTo>
                    <a:cubicBezTo>
                      <a:pt x="1011" y="540"/>
                      <a:pt x="1010" y="544"/>
                      <a:pt x="1011" y="547"/>
                    </a:cubicBezTo>
                    <a:cubicBezTo>
                      <a:pt x="1011" y="549"/>
                      <a:pt x="1011" y="551"/>
                      <a:pt x="1012" y="553"/>
                    </a:cubicBezTo>
                    <a:cubicBezTo>
                      <a:pt x="1013" y="554"/>
                      <a:pt x="1013" y="556"/>
                      <a:pt x="1014" y="558"/>
                    </a:cubicBezTo>
                    <a:cubicBezTo>
                      <a:pt x="1014" y="556"/>
                      <a:pt x="1014" y="554"/>
                      <a:pt x="1014" y="552"/>
                    </a:cubicBezTo>
                    <a:cubicBezTo>
                      <a:pt x="1014" y="550"/>
                      <a:pt x="1015" y="549"/>
                      <a:pt x="1016" y="548"/>
                    </a:cubicBezTo>
                    <a:cubicBezTo>
                      <a:pt x="1016" y="552"/>
                      <a:pt x="1021" y="571"/>
                      <a:pt x="1012" y="567"/>
                    </a:cubicBezTo>
                    <a:cubicBezTo>
                      <a:pt x="1013" y="570"/>
                      <a:pt x="1014" y="573"/>
                      <a:pt x="1014" y="577"/>
                    </a:cubicBezTo>
                    <a:cubicBezTo>
                      <a:pt x="1018" y="579"/>
                      <a:pt x="1014" y="570"/>
                      <a:pt x="1017" y="571"/>
                    </a:cubicBezTo>
                    <a:cubicBezTo>
                      <a:pt x="1017" y="574"/>
                      <a:pt x="1018" y="578"/>
                      <a:pt x="1018" y="583"/>
                    </a:cubicBezTo>
                    <a:cubicBezTo>
                      <a:pt x="1018" y="587"/>
                      <a:pt x="1016" y="592"/>
                      <a:pt x="1013" y="594"/>
                    </a:cubicBezTo>
                    <a:cubicBezTo>
                      <a:pt x="1013" y="597"/>
                      <a:pt x="1013" y="600"/>
                      <a:pt x="1013" y="603"/>
                    </a:cubicBezTo>
                    <a:cubicBezTo>
                      <a:pt x="1013" y="605"/>
                      <a:pt x="1013" y="608"/>
                      <a:pt x="1013" y="611"/>
                    </a:cubicBezTo>
                    <a:cubicBezTo>
                      <a:pt x="1013" y="616"/>
                      <a:pt x="1012" y="621"/>
                      <a:pt x="1012" y="626"/>
                    </a:cubicBezTo>
                    <a:cubicBezTo>
                      <a:pt x="1011" y="630"/>
                      <a:pt x="1010" y="635"/>
                      <a:pt x="1009" y="639"/>
                    </a:cubicBezTo>
                    <a:cubicBezTo>
                      <a:pt x="1008" y="643"/>
                      <a:pt x="1006" y="647"/>
                      <a:pt x="1004" y="650"/>
                    </a:cubicBezTo>
                    <a:cubicBezTo>
                      <a:pt x="1010" y="652"/>
                      <a:pt x="1001" y="652"/>
                      <a:pt x="1001" y="655"/>
                    </a:cubicBezTo>
                    <a:cubicBezTo>
                      <a:pt x="1002" y="658"/>
                      <a:pt x="1007" y="655"/>
                      <a:pt x="1006" y="657"/>
                    </a:cubicBezTo>
                    <a:cubicBezTo>
                      <a:pt x="1006" y="658"/>
                      <a:pt x="1007" y="659"/>
                      <a:pt x="1007" y="660"/>
                    </a:cubicBezTo>
                    <a:cubicBezTo>
                      <a:pt x="1007" y="665"/>
                      <a:pt x="1004" y="664"/>
                      <a:pt x="1002" y="667"/>
                    </a:cubicBezTo>
                    <a:cubicBezTo>
                      <a:pt x="1005" y="669"/>
                      <a:pt x="1003" y="675"/>
                      <a:pt x="1002" y="680"/>
                    </a:cubicBezTo>
                    <a:cubicBezTo>
                      <a:pt x="994" y="679"/>
                      <a:pt x="997" y="689"/>
                      <a:pt x="996" y="694"/>
                    </a:cubicBezTo>
                    <a:cubicBezTo>
                      <a:pt x="993" y="705"/>
                      <a:pt x="988" y="716"/>
                      <a:pt x="984" y="727"/>
                    </a:cubicBezTo>
                    <a:cubicBezTo>
                      <a:pt x="982" y="732"/>
                      <a:pt x="980" y="737"/>
                      <a:pt x="978" y="742"/>
                    </a:cubicBezTo>
                    <a:cubicBezTo>
                      <a:pt x="977" y="745"/>
                      <a:pt x="976" y="747"/>
                      <a:pt x="975" y="749"/>
                    </a:cubicBezTo>
                    <a:cubicBezTo>
                      <a:pt x="974" y="752"/>
                      <a:pt x="973" y="754"/>
                      <a:pt x="973" y="756"/>
                    </a:cubicBezTo>
                    <a:cubicBezTo>
                      <a:pt x="977" y="750"/>
                      <a:pt x="978" y="746"/>
                      <a:pt x="980" y="742"/>
                    </a:cubicBezTo>
                    <a:cubicBezTo>
                      <a:pt x="981" y="738"/>
                      <a:pt x="983" y="735"/>
                      <a:pt x="987" y="731"/>
                    </a:cubicBezTo>
                    <a:cubicBezTo>
                      <a:pt x="987" y="723"/>
                      <a:pt x="990" y="715"/>
                      <a:pt x="993" y="706"/>
                    </a:cubicBezTo>
                    <a:cubicBezTo>
                      <a:pt x="996" y="698"/>
                      <a:pt x="1000" y="689"/>
                      <a:pt x="1001" y="681"/>
                    </a:cubicBezTo>
                    <a:cubicBezTo>
                      <a:pt x="1004" y="682"/>
                      <a:pt x="1005" y="680"/>
                      <a:pt x="1007" y="680"/>
                    </a:cubicBezTo>
                    <a:cubicBezTo>
                      <a:pt x="1008" y="681"/>
                      <a:pt x="1008" y="685"/>
                      <a:pt x="1009" y="687"/>
                    </a:cubicBezTo>
                    <a:cubicBezTo>
                      <a:pt x="1010" y="685"/>
                      <a:pt x="1010" y="684"/>
                      <a:pt x="1010" y="682"/>
                    </a:cubicBezTo>
                    <a:cubicBezTo>
                      <a:pt x="1011" y="679"/>
                      <a:pt x="1011" y="677"/>
                      <a:pt x="1011" y="674"/>
                    </a:cubicBezTo>
                    <a:cubicBezTo>
                      <a:pt x="1011" y="669"/>
                      <a:pt x="1012" y="664"/>
                      <a:pt x="1016" y="660"/>
                    </a:cubicBezTo>
                    <a:cubicBezTo>
                      <a:pt x="1014" y="659"/>
                      <a:pt x="1014" y="658"/>
                      <a:pt x="1015" y="656"/>
                    </a:cubicBezTo>
                    <a:cubicBezTo>
                      <a:pt x="1015" y="655"/>
                      <a:pt x="1016" y="653"/>
                      <a:pt x="1016" y="652"/>
                    </a:cubicBezTo>
                    <a:cubicBezTo>
                      <a:pt x="1013" y="649"/>
                      <a:pt x="1012" y="643"/>
                      <a:pt x="1012" y="637"/>
                    </a:cubicBezTo>
                    <a:cubicBezTo>
                      <a:pt x="1012" y="630"/>
                      <a:pt x="1013" y="624"/>
                      <a:pt x="1014" y="620"/>
                    </a:cubicBezTo>
                    <a:cubicBezTo>
                      <a:pt x="1016" y="621"/>
                      <a:pt x="1013" y="632"/>
                      <a:pt x="1016" y="628"/>
                    </a:cubicBezTo>
                    <a:cubicBezTo>
                      <a:pt x="1016" y="624"/>
                      <a:pt x="1016" y="620"/>
                      <a:pt x="1020" y="620"/>
                    </a:cubicBezTo>
                    <a:cubicBezTo>
                      <a:pt x="1020" y="623"/>
                      <a:pt x="1018" y="628"/>
                      <a:pt x="1020" y="628"/>
                    </a:cubicBezTo>
                    <a:cubicBezTo>
                      <a:pt x="1022" y="624"/>
                      <a:pt x="1021" y="616"/>
                      <a:pt x="1028" y="618"/>
                    </a:cubicBezTo>
                    <a:cubicBezTo>
                      <a:pt x="1029" y="613"/>
                      <a:pt x="1023" y="620"/>
                      <a:pt x="1023" y="614"/>
                    </a:cubicBezTo>
                    <a:cubicBezTo>
                      <a:pt x="1024" y="614"/>
                      <a:pt x="1025" y="613"/>
                      <a:pt x="1025" y="612"/>
                    </a:cubicBezTo>
                    <a:cubicBezTo>
                      <a:pt x="1030" y="610"/>
                      <a:pt x="1030" y="614"/>
                      <a:pt x="1032" y="616"/>
                    </a:cubicBezTo>
                    <a:cubicBezTo>
                      <a:pt x="1036" y="610"/>
                      <a:pt x="1031" y="610"/>
                      <a:pt x="1029" y="609"/>
                    </a:cubicBezTo>
                    <a:cubicBezTo>
                      <a:pt x="1033" y="605"/>
                      <a:pt x="1033" y="613"/>
                      <a:pt x="1036" y="610"/>
                    </a:cubicBezTo>
                    <a:cubicBezTo>
                      <a:pt x="1037" y="607"/>
                      <a:pt x="1038" y="604"/>
                      <a:pt x="1038" y="601"/>
                    </a:cubicBezTo>
                    <a:cubicBezTo>
                      <a:pt x="1039" y="598"/>
                      <a:pt x="1039" y="596"/>
                      <a:pt x="1039" y="595"/>
                    </a:cubicBezTo>
                    <a:cubicBezTo>
                      <a:pt x="1039" y="596"/>
                      <a:pt x="1038" y="597"/>
                      <a:pt x="1037" y="597"/>
                    </a:cubicBezTo>
                    <a:cubicBezTo>
                      <a:pt x="1037" y="595"/>
                      <a:pt x="1034" y="592"/>
                      <a:pt x="1037" y="591"/>
                    </a:cubicBezTo>
                    <a:cubicBezTo>
                      <a:pt x="1037" y="592"/>
                      <a:pt x="1037" y="594"/>
                      <a:pt x="1038" y="595"/>
                    </a:cubicBezTo>
                    <a:cubicBezTo>
                      <a:pt x="1039" y="591"/>
                      <a:pt x="1040" y="586"/>
                      <a:pt x="1040" y="581"/>
                    </a:cubicBezTo>
                    <a:cubicBezTo>
                      <a:pt x="1041" y="577"/>
                      <a:pt x="1041" y="572"/>
                      <a:pt x="1044" y="570"/>
                    </a:cubicBezTo>
                    <a:cubicBezTo>
                      <a:pt x="1042" y="567"/>
                      <a:pt x="1040" y="573"/>
                      <a:pt x="1039" y="569"/>
                    </a:cubicBezTo>
                    <a:cubicBezTo>
                      <a:pt x="1037" y="561"/>
                      <a:pt x="1043" y="562"/>
                      <a:pt x="1043" y="556"/>
                    </a:cubicBezTo>
                    <a:cubicBezTo>
                      <a:pt x="1042" y="556"/>
                      <a:pt x="1038" y="558"/>
                      <a:pt x="1038" y="555"/>
                    </a:cubicBezTo>
                    <a:cubicBezTo>
                      <a:pt x="1038" y="550"/>
                      <a:pt x="1035" y="542"/>
                      <a:pt x="1040" y="543"/>
                    </a:cubicBezTo>
                    <a:cubicBezTo>
                      <a:pt x="1041" y="544"/>
                      <a:pt x="1042" y="553"/>
                      <a:pt x="1043" y="550"/>
                    </a:cubicBezTo>
                    <a:cubicBezTo>
                      <a:pt x="1040" y="542"/>
                      <a:pt x="1043" y="536"/>
                      <a:pt x="1038" y="534"/>
                    </a:cubicBezTo>
                    <a:cubicBezTo>
                      <a:pt x="1038" y="528"/>
                      <a:pt x="1044" y="534"/>
                      <a:pt x="1044" y="529"/>
                    </a:cubicBezTo>
                    <a:cubicBezTo>
                      <a:pt x="1043" y="527"/>
                      <a:pt x="1040" y="529"/>
                      <a:pt x="1039" y="527"/>
                    </a:cubicBezTo>
                    <a:cubicBezTo>
                      <a:pt x="1041" y="525"/>
                      <a:pt x="1044" y="510"/>
                      <a:pt x="1040" y="517"/>
                    </a:cubicBezTo>
                    <a:cubicBezTo>
                      <a:pt x="1041" y="511"/>
                      <a:pt x="1041" y="510"/>
                      <a:pt x="1040" y="502"/>
                    </a:cubicBezTo>
                    <a:cubicBezTo>
                      <a:pt x="1038" y="502"/>
                      <a:pt x="1036" y="503"/>
                      <a:pt x="1035" y="501"/>
                    </a:cubicBezTo>
                    <a:cubicBezTo>
                      <a:pt x="1035" y="498"/>
                      <a:pt x="1035" y="495"/>
                      <a:pt x="1035" y="493"/>
                    </a:cubicBezTo>
                    <a:cubicBezTo>
                      <a:pt x="1035" y="490"/>
                      <a:pt x="1035" y="487"/>
                      <a:pt x="1034" y="484"/>
                    </a:cubicBezTo>
                    <a:cubicBezTo>
                      <a:pt x="1033" y="479"/>
                      <a:pt x="1032" y="474"/>
                      <a:pt x="1031" y="469"/>
                    </a:cubicBezTo>
                    <a:cubicBezTo>
                      <a:pt x="1030" y="464"/>
                      <a:pt x="1029" y="459"/>
                      <a:pt x="1028" y="454"/>
                    </a:cubicBezTo>
                    <a:cubicBezTo>
                      <a:pt x="1027" y="452"/>
                      <a:pt x="1027" y="449"/>
                      <a:pt x="1026" y="447"/>
                    </a:cubicBezTo>
                    <a:cubicBezTo>
                      <a:pt x="1026" y="446"/>
                      <a:pt x="1026" y="444"/>
                      <a:pt x="1026" y="443"/>
                    </a:cubicBezTo>
                    <a:cubicBezTo>
                      <a:pt x="1026" y="442"/>
                      <a:pt x="1026" y="442"/>
                      <a:pt x="1025" y="441"/>
                    </a:cubicBezTo>
                    <a:cubicBezTo>
                      <a:pt x="1025" y="439"/>
                      <a:pt x="1025" y="439"/>
                      <a:pt x="1025" y="439"/>
                    </a:cubicBezTo>
                    <a:cubicBezTo>
                      <a:pt x="1023" y="438"/>
                      <a:pt x="1023" y="442"/>
                      <a:pt x="1022" y="439"/>
                    </a:cubicBezTo>
                    <a:cubicBezTo>
                      <a:pt x="1021" y="430"/>
                      <a:pt x="1021" y="422"/>
                      <a:pt x="1014" y="417"/>
                    </a:cubicBezTo>
                    <a:cubicBezTo>
                      <a:pt x="1016" y="417"/>
                      <a:pt x="1017" y="417"/>
                      <a:pt x="1018" y="418"/>
                    </a:cubicBezTo>
                    <a:cubicBezTo>
                      <a:pt x="1017" y="416"/>
                      <a:pt x="1016" y="415"/>
                      <a:pt x="1016" y="413"/>
                    </a:cubicBezTo>
                    <a:cubicBezTo>
                      <a:pt x="1016" y="412"/>
                      <a:pt x="1015" y="411"/>
                      <a:pt x="1015" y="410"/>
                    </a:cubicBezTo>
                    <a:cubicBezTo>
                      <a:pt x="1015" y="409"/>
                      <a:pt x="1015" y="409"/>
                      <a:pt x="1015" y="409"/>
                    </a:cubicBezTo>
                    <a:cubicBezTo>
                      <a:pt x="1015" y="409"/>
                      <a:pt x="1015" y="409"/>
                      <a:pt x="1015" y="409"/>
                    </a:cubicBezTo>
                    <a:cubicBezTo>
                      <a:pt x="1015" y="409"/>
                      <a:pt x="1015" y="409"/>
                      <a:pt x="1015" y="409"/>
                    </a:cubicBezTo>
                    <a:cubicBezTo>
                      <a:pt x="1015" y="409"/>
                      <a:pt x="1015" y="409"/>
                      <a:pt x="1015" y="409"/>
                    </a:cubicBezTo>
                    <a:cubicBezTo>
                      <a:pt x="1015" y="409"/>
                      <a:pt x="1015" y="409"/>
                      <a:pt x="1015" y="408"/>
                    </a:cubicBezTo>
                    <a:cubicBezTo>
                      <a:pt x="1015" y="407"/>
                      <a:pt x="1015" y="405"/>
                      <a:pt x="1016" y="403"/>
                    </a:cubicBezTo>
                    <a:cubicBezTo>
                      <a:pt x="1018" y="404"/>
                      <a:pt x="1019" y="405"/>
                      <a:pt x="1020" y="406"/>
                    </a:cubicBezTo>
                    <a:cubicBezTo>
                      <a:pt x="1020" y="406"/>
                      <a:pt x="1021" y="407"/>
                      <a:pt x="1022" y="407"/>
                    </a:cubicBezTo>
                    <a:cubicBezTo>
                      <a:pt x="1022" y="407"/>
                      <a:pt x="1022" y="407"/>
                      <a:pt x="1022" y="407"/>
                    </a:cubicBezTo>
                    <a:cubicBezTo>
                      <a:pt x="1022" y="407"/>
                      <a:pt x="1022" y="407"/>
                      <a:pt x="1022" y="407"/>
                    </a:cubicBezTo>
                    <a:cubicBezTo>
                      <a:pt x="1023" y="408"/>
                      <a:pt x="1023" y="408"/>
                      <a:pt x="1023" y="408"/>
                    </a:cubicBezTo>
                    <a:cubicBezTo>
                      <a:pt x="1024" y="408"/>
                      <a:pt x="1025" y="408"/>
                      <a:pt x="1026" y="408"/>
                    </a:cubicBezTo>
                    <a:cubicBezTo>
                      <a:pt x="1025" y="407"/>
                      <a:pt x="1025" y="407"/>
                      <a:pt x="1025" y="406"/>
                    </a:cubicBezTo>
                    <a:cubicBezTo>
                      <a:pt x="1025" y="406"/>
                      <a:pt x="1025" y="406"/>
                      <a:pt x="1025" y="406"/>
                    </a:cubicBezTo>
                    <a:cubicBezTo>
                      <a:pt x="1025" y="406"/>
                      <a:pt x="1025" y="406"/>
                      <a:pt x="1025" y="406"/>
                    </a:cubicBezTo>
                    <a:cubicBezTo>
                      <a:pt x="1024" y="406"/>
                      <a:pt x="1024" y="406"/>
                      <a:pt x="1024" y="405"/>
                    </a:cubicBezTo>
                    <a:cubicBezTo>
                      <a:pt x="1024" y="405"/>
                      <a:pt x="1023" y="405"/>
                      <a:pt x="1023" y="404"/>
                    </a:cubicBezTo>
                    <a:cubicBezTo>
                      <a:pt x="1021" y="404"/>
                      <a:pt x="1020" y="403"/>
                      <a:pt x="1019" y="403"/>
                    </a:cubicBezTo>
                    <a:cubicBezTo>
                      <a:pt x="1016" y="402"/>
                      <a:pt x="1014" y="400"/>
                      <a:pt x="1014" y="397"/>
                    </a:cubicBezTo>
                    <a:cubicBezTo>
                      <a:pt x="1011" y="397"/>
                      <a:pt x="1010" y="400"/>
                      <a:pt x="1010" y="399"/>
                    </a:cubicBezTo>
                    <a:cubicBezTo>
                      <a:pt x="1010" y="398"/>
                      <a:pt x="1010" y="397"/>
                      <a:pt x="1010" y="396"/>
                    </a:cubicBezTo>
                    <a:cubicBezTo>
                      <a:pt x="1009" y="396"/>
                      <a:pt x="1009" y="396"/>
                      <a:pt x="1009" y="396"/>
                    </a:cubicBezTo>
                    <a:cubicBezTo>
                      <a:pt x="1009" y="396"/>
                      <a:pt x="1009" y="396"/>
                      <a:pt x="1009" y="396"/>
                    </a:cubicBezTo>
                    <a:cubicBezTo>
                      <a:pt x="1009" y="396"/>
                      <a:pt x="1009" y="396"/>
                      <a:pt x="1009" y="396"/>
                    </a:cubicBezTo>
                    <a:cubicBezTo>
                      <a:pt x="1009" y="396"/>
                      <a:pt x="1009" y="396"/>
                      <a:pt x="1009" y="396"/>
                    </a:cubicBezTo>
                    <a:cubicBezTo>
                      <a:pt x="1009" y="396"/>
                      <a:pt x="1009" y="396"/>
                      <a:pt x="1009" y="396"/>
                    </a:cubicBezTo>
                    <a:cubicBezTo>
                      <a:pt x="1009" y="396"/>
                      <a:pt x="1009" y="396"/>
                      <a:pt x="1009" y="396"/>
                    </a:cubicBezTo>
                    <a:cubicBezTo>
                      <a:pt x="1009" y="396"/>
                      <a:pt x="1009" y="396"/>
                      <a:pt x="1009" y="396"/>
                    </a:cubicBezTo>
                    <a:cubicBezTo>
                      <a:pt x="1008" y="393"/>
                      <a:pt x="1011" y="402"/>
                      <a:pt x="1007" y="389"/>
                    </a:cubicBezTo>
                    <a:cubicBezTo>
                      <a:pt x="1007" y="389"/>
                      <a:pt x="1007" y="389"/>
                      <a:pt x="1007" y="389"/>
                    </a:cubicBezTo>
                    <a:cubicBezTo>
                      <a:pt x="1007" y="389"/>
                      <a:pt x="1007" y="389"/>
                      <a:pt x="1007" y="389"/>
                    </a:cubicBezTo>
                    <a:cubicBezTo>
                      <a:pt x="1006" y="389"/>
                      <a:pt x="1006" y="389"/>
                      <a:pt x="1006" y="389"/>
                    </a:cubicBezTo>
                    <a:cubicBezTo>
                      <a:pt x="1006" y="389"/>
                      <a:pt x="1005" y="388"/>
                      <a:pt x="1005" y="388"/>
                    </a:cubicBezTo>
                    <a:cubicBezTo>
                      <a:pt x="1008" y="387"/>
                      <a:pt x="1007" y="383"/>
                      <a:pt x="1007" y="380"/>
                    </a:cubicBezTo>
                    <a:cubicBezTo>
                      <a:pt x="1004" y="375"/>
                      <a:pt x="1003" y="370"/>
                      <a:pt x="1001" y="365"/>
                    </a:cubicBezTo>
                    <a:cubicBezTo>
                      <a:pt x="1000" y="363"/>
                      <a:pt x="1000" y="360"/>
                      <a:pt x="998" y="358"/>
                    </a:cubicBezTo>
                    <a:cubicBezTo>
                      <a:pt x="997" y="356"/>
                      <a:pt x="995" y="354"/>
                      <a:pt x="993" y="352"/>
                    </a:cubicBezTo>
                    <a:cubicBezTo>
                      <a:pt x="991" y="347"/>
                      <a:pt x="989" y="342"/>
                      <a:pt x="987" y="336"/>
                    </a:cubicBezTo>
                    <a:cubicBezTo>
                      <a:pt x="984" y="330"/>
                      <a:pt x="981" y="324"/>
                      <a:pt x="978" y="319"/>
                    </a:cubicBezTo>
                    <a:cubicBezTo>
                      <a:pt x="977" y="316"/>
                      <a:pt x="975" y="313"/>
                      <a:pt x="973" y="311"/>
                    </a:cubicBezTo>
                    <a:cubicBezTo>
                      <a:pt x="972" y="308"/>
                      <a:pt x="970" y="306"/>
                      <a:pt x="968" y="303"/>
                    </a:cubicBezTo>
                    <a:cubicBezTo>
                      <a:pt x="965" y="299"/>
                      <a:pt x="961" y="295"/>
                      <a:pt x="958" y="291"/>
                    </a:cubicBezTo>
                    <a:cubicBezTo>
                      <a:pt x="960" y="289"/>
                      <a:pt x="955" y="284"/>
                      <a:pt x="959" y="283"/>
                    </a:cubicBezTo>
                    <a:cubicBezTo>
                      <a:pt x="952" y="278"/>
                      <a:pt x="955" y="271"/>
                      <a:pt x="948" y="269"/>
                    </a:cubicBezTo>
                    <a:cubicBezTo>
                      <a:pt x="949" y="271"/>
                      <a:pt x="949" y="272"/>
                      <a:pt x="948" y="273"/>
                    </a:cubicBezTo>
                    <a:cubicBezTo>
                      <a:pt x="945" y="270"/>
                      <a:pt x="945" y="270"/>
                      <a:pt x="941" y="265"/>
                    </a:cubicBezTo>
                    <a:cubicBezTo>
                      <a:pt x="943" y="264"/>
                      <a:pt x="945" y="263"/>
                      <a:pt x="943" y="261"/>
                    </a:cubicBezTo>
                    <a:cubicBezTo>
                      <a:pt x="934" y="262"/>
                      <a:pt x="934" y="249"/>
                      <a:pt x="931" y="243"/>
                    </a:cubicBezTo>
                    <a:cubicBezTo>
                      <a:pt x="929" y="244"/>
                      <a:pt x="930" y="246"/>
                      <a:pt x="930" y="247"/>
                    </a:cubicBezTo>
                    <a:cubicBezTo>
                      <a:pt x="926" y="243"/>
                      <a:pt x="919" y="236"/>
                      <a:pt x="923" y="232"/>
                    </a:cubicBezTo>
                    <a:cubicBezTo>
                      <a:pt x="926" y="234"/>
                      <a:pt x="922" y="238"/>
                      <a:pt x="927" y="238"/>
                    </a:cubicBezTo>
                    <a:cubicBezTo>
                      <a:pt x="926" y="236"/>
                      <a:pt x="928" y="235"/>
                      <a:pt x="928" y="234"/>
                    </a:cubicBezTo>
                    <a:cubicBezTo>
                      <a:pt x="924" y="232"/>
                      <a:pt x="921" y="229"/>
                      <a:pt x="917" y="226"/>
                    </a:cubicBezTo>
                    <a:cubicBezTo>
                      <a:pt x="916" y="225"/>
                      <a:pt x="914" y="223"/>
                      <a:pt x="913" y="222"/>
                    </a:cubicBezTo>
                    <a:cubicBezTo>
                      <a:pt x="911" y="220"/>
                      <a:pt x="910" y="219"/>
                      <a:pt x="909" y="217"/>
                    </a:cubicBezTo>
                    <a:cubicBezTo>
                      <a:pt x="903" y="211"/>
                      <a:pt x="899" y="205"/>
                      <a:pt x="896" y="202"/>
                    </a:cubicBezTo>
                    <a:cubicBezTo>
                      <a:pt x="894" y="199"/>
                      <a:pt x="890" y="200"/>
                      <a:pt x="889" y="199"/>
                    </a:cubicBezTo>
                    <a:cubicBezTo>
                      <a:pt x="886" y="196"/>
                      <a:pt x="887" y="190"/>
                      <a:pt x="881" y="186"/>
                    </a:cubicBezTo>
                    <a:cubicBezTo>
                      <a:pt x="882" y="187"/>
                      <a:pt x="880" y="185"/>
                      <a:pt x="877" y="182"/>
                    </a:cubicBezTo>
                    <a:cubicBezTo>
                      <a:pt x="876" y="181"/>
                      <a:pt x="864" y="173"/>
                      <a:pt x="865" y="167"/>
                    </a:cubicBezTo>
                    <a:cubicBezTo>
                      <a:pt x="866" y="165"/>
                      <a:pt x="874" y="174"/>
                      <a:pt x="872" y="170"/>
                    </a:cubicBezTo>
                    <a:cubicBezTo>
                      <a:pt x="868" y="167"/>
                      <a:pt x="866" y="166"/>
                      <a:pt x="864" y="162"/>
                    </a:cubicBezTo>
                    <a:cubicBezTo>
                      <a:pt x="862" y="165"/>
                      <a:pt x="860" y="164"/>
                      <a:pt x="859" y="163"/>
                    </a:cubicBezTo>
                    <a:cubicBezTo>
                      <a:pt x="857" y="162"/>
                      <a:pt x="855" y="159"/>
                      <a:pt x="855" y="158"/>
                    </a:cubicBezTo>
                    <a:cubicBezTo>
                      <a:pt x="858" y="158"/>
                      <a:pt x="860" y="160"/>
                      <a:pt x="862" y="161"/>
                    </a:cubicBezTo>
                    <a:cubicBezTo>
                      <a:pt x="864" y="162"/>
                      <a:pt x="866" y="162"/>
                      <a:pt x="868" y="162"/>
                    </a:cubicBezTo>
                    <a:cubicBezTo>
                      <a:pt x="866" y="160"/>
                      <a:pt x="864" y="159"/>
                      <a:pt x="862" y="158"/>
                    </a:cubicBezTo>
                    <a:cubicBezTo>
                      <a:pt x="859" y="157"/>
                      <a:pt x="857" y="155"/>
                      <a:pt x="855" y="154"/>
                    </a:cubicBezTo>
                    <a:cubicBezTo>
                      <a:pt x="851" y="151"/>
                      <a:pt x="849" y="147"/>
                      <a:pt x="853" y="144"/>
                    </a:cubicBezTo>
                    <a:cubicBezTo>
                      <a:pt x="852" y="145"/>
                      <a:pt x="850" y="143"/>
                      <a:pt x="851" y="142"/>
                    </a:cubicBezTo>
                    <a:cubicBezTo>
                      <a:pt x="857" y="143"/>
                      <a:pt x="857" y="140"/>
                      <a:pt x="862" y="141"/>
                    </a:cubicBezTo>
                    <a:cubicBezTo>
                      <a:pt x="857" y="140"/>
                      <a:pt x="853" y="138"/>
                      <a:pt x="850" y="136"/>
                    </a:cubicBezTo>
                    <a:cubicBezTo>
                      <a:pt x="847" y="133"/>
                      <a:pt x="844" y="130"/>
                      <a:pt x="841" y="127"/>
                    </a:cubicBezTo>
                    <a:cubicBezTo>
                      <a:pt x="838" y="124"/>
                      <a:pt x="835" y="122"/>
                      <a:pt x="832" y="120"/>
                    </a:cubicBezTo>
                    <a:cubicBezTo>
                      <a:pt x="830" y="119"/>
                      <a:pt x="828" y="118"/>
                      <a:pt x="826" y="118"/>
                    </a:cubicBezTo>
                    <a:cubicBezTo>
                      <a:pt x="824" y="117"/>
                      <a:pt x="822" y="117"/>
                      <a:pt x="819" y="118"/>
                    </a:cubicBezTo>
                    <a:cubicBezTo>
                      <a:pt x="820" y="116"/>
                      <a:pt x="822" y="116"/>
                      <a:pt x="823" y="115"/>
                    </a:cubicBezTo>
                    <a:cubicBezTo>
                      <a:pt x="819" y="112"/>
                      <a:pt x="817" y="115"/>
                      <a:pt x="813" y="111"/>
                    </a:cubicBezTo>
                    <a:cubicBezTo>
                      <a:pt x="815" y="109"/>
                      <a:pt x="814" y="108"/>
                      <a:pt x="815" y="107"/>
                    </a:cubicBezTo>
                    <a:cubicBezTo>
                      <a:pt x="812" y="105"/>
                      <a:pt x="808" y="103"/>
                      <a:pt x="806" y="103"/>
                    </a:cubicBezTo>
                    <a:cubicBezTo>
                      <a:pt x="811" y="106"/>
                      <a:pt x="812" y="109"/>
                      <a:pt x="810" y="113"/>
                    </a:cubicBezTo>
                    <a:cubicBezTo>
                      <a:pt x="807" y="110"/>
                      <a:pt x="804" y="109"/>
                      <a:pt x="801" y="107"/>
                    </a:cubicBezTo>
                    <a:cubicBezTo>
                      <a:pt x="798" y="105"/>
                      <a:pt x="795" y="104"/>
                      <a:pt x="793" y="99"/>
                    </a:cubicBezTo>
                    <a:cubicBezTo>
                      <a:pt x="797" y="103"/>
                      <a:pt x="799" y="98"/>
                      <a:pt x="803" y="102"/>
                    </a:cubicBezTo>
                    <a:cubicBezTo>
                      <a:pt x="803" y="99"/>
                      <a:pt x="806" y="96"/>
                      <a:pt x="802" y="94"/>
                    </a:cubicBezTo>
                    <a:cubicBezTo>
                      <a:pt x="800" y="95"/>
                      <a:pt x="800" y="97"/>
                      <a:pt x="798" y="97"/>
                    </a:cubicBezTo>
                    <a:cubicBezTo>
                      <a:pt x="800" y="95"/>
                      <a:pt x="797" y="91"/>
                      <a:pt x="793" y="87"/>
                    </a:cubicBezTo>
                    <a:cubicBezTo>
                      <a:pt x="791" y="86"/>
                      <a:pt x="788" y="84"/>
                      <a:pt x="786" y="82"/>
                    </a:cubicBezTo>
                    <a:cubicBezTo>
                      <a:pt x="784" y="80"/>
                      <a:pt x="782" y="79"/>
                      <a:pt x="780" y="78"/>
                    </a:cubicBezTo>
                    <a:cubicBezTo>
                      <a:pt x="777" y="81"/>
                      <a:pt x="781" y="82"/>
                      <a:pt x="779" y="85"/>
                    </a:cubicBezTo>
                    <a:cubicBezTo>
                      <a:pt x="778" y="83"/>
                      <a:pt x="775" y="82"/>
                      <a:pt x="772" y="80"/>
                    </a:cubicBezTo>
                    <a:cubicBezTo>
                      <a:pt x="776" y="79"/>
                      <a:pt x="775" y="79"/>
                      <a:pt x="777" y="75"/>
                    </a:cubicBezTo>
                    <a:cubicBezTo>
                      <a:pt x="773" y="72"/>
                      <a:pt x="773" y="77"/>
                      <a:pt x="770" y="75"/>
                    </a:cubicBezTo>
                    <a:cubicBezTo>
                      <a:pt x="773" y="71"/>
                      <a:pt x="765" y="70"/>
                      <a:pt x="766" y="66"/>
                    </a:cubicBezTo>
                    <a:cubicBezTo>
                      <a:pt x="762" y="66"/>
                      <a:pt x="760" y="66"/>
                      <a:pt x="760" y="64"/>
                    </a:cubicBezTo>
                    <a:cubicBezTo>
                      <a:pt x="759" y="63"/>
                      <a:pt x="759" y="62"/>
                      <a:pt x="760" y="61"/>
                    </a:cubicBezTo>
                    <a:cubicBezTo>
                      <a:pt x="754" y="61"/>
                      <a:pt x="753" y="59"/>
                      <a:pt x="748" y="61"/>
                    </a:cubicBezTo>
                    <a:cubicBezTo>
                      <a:pt x="747" y="58"/>
                      <a:pt x="749" y="60"/>
                      <a:pt x="750" y="57"/>
                    </a:cubicBezTo>
                    <a:cubicBezTo>
                      <a:pt x="744" y="55"/>
                      <a:pt x="745" y="55"/>
                      <a:pt x="741" y="51"/>
                    </a:cubicBezTo>
                    <a:cubicBezTo>
                      <a:pt x="739" y="52"/>
                      <a:pt x="737" y="53"/>
                      <a:pt x="735" y="53"/>
                    </a:cubicBezTo>
                    <a:cubicBezTo>
                      <a:pt x="733" y="50"/>
                      <a:pt x="730" y="50"/>
                      <a:pt x="735" y="49"/>
                    </a:cubicBezTo>
                    <a:cubicBezTo>
                      <a:pt x="728" y="45"/>
                      <a:pt x="722" y="46"/>
                      <a:pt x="717" y="46"/>
                    </a:cubicBezTo>
                    <a:cubicBezTo>
                      <a:pt x="715" y="47"/>
                      <a:pt x="713" y="47"/>
                      <a:pt x="711" y="47"/>
                    </a:cubicBezTo>
                    <a:cubicBezTo>
                      <a:pt x="709" y="47"/>
                      <a:pt x="707" y="47"/>
                      <a:pt x="706" y="46"/>
                    </a:cubicBezTo>
                    <a:cubicBezTo>
                      <a:pt x="702" y="53"/>
                      <a:pt x="697" y="48"/>
                      <a:pt x="693" y="43"/>
                    </a:cubicBezTo>
                    <a:cubicBezTo>
                      <a:pt x="691" y="45"/>
                      <a:pt x="695" y="48"/>
                      <a:pt x="692" y="47"/>
                    </a:cubicBezTo>
                    <a:cubicBezTo>
                      <a:pt x="689" y="44"/>
                      <a:pt x="686" y="43"/>
                      <a:pt x="681" y="42"/>
                    </a:cubicBezTo>
                    <a:cubicBezTo>
                      <a:pt x="681" y="38"/>
                      <a:pt x="684" y="39"/>
                      <a:pt x="685" y="38"/>
                    </a:cubicBezTo>
                    <a:cubicBezTo>
                      <a:pt x="682" y="38"/>
                      <a:pt x="678" y="35"/>
                      <a:pt x="677" y="36"/>
                    </a:cubicBezTo>
                    <a:cubicBezTo>
                      <a:pt x="679" y="37"/>
                      <a:pt x="679" y="39"/>
                      <a:pt x="680" y="40"/>
                    </a:cubicBezTo>
                    <a:cubicBezTo>
                      <a:pt x="677" y="39"/>
                      <a:pt x="675" y="41"/>
                      <a:pt x="671" y="39"/>
                    </a:cubicBezTo>
                    <a:cubicBezTo>
                      <a:pt x="672" y="38"/>
                      <a:pt x="672" y="37"/>
                      <a:pt x="673" y="36"/>
                    </a:cubicBezTo>
                    <a:cubicBezTo>
                      <a:pt x="669" y="36"/>
                      <a:pt x="666" y="36"/>
                      <a:pt x="663" y="35"/>
                    </a:cubicBezTo>
                    <a:cubicBezTo>
                      <a:pt x="661" y="35"/>
                      <a:pt x="660" y="35"/>
                      <a:pt x="658" y="34"/>
                    </a:cubicBezTo>
                    <a:cubicBezTo>
                      <a:pt x="656" y="34"/>
                      <a:pt x="655" y="33"/>
                      <a:pt x="653" y="33"/>
                    </a:cubicBezTo>
                    <a:cubicBezTo>
                      <a:pt x="648" y="31"/>
                      <a:pt x="642" y="30"/>
                      <a:pt x="639" y="32"/>
                    </a:cubicBezTo>
                    <a:cubicBezTo>
                      <a:pt x="635" y="31"/>
                      <a:pt x="637" y="28"/>
                      <a:pt x="635" y="27"/>
                    </a:cubicBezTo>
                    <a:cubicBezTo>
                      <a:pt x="634" y="28"/>
                      <a:pt x="635" y="29"/>
                      <a:pt x="635" y="30"/>
                    </a:cubicBezTo>
                    <a:cubicBezTo>
                      <a:pt x="634" y="31"/>
                      <a:pt x="633" y="30"/>
                      <a:pt x="631" y="30"/>
                    </a:cubicBezTo>
                    <a:cubicBezTo>
                      <a:pt x="629" y="29"/>
                      <a:pt x="627" y="28"/>
                      <a:pt x="626" y="27"/>
                    </a:cubicBezTo>
                    <a:cubicBezTo>
                      <a:pt x="623" y="25"/>
                      <a:pt x="621" y="24"/>
                      <a:pt x="625" y="28"/>
                    </a:cubicBezTo>
                    <a:cubicBezTo>
                      <a:pt x="618" y="26"/>
                      <a:pt x="617" y="21"/>
                      <a:pt x="613" y="23"/>
                    </a:cubicBezTo>
                    <a:cubicBezTo>
                      <a:pt x="616" y="24"/>
                      <a:pt x="616" y="27"/>
                      <a:pt x="612" y="26"/>
                    </a:cubicBezTo>
                    <a:cubicBezTo>
                      <a:pt x="615" y="25"/>
                      <a:pt x="614" y="23"/>
                      <a:pt x="610" y="22"/>
                    </a:cubicBezTo>
                    <a:cubicBezTo>
                      <a:pt x="609" y="24"/>
                      <a:pt x="606" y="24"/>
                      <a:pt x="603" y="24"/>
                    </a:cubicBezTo>
                    <a:cubicBezTo>
                      <a:pt x="607" y="22"/>
                      <a:pt x="597" y="21"/>
                      <a:pt x="595" y="22"/>
                    </a:cubicBezTo>
                    <a:cubicBezTo>
                      <a:pt x="596" y="22"/>
                      <a:pt x="598" y="22"/>
                      <a:pt x="598" y="23"/>
                    </a:cubicBezTo>
                    <a:cubicBezTo>
                      <a:pt x="595" y="23"/>
                      <a:pt x="587" y="24"/>
                      <a:pt x="585" y="21"/>
                    </a:cubicBezTo>
                    <a:cubicBezTo>
                      <a:pt x="587" y="20"/>
                      <a:pt x="591" y="22"/>
                      <a:pt x="591" y="20"/>
                    </a:cubicBezTo>
                    <a:cubicBezTo>
                      <a:pt x="587" y="17"/>
                      <a:pt x="585" y="20"/>
                      <a:pt x="580" y="20"/>
                    </a:cubicBezTo>
                    <a:cubicBezTo>
                      <a:pt x="580" y="17"/>
                      <a:pt x="576" y="17"/>
                      <a:pt x="572" y="18"/>
                    </a:cubicBezTo>
                    <a:cubicBezTo>
                      <a:pt x="569" y="19"/>
                      <a:pt x="566" y="19"/>
                      <a:pt x="566" y="15"/>
                    </a:cubicBezTo>
                    <a:cubicBezTo>
                      <a:pt x="571" y="18"/>
                      <a:pt x="576" y="16"/>
                      <a:pt x="580" y="14"/>
                    </a:cubicBezTo>
                    <a:cubicBezTo>
                      <a:pt x="584" y="13"/>
                      <a:pt x="588" y="12"/>
                      <a:pt x="590" y="17"/>
                    </a:cubicBezTo>
                    <a:cubicBezTo>
                      <a:pt x="592" y="11"/>
                      <a:pt x="596" y="16"/>
                      <a:pt x="602" y="15"/>
                    </a:cubicBezTo>
                    <a:cubicBezTo>
                      <a:pt x="601" y="11"/>
                      <a:pt x="605" y="13"/>
                      <a:pt x="606" y="11"/>
                    </a:cubicBezTo>
                    <a:cubicBezTo>
                      <a:pt x="599" y="9"/>
                      <a:pt x="601" y="12"/>
                      <a:pt x="600" y="12"/>
                    </a:cubicBezTo>
                    <a:cubicBezTo>
                      <a:pt x="599" y="11"/>
                      <a:pt x="595" y="11"/>
                      <a:pt x="596" y="8"/>
                    </a:cubicBezTo>
                    <a:cubicBezTo>
                      <a:pt x="598" y="8"/>
                      <a:pt x="600" y="9"/>
                      <a:pt x="600" y="8"/>
                    </a:cubicBezTo>
                    <a:cubicBezTo>
                      <a:pt x="595" y="8"/>
                      <a:pt x="592" y="6"/>
                      <a:pt x="591" y="3"/>
                    </a:cubicBezTo>
                    <a:cubicBezTo>
                      <a:pt x="587" y="3"/>
                      <a:pt x="584" y="3"/>
                      <a:pt x="580" y="2"/>
                    </a:cubicBezTo>
                    <a:cubicBezTo>
                      <a:pt x="576" y="1"/>
                      <a:pt x="571" y="0"/>
                      <a:pt x="563" y="0"/>
                    </a:cubicBezTo>
                    <a:cubicBezTo>
                      <a:pt x="560" y="1"/>
                      <a:pt x="565" y="3"/>
                      <a:pt x="560" y="4"/>
                    </a:cubicBezTo>
                    <a:cubicBezTo>
                      <a:pt x="558" y="3"/>
                      <a:pt x="555" y="2"/>
                      <a:pt x="553" y="2"/>
                    </a:cubicBezTo>
                    <a:cubicBezTo>
                      <a:pt x="551" y="1"/>
                      <a:pt x="549" y="1"/>
                      <a:pt x="547" y="1"/>
                    </a:cubicBezTo>
                    <a:cubicBezTo>
                      <a:pt x="542" y="1"/>
                      <a:pt x="538" y="1"/>
                      <a:pt x="534" y="2"/>
                    </a:cubicBezTo>
                    <a:cubicBezTo>
                      <a:pt x="525" y="2"/>
                      <a:pt x="518" y="4"/>
                      <a:pt x="511" y="3"/>
                    </a:cubicBezTo>
                    <a:cubicBezTo>
                      <a:pt x="508" y="6"/>
                      <a:pt x="513" y="9"/>
                      <a:pt x="506" y="9"/>
                    </a:cubicBezTo>
                    <a:cubicBezTo>
                      <a:pt x="503" y="8"/>
                      <a:pt x="504" y="5"/>
                      <a:pt x="505" y="2"/>
                    </a:cubicBezTo>
                    <a:cubicBezTo>
                      <a:pt x="502" y="4"/>
                      <a:pt x="499" y="4"/>
                      <a:pt x="496" y="4"/>
                    </a:cubicBezTo>
                    <a:cubicBezTo>
                      <a:pt x="493" y="4"/>
                      <a:pt x="491" y="4"/>
                      <a:pt x="488" y="3"/>
                    </a:cubicBezTo>
                    <a:cubicBezTo>
                      <a:pt x="483" y="2"/>
                      <a:pt x="477" y="1"/>
                      <a:pt x="470" y="2"/>
                    </a:cubicBezTo>
                    <a:cubicBezTo>
                      <a:pt x="467" y="7"/>
                      <a:pt x="461" y="7"/>
                      <a:pt x="455" y="7"/>
                    </a:cubicBezTo>
                    <a:cubicBezTo>
                      <a:pt x="448" y="8"/>
                      <a:pt x="441" y="8"/>
                      <a:pt x="437" y="12"/>
                    </a:cubicBezTo>
                    <a:cubicBezTo>
                      <a:pt x="441" y="11"/>
                      <a:pt x="444" y="10"/>
                      <a:pt x="447" y="10"/>
                    </a:cubicBezTo>
                    <a:cubicBezTo>
                      <a:pt x="451" y="10"/>
                      <a:pt x="454" y="11"/>
                      <a:pt x="455" y="13"/>
                    </a:cubicBezTo>
                    <a:cubicBezTo>
                      <a:pt x="453" y="15"/>
                      <a:pt x="448" y="17"/>
                      <a:pt x="443" y="17"/>
                    </a:cubicBezTo>
                    <a:cubicBezTo>
                      <a:pt x="439" y="17"/>
                      <a:pt x="435" y="16"/>
                      <a:pt x="436" y="12"/>
                    </a:cubicBezTo>
                    <a:cubicBezTo>
                      <a:pt x="429" y="17"/>
                      <a:pt x="422" y="9"/>
                      <a:pt x="420" y="16"/>
                    </a:cubicBezTo>
                    <a:cubicBezTo>
                      <a:pt x="419" y="13"/>
                      <a:pt x="414" y="12"/>
                      <a:pt x="409" y="12"/>
                    </a:cubicBezTo>
                    <a:cubicBezTo>
                      <a:pt x="404" y="12"/>
                      <a:pt x="398" y="14"/>
                      <a:pt x="393" y="16"/>
                    </a:cubicBezTo>
                    <a:cubicBezTo>
                      <a:pt x="395" y="15"/>
                      <a:pt x="391" y="15"/>
                      <a:pt x="388" y="16"/>
                    </a:cubicBezTo>
                    <a:cubicBezTo>
                      <a:pt x="379" y="18"/>
                      <a:pt x="369" y="20"/>
                      <a:pt x="359" y="23"/>
                    </a:cubicBezTo>
                    <a:cubicBezTo>
                      <a:pt x="358" y="23"/>
                      <a:pt x="358" y="23"/>
                      <a:pt x="358" y="23"/>
                    </a:cubicBezTo>
                    <a:cubicBezTo>
                      <a:pt x="357" y="23"/>
                      <a:pt x="357" y="23"/>
                      <a:pt x="357" y="23"/>
                    </a:cubicBezTo>
                    <a:cubicBezTo>
                      <a:pt x="355" y="24"/>
                      <a:pt x="355" y="24"/>
                      <a:pt x="355" y="24"/>
                    </a:cubicBezTo>
                    <a:cubicBezTo>
                      <a:pt x="353" y="25"/>
                      <a:pt x="352" y="25"/>
                      <a:pt x="350" y="25"/>
                    </a:cubicBezTo>
                    <a:cubicBezTo>
                      <a:pt x="348" y="26"/>
                      <a:pt x="345" y="27"/>
                      <a:pt x="342" y="29"/>
                    </a:cubicBezTo>
                    <a:cubicBezTo>
                      <a:pt x="336" y="31"/>
                      <a:pt x="331" y="33"/>
                      <a:pt x="326" y="36"/>
                    </a:cubicBezTo>
                    <a:cubicBezTo>
                      <a:pt x="326" y="35"/>
                      <a:pt x="326" y="34"/>
                      <a:pt x="325" y="34"/>
                    </a:cubicBezTo>
                    <a:cubicBezTo>
                      <a:pt x="325" y="34"/>
                      <a:pt x="325" y="33"/>
                      <a:pt x="324" y="33"/>
                    </a:cubicBezTo>
                    <a:cubicBezTo>
                      <a:pt x="324" y="33"/>
                      <a:pt x="324" y="33"/>
                      <a:pt x="323" y="34"/>
                    </a:cubicBezTo>
                    <a:cubicBezTo>
                      <a:pt x="324" y="36"/>
                      <a:pt x="325" y="39"/>
                      <a:pt x="323" y="40"/>
                    </a:cubicBezTo>
                    <a:cubicBezTo>
                      <a:pt x="322" y="37"/>
                      <a:pt x="324" y="36"/>
                      <a:pt x="321" y="37"/>
                    </a:cubicBezTo>
                    <a:cubicBezTo>
                      <a:pt x="321" y="39"/>
                      <a:pt x="320" y="40"/>
                      <a:pt x="318" y="39"/>
                    </a:cubicBezTo>
                    <a:cubicBezTo>
                      <a:pt x="317" y="41"/>
                      <a:pt x="320" y="41"/>
                      <a:pt x="319" y="42"/>
                    </a:cubicBezTo>
                    <a:cubicBezTo>
                      <a:pt x="318" y="42"/>
                      <a:pt x="316" y="42"/>
                      <a:pt x="315" y="41"/>
                    </a:cubicBezTo>
                    <a:cubicBezTo>
                      <a:pt x="315" y="39"/>
                      <a:pt x="317" y="40"/>
                      <a:pt x="316" y="37"/>
                    </a:cubicBezTo>
                    <a:cubicBezTo>
                      <a:pt x="315" y="39"/>
                      <a:pt x="314" y="40"/>
                      <a:pt x="314" y="40"/>
                    </a:cubicBezTo>
                    <a:cubicBezTo>
                      <a:pt x="313" y="40"/>
                      <a:pt x="313" y="41"/>
                      <a:pt x="312" y="41"/>
                    </a:cubicBezTo>
                    <a:cubicBezTo>
                      <a:pt x="312" y="41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298" y="46"/>
                      <a:pt x="308" y="43"/>
                      <a:pt x="305" y="44"/>
                    </a:cubicBezTo>
                    <a:cubicBezTo>
                      <a:pt x="305" y="44"/>
                      <a:pt x="305" y="44"/>
                      <a:pt x="305" y="44"/>
                    </a:cubicBezTo>
                    <a:cubicBezTo>
                      <a:pt x="305" y="44"/>
                      <a:pt x="305" y="44"/>
                      <a:pt x="305" y="44"/>
                    </a:cubicBezTo>
                    <a:cubicBezTo>
                      <a:pt x="305" y="44"/>
                      <a:pt x="305" y="44"/>
                      <a:pt x="305" y="44"/>
                    </a:cubicBezTo>
                    <a:cubicBezTo>
                      <a:pt x="305" y="44"/>
                      <a:pt x="305" y="44"/>
                      <a:pt x="304" y="44"/>
                    </a:cubicBezTo>
                    <a:cubicBezTo>
                      <a:pt x="304" y="45"/>
                      <a:pt x="304" y="45"/>
                      <a:pt x="304" y="45"/>
                    </a:cubicBezTo>
                    <a:cubicBezTo>
                      <a:pt x="304" y="46"/>
                      <a:pt x="304" y="46"/>
                      <a:pt x="305" y="46"/>
                    </a:cubicBezTo>
                    <a:cubicBezTo>
                      <a:pt x="305" y="46"/>
                      <a:pt x="305" y="46"/>
                      <a:pt x="306" y="46"/>
                    </a:cubicBezTo>
                    <a:cubicBezTo>
                      <a:pt x="306" y="46"/>
                      <a:pt x="306" y="46"/>
                      <a:pt x="306" y="46"/>
                    </a:cubicBezTo>
                    <a:cubicBezTo>
                      <a:pt x="306" y="46"/>
                      <a:pt x="306" y="46"/>
                      <a:pt x="306" y="46"/>
                    </a:cubicBezTo>
                    <a:cubicBezTo>
                      <a:pt x="308" y="46"/>
                      <a:pt x="310" y="45"/>
                      <a:pt x="312" y="44"/>
                    </a:cubicBezTo>
                    <a:cubicBezTo>
                      <a:pt x="312" y="44"/>
                      <a:pt x="312" y="44"/>
                      <a:pt x="312" y="44"/>
                    </a:cubicBezTo>
                    <a:cubicBezTo>
                      <a:pt x="313" y="44"/>
                      <a:pt x="313" y="44"/>
                      <a:pt x="313" y="44"/>
                    </a:cubicBezTo>
                    <a:cubicBezTo>
                      <a:pt x="313" y="44"/>
                      <a:pt x="314" y="44"/>
                      <a:pt x="315" y="46"/>
                    </a:cubicBezTo>
                    <a:cubicBezTo>
                      <a:pt x="315" y="46"/>
                      <a:pt x="314" y="47"/>
                      <a:pt x="314" y="48"/>
                    </a:cubicBezTo>
                    <a:cubicBezTo>
                      <a:pt x="314" y="48"/>
                      <a:pt x="314" y="48"/>
                      <a:pt x="314" y="48"/>
                    </a:cubicBezTo>
                    <a:cubicBezTo>
                      <a:pt x="314" y="48"/>
                      <a:pt x="314" y="48"/>
                      <a:pt x="314" y="48"/>
                    </a:cubicBezTo>
                    <a:cubicBezTo>
                      <a:pt x="314" y="48"/>
                      <a:pt x="314" y="48"/>
                      <a:pt x="314" y="48"/>
                    </a:cubicBezTo>
                    <a:cubicBezTo>
                      <a:pt x="314" y="48"/>
                      <a:pt x="314" y="48"/>
                      <a:pt x="314" y="48"/>
                    </a:cubicBezTo>
                    <a:cubicBezTo>
                      <a:pt x="301" y="53"/>
                      <a:pt x="310" y="49"/>
                      <a:pt x="307" y="50"/>
                    </a:cubicBezTo>
                    <a:cubicBezTo>
                      <a:pt x="307" y="50"/>
                      <a:pt x="307" y="50"/>
                      <a:pt x="307" y="50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306" y="52"/>
                      <a:pt x="306" y="52"/>
                      <a:pt x="306" y="52"/>
                    </a:cubicBezTo>
                    <a:cubicBezTo>
                      <a:pt x="304" y="53"/>
                      <a:pt x="303" y="54"/>
                      <a:pt x="301" y="55"/>
                    </a:cubicBezTo>
                    <a:cubicBezTo>
                      <a:pt x="298" y="58"/>
                      <a:pt x="295" y="60"/>
                      <a:pt x="292" y="62"/>
                    </a:cubicBezTo>
                    <a:cubicBezTo>
                      <a:pt x="289" y="65"/>
                      <a:pt x="285" y="67"/>
                      <a:pt x="282" y="69"/>
                    </a:cubicBezTo>
                    <a:cubicBezTo>
                      <a:pt x="278" y="71"/>
                      <a:pt x="275" y="73"/>
                      <a:pt x="271" y="74"/>
                    </a:cubicBezTo>
                    <a:cubicBezTo>
                      <a:pt x="268" y="76"/>
                      <a:pt x="264" y="78"/>
                      <a:pt x="261" y="80"/>
                    </a:cubicBezTo>
                    <a:cubicBezTo>
                      <a:pt x="257" y="82"/>
                      <a:pt x="254" y="84"/>
                      <a:pt x="250" y="85"/>
                    </a:cubicBezTo>
                    <a:cubicBezTo>
                      <a:pt x="247" y="87"/>
                      <a:pt x="243" y="89"/>
                      <a:pt x="240" y="91"/>
                    </a:cubicBezTo>
                    <a:cubicBezTo>
                      <a:pt x="238" y="92"/>
                      <a:pt x="237" y="93"/>
                      <a:pt x="235" y="94"/>
                    </a:cubicBezTo>
                    <a:cubicBezTo>
                      <a:pt x="234" y="95"/>
                      <a:pt x="232" y="96"/>
                      <a:pt x="230" y="97"/>
                    </a:cubicBezTo>
                    <a:cubicBezTo>
                      <a:pt x="228" y="95"/>
                      <a:pt x="237" y="91"/>
                      <a:pt x="232" y="92"/>
                    </a:cubicBezTo>
                    <a:cubicBezTo>
                      <a:pt x="222" y="101"/>
                      <a:pt x="222" y="105"/>
                      <a:pt x="211" y="106"/>
                    </a:cubicBezTo>
                    <a:cubicBezTo>
                      <a:pt x="207" y="108"/>
                      <a:pt x="209" y="112"/>
                      <a:pt x="207" y="115"/>
                    </a:cubicBezTo>
                    <a:cubicBezTo>
                      <a:pt x="204" y="115"/>
                      <a:pt x="201" y="118"/>
                      <a:pt x="198" y="122"/>
                    </a:cubicBezTo>
                    <a:cubicBezTo>
                      <a:pt x="196" y="123"/>
                      <a:pt x="194" y="125"/>
                      <a:pt x="192" y="125"/>
                    </a:cubicBezTo>
                    <a:cubicBezTo>
                      <a:pt x="190" y="126"/>
                      <a:pt x="188" y="127"/>
                      <a:pt x="186" y="126"/>
                    </a:cubicBezTo>
                    <a:cubicBezTo>
                      <a:pt x="188" y="130"/>
                      <a:pt x="181" y="130"/>
                      <a:pt x="181" y="134"/>
                    </a:cubicBezTo>
                    <a:cubicBezTo>
                      <a:pt x="178" y="131"/>
                      <a:pt x="177" y="133"/>
                      <a:pt x="177" y="136"/>
                    </a:cubicBezTo>
                    <a:cubicBezTo>
                      <a:pt x="172" y="131"/>
                      <a:pt x="170" y="139"/>
                      <a:pt x="166" y="137"/>
                    </a:cubicBezTo>
                    <a:cubicBezTo>
                      <a:pt x="167" y="141"/>
                      <a:pt x="163" y="143"/>
                      <a:pt x="158" y="144"/>
                    </a:cubicBezTo>
                    <a:cubicBezTo>
                      <a:pt x="157" y="147"/>
                      <a:pt x="161" y="145"/>
                      <a:pt x="159" y="148"/>
                    </a:cubicBezTo>
                    <a:cubicBezTo>
                      <a:pt x="156" y="149"/>
                      <a:pt x="153" y="152"/>
                      <a:pt x="151" y="154"/>
                    </a:cubicBezTo>
                    <a:cubicBezTo>
                      <a:pt x="148" y="157"/>
                      <a:pt x="145" y="158"/>
                      <a:pt x="141" y="157"/>
                    </a:cubicBezTo>
                    <a:cubicBezTo>
                      <a:pt x="142" y="163"/>
                      <a:pt x="128" y="173"/>
                      <a:pt x="122" y="173"/>
                    </a:cubicBezTo>
                    <a:cubicBezTo>
                      <a:pt x="125" y="178"/>
                      <a:pt x="114" y="188"/>
                      <a:pt x="112" y="186"/>
                    </a:cubicBezTo>
                    <a:cubicBezTo>
                      <a:pt x="110" y="191"/>
                      <a:pt x="109" y="197"/>
                      <a:pt x="107" y="202"/>
                    </a:cubicBezTo>
                    <a:cubicBezTo>
                      <a:pt x="106" y="201"/>
                      <a:pt x="106" y="199"/>
                      <a:pt x="105" y="197"/>
                    </a:cubicBezTo>
                    <a:cubicBezTo>
                      <a:pt x="101" y="202"/>
                      <a:pt x="97" y="206"/>
                      <a:pt x="93" y="210"/>
                    </a:cubicBezTo>
                    <a:cubicBezTo>
                      <a:pt x="90" y="215"/>
                      <a:pt x="87" y="219"/>
                      <a:pt x="83" y="224"/>
                    </a:cubicBezTo>
                    <a:cubicBezTo>
                      <a:pt x="82" y="226"/>
                      <a:pt x="80" y="229"/>
                      <a:pt x="78" y="231"/>
                    </a:cubicBezTo>
                    <a:cubicBezTo>
                      <a:pt x="76" y="234"/>
                      <a:pt x="74" y="236"/>
                      <a:pt x="72" y="239"/>
                    </a:cubicBezTo>
                    <a:cubicBezTo>
                      <a:pt x="70" y="241"/>
                      <a:pt x="68" y="244"/>
                      <a:pt x="66" y="246"/>
                    </a:cubicBezTo>
                    <a:cubicBezTo>
                      <a:pt x="64" y="249"/>
                      <a:pt x="61" y="251"/>
                      <a:pt x="58" y="254"/>
                    </a:cubicBezTo>
                    <a:cubicBezTo>
                      <a:pt x="60" y="255"/>
                      <a:pt x="60" y="256"/>
                      <a:pt x="60" y="258"/>
                    </a:cubicBezTo>
                    <a:cubicBezTo>
                      <a:pt x="54" y="259"/>
                      <a:pt x="51" y="266"/>
                      <a:pt x="48" y="272"/>
                    </a:cubicBezTo>
                    <a:cubicBezTo>
                      <a:pt x="46" y="278"/>
                      <a:pt x="43" y="283"/>
                      <a:pt x="37" y="279"/>
                    </a:cubicBezTo>
                    <a:cubicBezTo>
                      <a:pt x="34" y="285"/>
                      <a:pt x="40" y="282"/>
                      <a:pt x="39" y="287"/>
                    </a:cubicBezTo>
                    <a:cubicBezTo>
                      <a:pt x="37" y="290"/>
                      <a:pt x="35" y="293"/>
                      <a:pt x="34" y="295"/>
                    </a:cubicBezTo>
                    <a:cubicBezTo>
                      <a:pt x="32" y="298"/>
                      <a:pt x="31" y="301"/>
                      <a:pt x="30" y="303"/>
                    </a:cubicBezTo>
                    <a:cubicBezTo>
                      <a:pt x="27" y="308"/>
                      <a:pt x="25" y="312"/>
                      <a:pt x="21" y="315"/>
                    </a:cubicBezTo>
                    <a:cubicBezTo>
                      <a:pt x="20" y="324"/>
                      <a:pt x="17" y="326"/>
                      <a:pt x="15" y="337"/>
                    </a:cubicBezTo>
                    <a:cubicBezTo>
                      <a:pt x="12" y="336"/>
                      <a:pt x="15" y="333"/>
                      <a:pt x="13" y="332"/>
                    </a:cubicBezTo>
                    <a:cubicBezTo>
                      <a:pt x="12" y="335"/>
                      <a:pt x="11" y="337"/>
                      <a:pt x="10" y="340"/>
                    </a:cubicBezTo>
                    <a:cubicBezTo>
                      <a:pt x="10" y="342"/>
                      <a:pt x="9" y="344"/>
                      <a:pt x="8" y="346"/>
                    </a:cubicBezTo>
                    <a:cubicBezTo>
                      <a:pt x="6" y="350"/>
                      <a:pt x="4" y="354"/>
                      <a:pt x="0" y="357"/>
                    </a:cubicBezTo>
                    <a:cubicBezTo>
                      <a:pt x="2" y="358"/>
                      <a:pt x="2" y="360"/>
                      <a:pt x="2" y="362"/>
                    </a:cubicBezTo>
                    <a:cubicBezTo>
                      <a:pt x="2" y="364"/>
                      <a:pt x="2" y="366"/>
                      <a:pt x="4" y="367"/>
                    </a:cubicBezTo>
                    <a:cubicBezTo>
                      <a:pt x="7" y="361"/>
                      <a:pt x="11" y="353"/>
                      <a:pt x="18" y="352"/>
                    </a:cubicBezTo>
                    <a:cubicBezTo>
                      <a:pt x="17" y="358"/>
                      <a:pt x="11" y="358"/>
                      <a:pt x="12" y="361"/>
                    </a:cubicBezTo>
                    <a:cubicBezTo>
                      <a:pt x="18" y="357"/>
                      <a:pt x="20" y="352"/>
                      <a:pt x="21" y="347"/>
                    </a:cubicBezTo>
                    <a:cubicBezTo>
                      <a:pt x="22" y="342"/>
                      <a:pt x="23" y="336"/>
                      <a:pt x="27" y="330"/>
                    </a:cubicBezTo>
                    <a:cubicBezTo>
                      <a:pt x="28" y="330"/>
                      <a:pt x="29" y="331"/>
                      <a:pt x="29" y="332"/>
                    </a:cubicBezTo>
                    <a:cubicBezTo>
                      <a:pt x="33" y="329"/>
                      <a:pt x="33" y="322"/>
                      <a:pt x="34" y="318"/>
                    </a:cubicBezTo>
                    <a:cubicBezTo>
                      <a:pt x="39" y="313"/>
                      <a:pt x="42" y="308"/>
                      <a:pt x="46" y="302"/>
                    </a:cubicBezTo>
                    <a:cubicBezTo>
                      <a:pt x="49" y="297"/>
                      <a:pt x="52" y="291"/>
                      <a:pt x="55" y="285"/>
                    </a:cubicBezTo>
                    <a:cubicBezTo>
                      <a:pt x="58" y="279"/>
                      <a:pt x="61" y="273"/>
                      <a:pt x="65" y="268"/>
                    </a:cubicBezTo>
                    <a:cubicBezTo>
                      <a:pt x="69" y="263"/>
                      <a:pt x="73" y="259"/>
                      <a:pt x="78" y="255"/>
                    </a:cubicBezTo>
                    <a:cubicBezTo>
                      <a:pt x="78" y="251"/>
                      <a:pt x="81" y="246"/>
                      <a:pt x="84" y="241"/>
                    </a:cubicBezTo>
                    <a:cubicBezTo>
                      <a:pt x="85" y="238"/>
                      <a:pt x="87" y="236"/>
                      <a:pt x="89" y="233"/>
                    </a:cubicBezTo>
                    <a:cubicBezTo>
                      <a:pt x="91" y="231"/>
                      <a:pt x="93" y="228"/>
                      <a:pt x="94" y="226"/>
                    </a:cubicBezTo>
                    <a:cubicBezTo>
                      <a:pt x="97" y="231"/>
                      <a:pt x="86" y="238"/>
                      <a:pt x="89" y="243"/>
                    </a:cubicBezTo>
                    <a:cubicBezTo>
                      <a:pt x="93" y="238"/>
                      <a:pt x="107" y="217"/>
                      <a:pt x="110" y="225"/>
                    </a:cubicBezTo>
                    <a:cubicBezTo>
                      <a:pt x="108" y="223"/>
                      <a:pt x="105" y="221"/>
                      <a:pt x="107" y="218"/>
                    </a:cubicBezTo>
                    <a:cubicBezTo>
                      <a:pt x="109" y="215"/>
                      <a:pt x="110" y="218"/>
                      <a:pt x="112" y="216"/>
                    </a:cubicBezTo>
                    <a:cubicBezTo>
                      <a:pt x="111" y="213"/>
                      <a:pt x="114" y="208"/>
                      <a:pt x="119" y="204"/>
                    </a:cubicBezTo>
                    <a:cubicBezTo>
                      <a:pt x="121" y="201"/>
                      <a:pt x="123" y="199"/>
                      <a:pt x="126" y="197"/>
                    </a:cubicBezTo>
                    <a:cubicBezTo>
                      <a:pt x="128" y="195"/>
                      <a:pt x="130" y="194"/>
                      <a:pt x="132" y="193"/>
                    </a:cubicBezTo>
                    <a:cubicBezTo>
                      <a:pt x="131" y="193"/>
                      <a:pt x="130" y="193"/>
                      <a:pt x="129" y="192"/>
                    </a:cubicBezTo>
                    <a:cubicBezTo>
                      <a:pt x="132" y="192"/>
                      <a:pt x="134" y="181"/>
                      <a:pt x="140" y="181"/>
                    </a:cubicBezTo>
                    <a:cubicBezTo>
                      <a:pt x="138" y="183"/>
                      <a:pt x="137" y="185"/>
                      <a:pt x="138" y="186"/>
                    </a:cubicBezTo>
                    <a:cubicBezTo>
                      <a:pt x="145" y="186"/>
                      <a:pt x="138" y="180"/>
                      <a:pt x="143" y="177"/>
                    </a:cubicBezTo>
                    <a:cubicBezTo>
                      <a:pt x="145" y="179"/>
                      <a:pt x="142" y="180"/>
                      <a:pt x="143" y="182"/>
                    </a:cubicBezTo>
                    <a:cubicBezTo>
                      <a:pt x="146" y="178"/>
                      <a:pt x="152" y="173"/>
                      <a:pt x="158" y="168"/>
                    </a:cubicBezTo>
                    <a:cubicBezTo>
                      <a:pt x="164" y="164"/>
                      <a:pt x="169" y="159"/>
                      <a:pt x="172" y="156"/>
                    </a:cubicBezTo>
                    <a:cubicBezTo>
                      <a:pt x="171" y="152"/>
                      <a:pt x="169" y="158"/>
                      <a:pt x="168" y="154"/>
                    </a:cubicBezTo>
                    <a:cubicBezTo>
                      <a:pt x="170" y="153"/>
                      <a:pt x="172" y="149"/>
                      <a:pt x="173" y="151"/>
                    </a:cubicBezTo>
                    <a:cubicBezTo>
                      <a:pt x="174" y="152"/>
                      <a:pt x="173" y="153"/>
                      <a:pt x="173" y="155"/>
                    </a:cubicBezTo>
                    <a:cubicBezTo>
                      <a:pt x="177" y="152"/>
                      <a:pt x="181" y="149"/>
                      <a:pt x="185" y="146"/>
                    </a:cubicBezTo>
                    <a:cubicBezTo>
                      <a:pt x="189" y="143"/>
                      <a:pt x="193" y="140"/>
                      <a:pt x="197" y="137"/>
                    </a:cubicBezTo>
                    <a:cubicBezTo>
                      <a:pt x="201" y="134"/>
                      <a:pt x="206" y="131"/>
                      <a:pt x="210" y="128"/>
                    </a:cubicBezTo>
                    <a:cubicBezTo>
                      <a:pt x="215" y="125"/>
                      <a:pt x="220" y="122"/>
                      <a:pt x="225" y="119"/>
                    </a:cubicBezTo>
                    <a:cubicBezTo>
                      <a:pt x="228" y="121"/>
                      <a:pt x="232" y="118"/>
                      <a:pt x="236" y="115"/>
                    </a:cubicBezTo>
                    <a:cubicBezTo>
                      <a:pt x="240" y="112"/>
                      <a:pt x="244" y="108"/>
                      <a:pt x="248" y="107"/>
                    </a:cubicBezTo>
                    <a:cubicBezTo>
                      <a:pt x="252" y="105"/>
                      <a:pt x="257" y="102"/>
                      <a:pt x="263" y="99"/>
                    </a:cubicBezTo>
                    <a:cubicBezTo>
                      <a:pt x="264" y="98"/>
                      <a:pt x="266" y="97"/>
                      <a:pt x="267" y="96"/>
                    </a:cubicBezTo>
                    <a:cubicBezTo>
                      <a:pt x="268" y="95"/>
                      <a:pt x="270" y="94"/>
                      <a:pt x="271" y="93"/>
                    </a:cubicBezTo>
                    <a:cubicBezTo>
                      <a:pt x="274" y="92"/>
                      <a:pt x="277" y="90"/>
                      <a:pt x="280" y="88"/>
                    </a:cubicBezTo>
                    <a:cubicBezTo>
                      <a:pt x="285" y="86"/>
                      <a:pt x="289" y="84"/>
                      <a:pt x="294" y="82"/>
                    </a:cubicBezTo>
                    <a:cubicBezTo>
                      <a:pt x="299" y="80"/>
                      <a:pt x="304" y="78"/>
                      <a:pt x="308" y="76"/>
                    </a:cubicBezTo>
                    <a:cubicBezTo>
                      <a:pt x="311" y="76"/>
                      <a:pt x="313" y="75"/>
                      <a:pt x="315" y="74"/>
                    </a:cubicBezTo>
                    <a:cubicBezTo>
                      <a:pt x="315" y="74"/>
                      <a:pt x="315" y="74"/>
                      <a:pt x="315" y="74"/>
                    </a:cubicBezTo>
                    <a:cubicBezTo>
                      <a:pt x="321" y="72"/>
                      <a:pt x="321" y="72"/>
                      <a:pt x="321" y="72"/>
                    </a:cubicBezTo>
                    <a:cubicBezTo>
                      <a:pt x="321" y="72"/>
                      <a:pt x="321" y="72"/>
                      <a:pt x="321" y="72"/>
                    </a:cubicBezTo>
                    <a:cubicBezTo>
                      <a:pt x="321" y="72"/>
                      <a:pt x="321" y="72"/>
                      <a:pt x="321" y="72"/>
                    </a:cubicBezTo>
                    <a:cubicBezTo>
                      <a:pt x="321" y="72"/>
                      <a:pt x="321" y="72"/>
                      <a:pt x="321" y="72"/>
                    </a:cubicBezTo>
                    <a:cubicBezTo>
                      <a:pt x="322" y="72"/>
                      <a:pt x="322" y="72"/>
                      <a:pt x="322" y="72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3" y="71"/>
                      <a:pt x="323" y="71"/>
                      <a:pt x="323" y="71"/>
                    </a:cubicBezTo>
                    <a:cubicBezTo>
                      <a:pt x="323" y="71"/>
                      <a:pt x="324" y="70"/>
                      <a:pt x="325" y="70"/>
                    </a:cubicBezTo>
                    <a:cubicBezTo>
                      <a:pt x="327" y="69"/>
                      <a:pt x="329" y="67"/>
                      <a:pt x="331" y="65"/>
                    </a:cubicBezTo>
                    <a:cubicBezTo>
                      <a:pt x="331" y="67"/>
                      <a:pt x="332" y="69"/>
                      <a:pt x="333" y="68"/>
                    </a:cubicBezTo>
                    <a:cubicBezTo>
                      <a:pt x="333" y="66"/>
                      <a:pt x="332" y="64"/>
                      <a:pt x="332" y="63"/>
                    </a:cubicBezTo>
                    <a:cubicBezTo>
                      <a:pt x="333" y="63"/>
                      <a:pt x="333" y="63"/>
                      <a:pt x="334" y="63"/>
                    </a:cubicBezTo>
                    <a:cubicBezTo>
                      <a:pt x="334" y="63"/>
                      <a:pt x="334" y="63"/>
                      <a:pt x="334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5" y="63"/>
                      <a:pt x="336" y="63"/>
                      <a:pt x="336" y="63"/>
                    </a:cubicBezTo>
                    <a:cubicBezTo>
                      <a:pt x="338" y="63"/>
                      <a:pt x="339" y="63"/>
                      <a:pt x="341" y="63"/>
                    </a:cubicBezTo>
                    <a:cubicBezTo>
                      <a:pt x="344" y="64"/>
                      <a:pt x="346" y="64"/>
                      <a:pt x="348" y="66"/>
                    </a:cubicBezTo>
                    <a:cubicBezTo>
                      <a:pt x="349" y="63"/>
                      <a:pt x="351" y="61"/>
                      <a:pt x="353" y="59"/>
                    </a:cubicBezTo>
                    <a:cubicBezTo>
                      <a:pt x="350" y="59"/>
                      <a:pt x="346" y="64"/>
                      <a:pt x="343" y="61"/>
                    </a:cubicBezTo>
                    <a:cubicBezTo>
                      <a:pt x="346" y="60"/>
                      <a:pt x="345" y="57"/>
                      <a:pt x="350" y="57"/>
                    </a:cubicBezTo>
                    <a:cubicBezTo>
                      <a:pt x="359" y="62"/>
                      <a:pt x="354" y="58"/>
                      <a:pt x="364" y="58"/>
                    </a:cubicBezTo>
                    <a:cubicBezTo>
                      <a:pt x="361" y="58"/>
                      <a:pt x="360" y="60"/>
                      <a:pt x="360" y="61"/>
                    </a:cubicBezTo>
                    <a:cubicBezTo>
                      <a:pt x="361" y="60"/>
                      <a:pt x="363" y="59"/>
                      <a:pt x="365" y="59"/>
                    </a:cubicBezTo>
                    <a:cubicBezTo>
                      <a:pt x="367" y="58"/>
                      <a:pt x="367" y="58"/>
                      <a:pt x="368" y="58"/>
                    </a:cubicBezTo>
                    <a:cubicBezTo>
                      <a:pt x="369" y="58"/>
                      <a:pt x="370" y="58"/>
                      <a:pt x="371" y="58"/>
                    </a:cubicBezTo>
                    <a:cubicBezTo>
                      <a:pt x="375" y="58"/>
                      <a:pt x="379" y="57"/>
                      <a:pt x="381" y="55"/>
                    </a:cubicBezTo>
                    <a:cubicBezTo>
                      <a:pt x="374" y="55"/>
                      <a:pt x="372" y="56"/>
                      <a:pt x="366" y="55"/>
                    </a:cubicBezTo>
                    <a:cubicBezTo>
                      <a:pt x="373" y="53"/>
                      <a:pt x="374" y="53"/>
                      <a:pt x="380" y="50"/>
                    </a:cubicBezTo>
                    <a:cubicBezTo>
                      <a:pt x="381" y="51"/>
                      <a:pt x="377" y="54"/>
                      <a:pt x="381" y="54"/>
                    </a:cubicBezTo>
                    <a:cubicBezTo>
                      <a:pt x="383" y="51"/>
                      <a:pt x="388" y="52"/>
                      <a:pt x="392" y="53"/>
                    </a:cubicBezTo>
                    <a:cubicBezTo>
                      <a:pt x="397" y="54"/>
                      <a:pt x="402" y="55"/>
                      <a:pt x="405" y="51"/>
                    </a:cubicBezTo>
                    <a:cubicBezTo>
                      <a:pt x="403" y="53"/>
                      <a:pt x="398" y="51"/>
                      <a:pt x="401" y="50"/>
                    </a:cubicBezTo>
                    <a:cubicBezTo>
                      <a:pt x="404" y="49"/>
                      <a:pt x="405" y="51"/>
                      <a:pt x="408" y="51"/>
                    </a:cubicBezTo>
                    <a:cubicBezTo>
                      <a:pt x="410" y="47"/>
                      <a:pt x="413" y="46"/>
                      <a:pt x="417" y="46"/>
                    </a:cubicBezTo>
                    <a:cubicBezTo>
                      <a:pt x="421" y="45"/>
                      <a:pt x="425" y="46"/>
                      <a:pt x="428" y="43"/>
                    </a:cubicBezTo>
                    <a:cubicBezTo>
                      <a:pt x="431" y="45"/>
                      <a:pt x="431" y="46"/>
                      <a:pt x="432" y="47"/>
                    </a:cubicBezTo>
                    <a:cubicBezTo>
                      <a:pt x="434" y="43"/>
                      <a:pt x="446" y="41"/>
                      <a:pt x="448" y="41"/>
                    </a:cubicBezTo>
                    <a:cubicBezTo>
                      <a:pt x="449" y="45"/>
                      <a:pt x="443" y="42"/>
                      <a:pt x="442" y="45"/>
                    </a:cubicBezTo>
                    <a:cubicBezTo>
                      <a:pt x="455" y="43"/>
                      <a:pt x="459" y="39"/>
                      <a:pt x="465" y="37"/>
                    </a:cubicBezTo>
                    <a:cubicBezTo>
                      <a:pt x="468" y="36"/>
                      <a:pt x="467" y="40"/>
                      <a:pt x="469" y="40"/>
                    </a:cubicBezTo>
                    <a:cubicBezTo>
                      <a:pt x="467" y="35"/>
                      <a:pt x="477" y="34"/>
                      <a:pt x="484" y="33"/>
                    </a:cubicBezTo>
                    <a:cubicBezTo>
                      <a:pt x="483" y="37"/>
                      <a:pt x="484" y="38"/>
                      <a:pt x="482" y="39"/>
                    </a:cubicBezTo>
                    <a:cubicBezTo>
                      <a:pt x="481" y="38"/>
                      <a:pt x="476" y="39"/>
                      <a:pt x="475" y="41"/>
                    </a:cubicBezTo>
                    <a:cubicBezTo>
                      <a:pt x="478" y="43"/>
                      <a:pt x="471" y="45"/>
                      <a:pt x="471" y="47"/>
                    </a:cubicBezTo>
                    <a:cubicBezTo>
                      <a:pt x="468" y="47"/>
                      <a:pt x="468" y="46"/>
                      <a:pt x="470" y="44"/>
                    </a:cubicBezTo>
                    <a:cubicBezTo>
                      <a:pt x="465" y="46"/>
                      <a:pt x="460" y="46"/>
                      <a:pt x="454" y="46"/>
                    </a:cubicBezTo>
                    <a:cubicBezTo>
                      <a:pt x="449" y="47"/>
                      <a:pt x="443" y="47"/>
                      <a:pt x="439" y="49"/>
                    </a:cubicBezTo>
                    <a:cubicBezTo>
                      <a:pt x="439" y="47"/>
                      <a:pt x="441" y="46"/>
                      <a:pt x="438" y="46"/>
                    </a:cubicBezTo>
                    <a:cubicBezTo>
                      <a:pt x="441" y="49"/>
                      <a:pt x="434" y="47"/>
                      <a:pt x="435" y="49"/>
                    </a:cubicBezTo>
                    <a:cubicBezTo>
                      <a:pt x="439" y="51"/>
                      <a:pt x="433" y="54"/>
                      <a:pt x="431" y="55"/>
                    </a:cubicBezTo>
                    <a:cubicBezTo>
                      <a:pt x="432" y="54"/>
                      <a:pt x="432" y="53"/>
                      <a:pt x="429" y="52"/>
                    </a:cubicBezTo>
                    <a:cubicBezTo>
                      <a:pt x="428" y="56"/>
                      <a:pt x="425" y="56"/>
                      <a:pt x="423" y="56"/>
                    </a:cubicBezTo>
                    <a:cubicBezTo>
                      <a:pt x="422" y="56"/>
                      <a:pt x="420" y="55"/>
                      <a:pt x="419" y="56"/>
                    </a:cubicBezTo>
                    <a:cubicBezTo>
                      <a:pt x="418" y="56"/>
                      <a:pt x="417" y="56"/>
                      <a:pt x="417" y="57"/>
                    </a:cubicBezTo>
                    <a:cubicBezTo>
                      <a:pt x="414" y="56"/>
                      <a:pt x="419" y="53"/>
                      <a:pt x="414" y="54"/>
                    </a:cubicBezTo>
                    <a:cubicBezTo>
                      <a:pt x="414" y="56"/>
                      <a:pt x="414" y="57"/>
                      <a:pt x="414" y="59"/>
                    </a:cubicBezTo>
                    <a:cubicBezTo>
                      <a:pt x="410" y="60"/>
                      <a:pt x="397" y="63"/>
                      <a:pt x="393" y="64"/>
                    </a:cubicBezTo>
                    <a:cubicBezTo>
                      <a:pt x="390" y="64"/>
                      <a:pt x="398" y="68"/>
                      <a:pt x="392" y="69"/>
                    </a:cubicBezTo>
                    <a:cubicBezTo>
                      <a:pt x="392" y="66"/>
                      <a:pt x="388" y="67"/>
                      <a:pt x="385" y="68"/>
                    </a:cubicBezTo>
                    <a:cubicBezTo>
                      <a:pt x="381" y="69"/>
                      <a:pt x="377" y="70"/>
                      <a:pt x="376" y="66"/>
                    </a:cubicBezTo>
                    <a:cubicBezTo>
                      <a:pt x="374" y="67"/>
                      <a:pt x="373" y="68"/>
                      <a:pt x="372" y="68"/>
                    </a:cubicBezTo>
                    <a:cubicBezTo>
                      <a:pt x="371" y="69"/>
                      <a:pt x="371" y="69"/>
                      <a:pt x="370" y="69"/>
                    </a:cubicBezTo>
                    <a:cubicBezTo>
                      <a:pt x="370" y="69"/>
                      <a:pt x="369" y="69"/>
                      <a:pt x="369" y="70"/>
                    </a:cubicBezTo>
                    <a:cubicBezTo>
                      <a:pt x="366" y="70"/>
                      <a:pt x="364" y="71"/>
                      <a:pt x="361" y="71"/>
                    </a:cubicBezTo>
                    <a:cubicBezTo>
                      <a:pt x="357" y="72"/>
                      <a:pt x="352" y="73"/>
                      <a:pt x="347" y="78"/>
                    </a:cubicBezTo>
                    <a:cubicBezTo>
                      <a:pt x="346" y="77"/>
                      <a:pt x="344" y="77"/>
                      <a:pt x="342" y="77"/>
                    </a:cubicBezTo>
                    <a:cubicBezTo>
                      <a:pt x="340" y="77"/>
                      <a:pt x="339" y="77"/>
                      <a:pt x="338" y="78"/>
                    </a:cubicBezTo>
                    <a:cubicBezTo>
                      <a:pt x="338" y="78"/>
                      <a:pt x="338" y="79"/>
                      <a:pt x="338" y="79"/>
                    </a:cubicBezTo>
                    <a:cubicBezTo>
                      <a:pt x="338" y="79"/>
                      <a:pt x="338" y="79"/>
                      <a:pt x="338" y="79"/>
                    </a:cubicBezTo>
                    <a:cubicBezTo>
                      <a:pt x="339" y="79"/>
                      <a:pt x="339" y="79"/>
                      <a:pt x="339" y="79"/>
                    </a:cubicBezTo>
                    <a:cubicBezTo>
                      <a:pt x="340" y="79"/>
                      <a:pt x="340" y="79"/>
                      <a:pt x="340" y="79"/>
                    </a:cubicBezTo>
                    <a:cubicBezTo>
                      <a:pt x="341" y="80"/>
                      <a:pt x="342" y="80"/>
                      <a:pt x="340" y="81"/>
                    </a:cubicBezTo>
                    <a:cubicBezTo>
                      <a:pt x="339" y="81"/>
                      <a:pt x="339" y="81"/>
                      <a:pt x="339" y="81"/>
                    </a:cubicBezTo>
                    <a:cubicBezTo>
                      <a:pt x="338" y="81"/>
                      <a:pt x="338" y="81"/>
                      <a:pt x="337" y="81"/>
                    </a:cubicBezTo>
                    <a:cubicBezTo>
                      <a:pt x="337" y="81"/>
                      <a:pt x="336" y="81"/>
                      <a:pt x="335" y="81"/>
                    </a:cubicBezTo>
                    <a:cubicBezTo>
                      <a:pt x="334" y="81"/>
                      <a:pt x="333" y="81"/>
                      <a:pt x="331" y="81"/>
                    </a:cubicBezTo>
                    <a:cubicBezTo>
                      <a:pt x="330" y="82"/>
                      <a:pt x="328" y="82"/>
                      <a:pt x="327" y="82"/>
                    </a:cubicBezTo>
                    <a:cubicBezTo>
                      <a:pt x="326" y="83"/>
                      <a:pt x="326" y="83"/>
                      <a:pt x="326" y="83"/>
                    </a:cubicBezTo>
                    <a:cubicBezTo>
                      <a:pt x="325" y="83"/>
                      <a:pt x="325" y="83"/>
                      <a:pt x="325" y="83"/>
                    </a:cubicBezTo>
                    <a:cubicBezTo>
                      <a:pt x="325" y="83"/>
                      <a:pt x="325" y="83"/>
                      <a:pt x="325" y="83"/>
                    </a:cubicBezTo>
                    <a:cubicBezTo>
                      <a:pt x="325" y="83"/>
                      <a:pt x="325" y="83"/>
                      <a:pt x="325" y="83"/>
                    </a:cubicBezTo>
                    <a:cubicBezTo>
                      <a:pt x="319" y="85"/>
                      <a:pt x="319" y="85"/>
                      <a:pt x="319" y="85"/>
                    </a:cubicBezTo>
                    <a:cubicBezTo>
                      <a:pt x="318" y="85"/>
                      <a:pt x="316" y="86"/>
                      <a:pt x="315" y="86"/>
                    </a:cubicBezTo>
                    <a:cubicBezTo>
                      <a:pt x="305" y="90"/>
                      <a:pt x="295" y="94"/>
                      <a:pt x="285" y="97"/>
                    </a:cubicBezTo>
                    <a:cubicBezTo>
                      <a:pt x="287" y="97"/>
                      <a:pt x="288" y="97"/>
                      <a:pt x="289" y="98"/>
                    </a:cubicBezTo>
                    <a:cubicBezTo>
                      <a:pt x="287" y="99"/>
                      <a:pt x="285" y="99"/>
                      <a:pt x="284" y="100"/>
                    </a:cubicBezTo>
                    <a:cubicBezTo>
                      <a:pt x="283" y="99"/>
                      <a:pt x="283" y="98"/>
                      <a:pt x="284" y="96"/>
                    </a:cubicBezTo>
                    <a:cubicBezTo>
                      <a:pt x="281" y="101"/>
                      <a:pt x="272" y="97"/>
                      <a:pt x="270" y="100"/>
                    </a:cubicBezTo>
                    <a:cubicBezTo>
                      <a:pt x="274" y="100"/>
                      <a:pt x="269" y="102"/>
                      <a:pt x="268" y="101"/>
                    </a:cubicBezTo>
                    <a:cubicBezTo>
                      <a:pt x="268" y="104"/>
                      <a:pt x="269" y="104"/>
                      <a:pt x="266" y="107"/>
                    </a:cubicBezTo>
                    <a:cubicBezTo>
                      <a:pt x="268" y="106"/>
                      <a:pt x="270" y="105"/>
                      <a:pt x="271" y="106"/>
                    </a:cubicBezTo>
                    <a:cubicBezTo>
                      <a:pt x="268" y="110"/>
                      <a:pt x="262" y="113"/>
                      <a:pt x="255" y="115"/>
                    </a:cubicBezTo>
                    <a:cubicBezTo>
                      <a:pt x="249" y="118"/>
                      <a:pt x="243" y="120"/>
                      <a:pt x="238" y="122"/>
                    </a:cubicBezTo>
                    <a:cubicBezTo>
                      <a:pt x="235" y="126"/>
                      <a:pt x="243" y="124"/>
                      <a:pt x="240" y="127"/>
                    </a:cubicBezTo>
                    <a:cubicBezTo>
                      <a:pt x="235" y="126"/>
                      <a:pt x="235" y="137"/>
                      <a:pt x="231" y="133"/>
                    </a:cubicBezTo>
                    <a:cubicBezTo>
                      <a:pt x="230" y="130"/>
                      <a:pt x="241" y="125"/>
                      <a:pt x="234" y="123"/>
                    </a:cubicBezTo>
                    <a:cubicBezTo>
                      <a:pt x="230" y="129"/>
                      <a:pt x="230" y="137"/>
                      <a:pt x="222" y="137"/>
                    </a:cubicBezTo>
                    <a:cubicBezTo>
                      <a:pt x="228" y="146"/>
                      <a:pt x="212" y="151"/>
                      <a:pt x="210" y="158"/>
                    </a:cubicBezTo>
                    <a:cubicBezTo>
                      <a:pt x="207" y="158"/>
                      <a:pt x="198" y="160"/>
                      <a:pt x="196" y="166"/>
                    </a:cubicBezTo>
                    <a:cubicBezTo>
                      <a:pt x="204" y="161"/>
                      <a:pt x="211" y="159"/>
                      <a:pt x="218" y="162"/>
                    </a:cubicBezTo>
                    <a:cubicBezTo>
                      <a:pt x="217" y="163"/>
                      <a:pt x="215" y="164"/>
                      <a:pt x="215" y="165"/>
                    </a:cubicBezTo>
                    <a:cubicBezTo>
                      <a:pt x="219" y="164"/>
                      <a:pt x="219" y="163"/>
                      <a:pt x="219" y="161"/>
                    </a:cubicBezTo>
                    <a:cubicBezTo>
                      <a:pt x="219" y="159"/>
                      <a:pt x="219" y="158"/>
                      <a:pt x="222" y="157"/>
                    </a:cubicBezTo>
                    <a:cubicBezTo>
                      <a:pt x="220" y="153"/>
                      <a:pt x="216" y="159"/>
                      <a:pt x="213" y="156"/>
                    </a:cubicBezTo>
                    <a:cubicBezTo>
                      <a:pt x="221" y="150"/>
                      <a:pt x="228" y="145"/>
                      <a:pt x="235" y="143"/>
                    </a:cubicBezTo>
                    <a:cubicBezTo>
                      <a:pt x="232" y="144"/>
                      <a:pt x="236" y="147"/>
                      <a:pt x="233" y="148"/>
                    </a:cubicBezTo>
                    <a:cubicBezTo>
                      <a:pt x="232" y="148"/>
                      <a:pt x="226" y="150"/>
                      <a:pt x="226" y="151"/>
                    </a:cubicBezTo>
                    <a:cubicBezTo>
                      <a:pt x="227" y="154"/>
                      <a:pt x="225" y="159"/>
                      <a:pt x="222" y="162"/>
                    </a:cubicBezTo>
                    <a:cubicBezTo>
                      <a:pt x="219" y="165"/>
                      <a:pt x="214" y="168"/>
                      <a:pt x="210" y="168"/>
                    </a:cubicBezTo>
                    <a:cubicBezTo>
                      <a:pt x="211" y="175"/>
                      <a:pt x="201" y="174"/>
                      <a:pt x="200" y="175"/>
                    </a:cubicBezTo>
                    <a:cubicBezTo>
                      <a:pt x="203" y="174"/>
                      <a:pt x="202" y="179"/>
                      <a:pt x="201" y="180"/>
                    </a:cubicBezTo>
                    <a:cubicBezTo>
                      <a:pt x="198" y="176"/>
                      <a:pt x="189" y="185"/>
                      <a:pt x="197" y="185"/>
                    </a:cubicBezTo>
                    <a:cubicBezTo>
                      <a:pt x="193" y="188"/>
                      <a:pt x="190" y="186"/>
                      <a:pt x="189" y="185"/>
                    </a:cubicBezTo>
                    <a:cubicBezTo>
                      <a:pt x="188" y="189"/>
                      <a:pt x="186" y="193"/>
                      <a:pt x="186" y="198"/>
                    </a:cubicBezTo>
                    <a:cubicBezTo>
                      <a:pt x="184" y="195"/>
                      <a:pt x="186" y="194"/>
                      <a:pt x="182" y="195"/>
                    </a:cubicBezTo>
                    <a:cubicBezTo>
                      <a:pt x="181" y="198"/>
                      <a:pt x="183" y="197"/>
                      <a:pt x="183" y="199"/>
                    </a:cubicBezTo>
                    <a:cubicBezTo>
                      <a:pt x="182" y="199"/>
                      <a:pt x="181" y="199"/>
                      <a:pt x="180" y="198"/>
                    </a:cubicBezTo>
                    <a:cubicBezTo>
                      <a:pt x="181" y="203"/>
                      <a:pt x="178" y="204"/>
                      <a:pt x="174" y="205"/>
                    </a:cubicBezTo>
                    <a:cubicBezTo>
                      <a:pt x="171" y="206"/>
                      <a:pt x="167" y="207"/>
                      <a:pt x="168" y="209"/>
                    </a:cubicBezTo>
                    <a:cubicBezTo>
                      <a:pt x="169" y="208"/>
                      <a:pt x="170" y="208"/>
                      <a:pt x="171" y="209"/>
                    </a:cubicBezTo>
                    <a:cubicBezTo>
                      <a:pt x="169" y="211"/>
                      <a:pt x="167" y="213"/>
                      <a:pt x="165" y="214"/>
                    </a:cubicBezTo>
                    <a:cubicBezTo>
                      <a:pt x="162" y="215"/>
                      <a:pt x="160" y="216"/>
                      <a:pt x="158" y="215"/>
                    </a:cubicBezTo>
                    <a:cubicBezTo>
                      <a:pt x="161" y="220"/>
                      <a:pt x="154" y="216"/>
                      <a:pt x="152" y="220"/>
                    </a:cubicBezTo>
                    <a:cubicBezTo>
                      <a:pt x="154" y="223"/>
                      <a:pt x="151" y="228"/>
                      <a:pt x="148" y="232"/>
                    </a:cubicBezTo>
                    <a:cubicBezTo>
                      <a:pt x="145" y="236"/>
                      <a:pt x="141" y="239"/>
                      <a:pt x="139" y="236"/>
                    </a:cubicBezTo>
                    <a:cubicBezTo>
                      <a:pt x="138" y="241"/>
                      <a:pt x="139" y="245"/>
                      <a:pt x="133" y="246"/>
                    </a:cubicBezTo>
                    <a:cubicBezTo>
                      <a:pt x="136" y="251"/>
                      <a:pt x="139" y="241"/>
                      <a:pt x="142" y="242"/>
                    </a:cubicBezTo>
                    <a:cubicBezTo>
                      <a:pt x="142" y="244"/>
                      <a:pt x="140" y="247"/>
                      <a:pt x="138" y="249"/>
                    </a:cubicBezTo>
                    <a:cubicBezTo>
                      <a:pt x="136" y="251"/>
                      <a:pt x="134" y="254"/>
                      <a:pt x="133" y="256"/>
                    </a:cubicBezTo>
                    <a:cubicBezTo>
                      <a:pt x="129" y="256"/>
                      <a:pt x="126" y="256"/>
                      <a:pt x="123" y="254"/>
                    </a:cubicBezTo>
                    <a:cubicBezTo>
                      <a:pt x="122" y="257"/>
                      <a:pt x="124" y="259"/>
                      <a:pt x="124" y="262"/>
                    </a:cubicBezTo>
                    <a:cubicBezTo>
                      <a:pt x="125" y="261"/>
                      <a:pt x="126" y="259"/>
                      <a:pt x="127" y="260"/>
                    </a:cubicBezTo>
                    <a:cubicBezTo>
                      <a:pt x="127" y="263"/>
                      <a:pt x="126" y="266"/>
                      <a:pt x="123" y="267"/>
                    </a:cubicBezTo>
                    <a:cubicBezTo>
                      <a:pt x="121" y="269"/>
                      <a:pt x="118" y="269"/>
                      <a:pt x="115" y="267"/>
                    </a:cubicBezTo>
                    <a:cubicBezTo>
                      <a:pt x="118" y="265"/>
                      <a:pt x="114" y="261"/>
                      <a:pt x="113" y="262"/>
                    </a:cubicBezTo>
                    <a:cubicBezTo>
                      <a:pt x="116" y="267"/>
                      <a:pt x="111" y="272"/>
                      <a:pt x="112" y="276"/>
                    </a:cubicBezTo>
                    <a:cubicBezTo>
                      <a:pt x="117" y="273"/>
                      <a:pt x="112" y="272"/>
                      <a:pt x="116" y="269"/>
                    </a:cubicBezTo>
                    <a:cubicBezTo>
                      <a:pt x="119" y="270"/>
                      <a:pt x="119" y="272"/>
                      <a:pt x="122" y="271"/>
                    </a:cubicBezTo>
                    <a:cubicBezTo>
                      <a:pt x="118" y="276"/>
                      <a:pt x="116" y="279"/>
                      <a:pt x="114" y="284"/>
                    </a:cubicBezTo>
                    <a:cubicBezTo>
                      <a:pt x="112" y="282"/>
                      <a:pt x="115" y="280"/>
                      <a:pt x="112" y="279"/>
                    </a:cubicBezTo>
                    <a:cubicBezTo>
                      <a:pt x="108" y="282"/>
                      <a:pt x="114" y="283"/>
                      <a:pt x="113" y="285"/>
                    </a:cubicBezTo>
                    <a:cubicBezTo>
                      <a:pt x="110" y="286"/>
                      <a:pt x="108" y="289"/>
                      <a:pt x="106" y="287"/>
                    </a:cubicBezTo>
                    <a:cubicBezTo>
                      <a:pt x="105" y="293"/>
                      <a:pt x="103" y="297"/>
                      <a:pt x="101" y="301"/>
                    </a:cubicBezTo>
                    <a:cubicBezTo>
                      <a:pt x="100" y="303"/>
                      <a:pt x="98" y="305"/>
                      <a:pt x="97" y="307"/>
                    </a:cubicBezTo>
                    <a:cubicBezTo>
                      <a:pt x="95" y="309"/>
                      <a:pt x="93" y="311"/>
                      <a:pt x="92" y="314"/>
                    </a:cubicBezTo>
                    <a:cubicBezTo>
                      <a:pt x="95" y="318"/>
                      <a:pt x="95" y="309"/>
                      <a:pt x="98" y="310"/>
                    </a:cubicBezTo>
                    <a:cubicBezTo>
                      <a:pt x="97" y="317"/>
                      <a:pt x="95" y="323"/>
                      <a:pt x="93" y="330"/>
                    </a:cubicBezTo>
                    <a:cubicBezTo>
                      <a:pt x="90" y="336"/>
                      <a:pt x="88" y="342"/>
                      <a:pt x="87" y="349"/>
                    </a:cubicBezTo>
                    <a:cubicBezTo>
                      <a:pt x="86" y="348"/>
                      <a:pt x="87" y="346"/>
                      <a:pt x="85" y="345"/>
                    </a:cubicBezTo>
                    <a:cubicBezTo>
                      <a:pt x="86" y="347"/>
                      <a:pt x="85" y="349"/>
                      <a:pt x="85" y="350"/>
                    </a:cubicBezTo>
                    <a:cubicBezTo>
                      <a:pt x="85" y="352"/>
                      <a:pt x="84" y="353"/>
                      <a:pt x="83" y="354"/>
                    </a:cubicBezTo>
                    <a:cubicBezTo>
                      <a:pt x="82" y="356"/>
                      <a:pt x="81" y="357"/>
                      <a:pt x="83" y="359"/>
                    </a:cubicBezTo>
                    <a:cubicBezTo>
                      <a:pt x="80" y="362"/>
                      <a:pt x="77" y="367"/>
                      <a:pt x="74" y="372"/>
                    </a:cubicBezTo>
                    <a:cubicBezTo>
                      <a:pt x="71" y="377"/>
                      <a:pt x="69" y="383"/>
                      <a:pt x="66" y="389"/>
                    </a:cubicBezTo>
                    <a:cubicBezTo>
                      <a:pt x="63" y="395"/>
                      <a:pt x="61" y="401"/>
                      <a:pt x="58" y="406"/>
                    </a:cubicBezTo>
                    <a:cubicBezTo>
                      <a:pt x="57" y="407"/>
                      <a:pt x="57" y="408"/>
                      <a:pt x="56" y="410"/>
                    </a:cubicBezTo>
                    <a:cubicBezTo>
                      <a:pt x="55" y="411"/>
                      <a:pt x="55" y="412"/>
                      <a:pt x="54" y="413"/>
                    </a:cubicBezTo>
                    <a:cubicBezTo>
                      <a:pt x="53" y="415"/>
                      <a:pt x="52" y="417"/>
                      <a:pt x="50" y="419"/>
                    </a:cubicBezTo>
                    <a:cubicBezTo>
                      <a:pt x="49" y="423"/>
                      <a:pt x="49" y="428"/>
                      <a:pt x="48" y="433"/>
                    </a:cubicBezTo>
                    <a:cubicBezTo>
                      <a:pt x="48" y="437"/>
                      <a:pt x="46" y="441"/>
                      <a:pt x="42" y="443"/>
                    </a:cubicBezTo>
                    <a:cubicBezTo>
                      <a:pt x="43" y="446"/>
                      <a:pt x="42" y="450"/>
                      <a:pt x="41" y="453"/>
                    </a:cubicBezTo>
                    <a:cubicBezTo>
                      <a:pt x="40" y="457"/>
                      <a:pt x="39" y="461"/>
                      <a:pt x="40" y="463"/>
                    </a:cubicBezTo>
                    <a:cubicBezTo>
                      <a:pt x="41" y="461"/>
                      <a:pt x="42" y="463"/>
                      <a:pt x="42" y="464"/>
                    </a:cubicBezTo>
                    <a:cubicBezTo>
                      <a:pt x="40" y="468"/>
                      <a:pt x="39" y="472"/>
                      <a:pt x="39" y="476"/>
                    </a:cubicBezTo>
                    <a:cubicBezTo>
                      <a:pt x="38" y="480"/>
                      <a:pt x="38" y="483"/>
                      <a:pt x="39" y="487"/>
                    </a:cubicBezTo>
                    <a:cubicBezTo>
                      <a:pt x="39" y="490"/>
                      <a:pt x="39" y="494"/>
                      <a:pt x="39" y="498"/>
                    </a:cubicBezTo>
                    <a:cubicBezTo>
                      <a:pt x="39" y="502"/>
                      <a:pt x="38" y="506"/>
                      <a:pt x="37" y="511"/>
                    </a:cubicBezTo>
                    <a:cubicBezTo>
                      <a:pt x="42" y="511"/>
                      <a:pt x="37" y="497"/>
                      <a:pt x="45" y="500"/>
                    </a:cubicBezTo>
                    <a:cubicBezTo>
                      <a:pt x="45" y="497"/>
                      <a:pt x="46" y="495"/>
                      <a:pt x="47" y="493"/>
                    </a:cubicBezTo>
                    <a:cubicBezTo>
                      <a:pt x="48" y="491"/>
                      <a:pt x="49" y="490"/>
                      <a:pt x="49" y="488"/>
                    </a:cubicBezTo>
                    <a:cubicBezTo>
                      <a:pt x="51" y="485"/>
                      <a:pt x="52" y="482"/>
                      <a:pt x="53" y="477"/>
                    </a:cubicBezTo>
                    <a:cubicBezTo>
                      <a:pt x="53" y="478"/>
                      <a:pt x="53" y="480"/>
                      <a:pt x="54" y="480"/>
                    </a:cubicBezTo>
                    <a:cubicBezTo>
                      <a:pt x="54" y="479"/>
                      <a:pt x="54" y="478"/>
                      <a:pt x="55" y="478"/>
                    </a:cubicBezTo>
                    <a:cubicBezTo>
                      <a:pt x="54" y="483"/>
                      <a:pt x="54" y="487"/>
                      <a:pt x="57" y="489"/>
                    </a:cubicBezTo>
                    <a:cubicBezTo>
                      <a:pt x="57" y="485"/>
                      <a:pt x="57" y="480"/>
                      <a:pt x="58" y="476"/>
                    </a:cubicBezTo>
                    <a:cubicBezTo>
                      <a:pt x="59" y="472"/>
                      <a:pt x="61" y="468"/>
                      <a:pt x="64" y="465"/>
                    </a:cubicBezTo>
                    <a:cubicBezTo>
                      <a:pt x="68" y="468"/>
                      <a:pt x="60" y="480"/>
                      <a:pt x="63" y="482"/>
                    </a:cubicBezTo>
                    <a:cubicBezTo>
                      <a:pt x="64" y="479"/>
                      <a:pt x="66" y="476"/>
                      <a:pt x="68" y="473"/>
                    </a:cubicBezTo>
                    <a:cubicBezTo>
                      <a:pt x="69" y="470"/>
                      <a:pt x="71" y="467"/>
                      <a:pt x="72" y="463"/>
                    </a:cubicBezTo>
                    <a:cubicBezTo>
                      <a:pt x="75" y="468"/>
                      <a:pt x="73" y="460"/>
                      <a:pt x="77" y="462"/>
                    </a:cubicBezTo>
                    <a:cubicBezTo>
                      <a:pt x="79" y="468"/>
                      <a:pt x="76" y="469"/>
                      <a:pt x="76" y="473"/>
                    </a:cubicBezTo>
                    <a:cubicBezTo>
                      <a:pt x="76" y="472"/>
                      <a:pt x="80" y="470"/>
                      <a:pt x="79" y="473"/>
                    </a:cubicBezTo>
                    <a:cubicBezTo>
                      <a:pt x="77" y="475"/>
                      <a:pt x="78" y="476"/>
                      <a:pt x="78" y="480"/>
                    </a:cubicBezTo>
                    <a:cubicBezTo>
                      <a:pt x="76" y="479"/>
                      <a:pt x="75" y="475"/>
                      <a:pt x="74" y="478"/>
                    </a:cubicBezTo>
                    <a:cubicBezTo>
                      <a:pt x="74" y="479"/>
                      <a:pt x="75" y="480"/>
                      <a:pt x="75" y="482"/>
                    </a:cubicBezTo>
                    <a:cubicBezTo>
                      <a:pt x="76" y="483"/>
                      <a:pt x="76" y="485"/>
                      <a:pt x="76" y="486"/>
                    </a:cubicBezTo>
                    <a:cubicBezTo>
                      <a:pt x="77" y="489"/>
                      <a:pt x="76" y="491"/>
                      <a:pt x="73" y="492"/>
                    </a:cubicBezTo>
                    <a:cubicBezTo>
                      <a:pt x="75" y="493"/>
                      <a:pt x="76" y="492"/>
                      <a:pt x="78" y="492"/>
                    </a:cubicBezTo>
                    <a:cubicBezTo>
                      <a:pt x="77" y="495"/>
                      <a:pt x="77" y="497"/>
                      <a:pt x="78" y="498"/>
                    </a:cubicBezTo>
                    <a:cubicBezTo>
                      <a:pt x="77" y="498"/>
                      <a:pt x="76" y="498"/>
                      <a:pt x="74" y="498"/>
                    </a:cubicBezTo>
                    <a:cubicBezTo>
                      <a:pt x="75" y="500"/>
                      <a:pt x="75" y="501"/>
                      <a:pt x="75" y="502"/>
                    </a:cubicBezTo>
                    <a:cubicBezTo>
                      <a:pt x="76" y="503"/>
                      <a:pt x="76" y="505"/>
                      <a:pt x="77" y="506"/>
                    </a:cubicBezTo>
                    <a:cubicBezTo>
                      <a:pt x="78" y="508"/>
                      <a:pt x="79" y="509"/>
                      <a:pt x="80" y="511"/>
                    </a:cubicBezTo>
                    <a:cubicBezTo>
                      <a:pt x="80" y="513"/>
                      <a:pt x="78" y="516"/>
                      <a:pt x="78" y="520"/>
                    </a:cubicBezTo>
                    <a:cubicBezTo>
                      <a:pt x="78" y="521"/>
                      <a:pt x="78" y="522"/>
                      <a:pt x="78" y="523"/>
                    </a:cubicBezTo>
                    <a:cubicBezTo>
                      <a:pt x="78" y="524"/>
                      <a:pt x="78" y="524"/>
                      <a:pt x="78" y="525"/>
                    </a:cubicBezTo>
                    <a:cubicBezTo>
                      <a:pt x="78" y="527"/>
                      <a:pt x="79" y="528"/>
                      <a:pt x="80" y="528"/>
                    </a:cubicBezTo>
                    <a:cubicBezTo>
                      <a:pt x="82" y="523"/>
                      <a:pt x="77" y="515"/>
                      <a:pt x="85" y="513"/>
                    </a:cubicBezTo>
                    <a:cubicBezTo>
                      <a:pt x="85" y="509"/>
                      <a:pt x="86" y="506"/>
                      <a:pt x="86" y="502"/>
                    </a:cubicBezTo>
                    <a:cubicBezTo>
                      <a:pt x="87" y="499"/>
                      <a:pt x="88" y="495"/>
                      <a:pt x="88" y="492"/>
                    </a:cubicBezTo>
                    <a:cubicBezTo>
                      <a:pt x="89" y="489"/>
                      <a:pt x="90" y="486"/>
                      <a:pt x="90" y="483"/>
                    </a:cubicBezTo>
                    <a:cubicBezTo>
                      <a:pt x="91" y="480"/>
                      <a:pt x="91" y="477"/>
                      <a:pt x="91" y="475"/>
                    </a:cubicBezTo>
                    <a:cubicBezTo>
                      <a:pt x="91" y="472"/>
                      <a:pt x="92" y="469"/>
                      <a:pt x="94" y="466"/>
                    </a:cubicBezTo>
                    <a:cubicBezTo>
                      <a:pt x="95" y="463"/>
                      <a:pt x="96" y="460"/>
                      <a:pt x="97" y="458"/>
                    </a:cubicBezTo>
                    <a:cubicBezTo>
                      <a:pt x="97" y="453"/>
                      <a:pt x="96" y="445"/>
                      <a:pt x="103" y="444"/>
                    </a:cubicBezTo>
                    <a:cubicBezTo>
                      <a:pt x="100" y="446"/>
                      <a:pt x="103" y="451"/>
                      <a:pt x="99" y="454"/>
                    </a:cubicBezTo>
                    <a:cubicBezTo>
                      <a:pt x="100" y="456"/>
                      <a:pt x="102" y="453"/>
                      <a:pt x="102" y="455"/>
                    </a:cubicBezTo>
                    <a:cubicBezTo>
                      <a:pt x="99" y="461"/>
                      <a:pt x="97" y="467"/>
                      <a:pt x="96" y="473"/>
                    </a:cubicBezTo>
                    <a:cubicBezTo>
                      <a:pt x="95" y="479"/>
                      <a:pt x="93" y="485"/>
                      <a:pt x="93" y="492"/>
                    </a:cubicBezTo>
                    <a:cubicBezTo>
                      <a:pt x="92" y="498"/>
                      <a:pt x="92" y="504"/>
                      <a:pt x="92" y="511"/>
                    </a:cubicBezTo>
                    <a:cubicBezTo>
                      <a:pt x="92" y="517"/>
                      <a:pt x="92" y="524"/>
                      <a:pt x="93" y="531"/>
                    </a:cubicBezTo>
                    <a:cubicBezTo>
                      <a:pt x="94" y="537"/>
                      <a:pt x="94" y="544"/>
                      <a:pt x="95" y="550"/>
                    </a:cubicBezTo>
                    <a:cubicBezTo>
                      <a:pt x="96" y="557"/>
                      <a:pt x="97" y="563"/>
                      <a:pt x="98" y="570"/>
                    </a:cubicBezTo>
                    <a:cubicBezTo>
                      <a:pt x="98" y="576"/>
                      <a:pt x="99" y="583"/>
                      <a:pt x="100" y="589"/>
                    </a:cubicBezTo>
                    <a:cubicBezTo>
                      <a:pt x="100" y="595"/>
                      <a:pt x="101" y="602"/>
                      <a:pt x="101" y="608"/>
                    </a:cubicBezTo>
                    <a:cubicBezTo>
                      <a:pt x="111" y="607"/>
                      <a:pt x="109" y="622"/>
                      <a:pt x="107" y="627"/>
                    </a:cubicBezTo>
                    <a:cubicBezTo>
                      <a:pt x="114" y="628"/>
                      <a:pt x="108" y="635"/>
                      <a:pt x="113" y="635"/>
                    </a:cubicBezTo>
                    <a:cubicBezTo>
                      <a:pt x="115" y="633"/>
                      <a:pt x="111" y="627"/>
                      <a:pt x="116" y="625"/>
                    </a:cubicBezTo>
                    <a:cubicBezTo>
                      <a:pt x="118" y="626"/>
                      <a:pt x="122" y="623"/>
                      <a:pt x="123" y="625"/>
                    </a:cubicBezTo>
                    <a:cubicBezTo>
                      <a:pt x="124" y="628"/>
                      <a:pt x="124" y="630"/>
                      <a:pt x="124" y="633"/>
                    </a:cubicBezTo>
                    <a:cubicBezTo>
                      <a:pt x="124" y="635"/>
                      <a:pt x="123" y="637"/>
                      <a:pt x="123" y="639"/>
                    </a:cubicBezTo>
                    <a:cubicBezTo>
                      <a:pt x="122" y="643"/>
                      <a:pt x="122" y="646"/>
                      <a:pt x="125" y="648"/>
                    </a:cubicBezTo>
                    <a:cubicBezTo>
                      <a:pt x="124" y="642"/>
                      <a:pt x="131" y="636"/>
                      <a:pt x="129" y="628"/>
                    </a:cubicBezTo>
                    <a:cubicBezTo>
                      <a:pt x="129" y="629"/>
                      <a:pt x="138" y="627"/>
                      <a:pt x="134" y="627"/>
                    </a:cubicBezTo>
                    <a:cubicBezTo>
                      <a:pt x="127" y="629"/>
                      <a:pt x="132" y="623"/>
                      <a:pt x="128" y="622"/>
                    </a:cubicBezTo>
                    <a:cubicBezTo>
                      <a:pt x="127" y="619"/>
                      <a:pt x="130" y="617"/>
                      <a:pt x="134" y="616"/>
                    </a:cubicBezTo>
                    <a:cubicBezTo>
                      <a:pt x="139" y="618"/>
                      <a:pt x="139" y="625"/>
                      <a:pt x="144" y="628"/>
                    </a:cubicBezTo>
                    <a:cubicBezTo>
                      <a:pt x="148" y="627"/>
                      <a:pt x="149" y="624"/>
                      <a:pt x="147" y="621"/>
                    </a:cubicBezTo>
                    <a:cubicBezTo>
                      <a:pt x="148" y="619"/>
                      <a:pt x="148" y="618"/>
                      <a:pt x="148" y="616"/>
                    </a:cubicBezTo>
                    <a:cubicBezTo>
                      <a:pt x="149" y="614"/>
                      <a:pt x="149" y="612"/>
                      <a:pt x="149" y="610"/>
                    </a:cubicBezTo>
                    <a:cubicBezTo>
                      <a:pt x="148" y="606"/>
                      <a:pt x="147" y="601"/>
                      <a:pt x="146" y="597"/>
                    </a:cubicBezTo>
                    <a:cubicBezTo>
                      <a:pt x="145" y="593"/>
                      <a:pt x="144" y="588"/>
                      <a:pt x="143" y="584"/>
                    </a:cubicBezTo>
                    <a:cubicBezTo>
                      <a:pt x="143" y="583"/>
                      <a:pt x="143" y="582"/>
                      <a:pt x="143" y="581"/>
                    </a:cubicBezTo>
                    <a:cubicBezTo>
                      <a:pt x="143" y="580"/>
                      <a:pt x="143" y="579"/>
                      <a:pt x="143" y="578"/>
                    </a:cubicBezTo>
                    <a:cubicBezTo>
                      <a:pt x="143" y="576"/>
                      <a:pt x="143" y="574"/>
                      <a:pt x="143" y="572"/>
                    </a:cubicBezTo>
                    <a:cubicBezTo>
                      <a:pt x="143" y="571"/>
                      <a:pt x="146" y="571"/>
                      <a:pt x="145" y="569"/>
                    </a:cubicBezTo>
                    <a:cubicBezTo>
                      <a:pt x="145" y="567"/>
                      <a:pt x="144" y="565"/>
                      <a:pt x="144" y="562"/>
                    </a:cubicBezTo>
                    <a:cubicBezTo>
                      <a:pt x="143" y="560"/>
                      <a:pt x="143" y="558"/>
                      <a:pt x="142" y="555"/>
                    </a:cubicBezTo>
                    <a:cubicBezTo>
                      <a:pt x="142" y="553"/>
                      <a:pt x="142" y="550"/>
                      <a:pt x="143" y="548"/>
                    </a:cubicBezTo>
                    <a:cubicBezTo>
                      <a:pt x="143" y="546"/>
                      <a:pt x="145" y="544"/>
                      <a:pt x="147" y="542"/>
                    </a:cubicBezTo>
                    <a:cubicBezTo>
                      <a:pt x="146" y="539"/>
                      <a:pt x="146" y="537"/>
                      <a:pt x="147" y="534"/>
                    </a:cubicBezTo>
                    <a:cubicBezTo>
                      <a:pt x="147" y="533"/>
                      <a:pt x="147" y="532"/>
                      <a:pt x="147" y="531"/>
                    </a:cubicBezTo>
                    <a:cubicBezTo>
                      <a:pt x="148" y="530"/>
                      <a:pt x="148" y="528"/>
                      <a:pt x="148" y="527"/>
                    </a:cubicBezTo>
                    <a:cubicBezTo>
                      <a:pt x="145" y="526"/>
                      <a:pt x="144" y="524"/>
                      <a:pt x="145" y="521"/>
                    </a:cubicBezTo>
                    <a:cubicBezTo>
                      <a:pt x="147" y="523"/>
                      <a:pt x="147" y="522"/>
                      <a:pt x="150" y="522"/>
                    </a:cubicBezTo>
                    <a:cubicBezTo>
                      <a:pt x="150" y="524"/>
                      <a:pt x="150" y="527"/>
                      <a:pt x="151" y="528"/>
                    </a:cubicBezTo>
                    <a:cubicBezTo>
                      <a:pt x="153" y="527"/>
                      <a:pt x="152" y="524"/>
                      <a:pt x="156" y="525"/>
                    </a:cubicBezTo>
                    <a:cubicBezTo>
                      <a:pt x="156" y="528"/>
                      <a:pt x="157" y="530"/>
                      <a:pt x="158" y="532"/>
                    </a:cubicBezTo>
                    <a:cubicBezTo>
                      <a:pt x="159" y="534"/>
                      <a:pt x="160" y="536"/>
                      <a:pt x="161" y="538"/>
                    </a:cubicBezTo>
                    <a:cubicBezTo>
                      <a:pt x="161" y="537"/>
                      <a:pt x="164" y="537"/>
                      <a:pt x="163" y="534"/>
                    </a:cubicBezTo>
                    <a:cubicBezTo>
                      <a:pt x="157" y="530"/>
                      <a:pt x="159" y="522"/>
                      <a:pt x="150" y="519"/>
                    </a:cubicBezTo>
                    <a:cubicBezTo>
                      <a:pt x="151" y="517"/>
                      <a:pt x="156" y="517"/>
                      <a:pt x="158" y="518"/>
                    </a:cubicBezTo>
                    <a:cubicBezTo>
                      <a:pt x="159" y="517"/>
                      <a:pt x="160" y="517"/>
                      <a:pt x="160" y="516"/>
                    </a:cubicBezTo>
                    <a:cubicBezTo>
                      <a:pt x="161" y="515"/>
                      <a:pt x="161" y="514"/>
                      <a:pt x="161" y="513"/>
                    </a:cubicBezTo>
                    <a:cubicBezTo>
                      <a:pt x="162" y="512"/>
                      <a:pt x="162" y="510"/>
                      <a:pt x="163" y="508"/>
                    </a:cubicBezTo>
                    <a:cubicBezTo>
                      <a:pt x="163" y="504"/>
                      <a:pt x="164" y="500"/>
                      <a:pt x="166" y="497"/>
                    </a:cubicBezTo>
                    <a:cubicBezTo>
                      <a:pt x="170" y="498"/>
                      <a:pt x="170" y="501"/>
                      <a:pt x="172" y="503"/>
                    </a:cubicBezTo>
                    <a:cubicBezTo>
                      <a:pt x="174" y="497"/>
                      <a:pt x="175" y="504"/>
                      <a:pt x="177" y="504"/>
                    </a:cubicBezTo>
                    <a:cubicBezTo>
                      <a:pt x="174" y="500"/>
                      <a:pt x="177" y="493"/>
                      <a:pt x="177" y="487"/>
                    </a:cubicBezTo>
                    <a:cubicBezTo>
                      <a:pt x="180" y="482"/>
                      <a:pt x="182" y="478"/>
                      <a:pt x="184" y="473"/>
                    </a:cubicBezTo>
                    <a:cubicBezTo>
                      <a:pt x="187" y="469"/>
                      <a:pt x="189" y="464"/>
                      <a:pt x="191" y="459"/>
                    </a:cubicBezTo>
                    <a:cubicBezTo>
                      <a:pt x="193" y="454"/>
                      <a:pt x="195" y="450"/>
                      <a:pt x="197" y="445"/>
                    </a:cubicBezTo>
                    <a:cubicBezTo>
                      <a:pt x="199" y="440"/>
                      <a:pt x="201" y="435"/>
                      <a:pt x="202" y="430"/>
                    </a:cubicBezTo>
                    <a:cubicBezTo>
                      <a:pt x="205" y="425"/>
                      <a:pt x="207" y="421"/>
                      <a:pt x="209" y="416"/>
                    </a:cubicBezTo>
                    <a:cubicBezTo>
                      <a:pt x="211" y="411"/>
                      <a:pt x="213" y="407"/>
                      <a:pt x="216" y="402"/>
                    </a:cubicBezTo>
                    <a:cubicBezTo>
                      <a:pt x="218" y="398"/>
                      <a:pt x="221" y="394"/>
                      <a:pt x="224" y="390"/>
                    </a:cubicBezTo>
                    <a:cubicBezTo>
                      <a:pt x="227" y="386"/>
                      <a:pt x="230" y="382"/>
                      <a:pt x="233" y="379"/>
                    </a:cubicBezTo>
                    <a:cubicBezTo>
                      <a:pt x="236" y="373"/>
                      <a:pt x="238" y="368"/>
                      <a:pt x="241" y="364"/>
                    </a:cubicBezTo>
                    <a:cubicBezTo>
                      <a:pt x="244" y="359"/>
                      <a:pt x="247" y="355"/>
                      <a:pt x="249" y="352"/>
                    </a:cubicBezTo>
                    <a:cubicBezTo>
                      <a:pt x="249" y="348"/>
                      <a:pt x="250" y="345"/>
                      <a:pt x="251" y="341"/>
                    </a:cubicBezTo>
                    <a:cubicBezTo>
                      <a:pt x="253" y="338"/>
                      <a:pt x="256" y="336"/>
                      <a:pt x="258" y="335"/>
                    </a:cubicBezTo>
                    <a:cubicBezTo>
                      <a:pt x="258" y="331"/>
                      <a:pt x="267" y="323"/>
                      <a:pt x="269" y="320"/>
                    </a:cubicBezTo>
                    <a:cubicBezTo>
                      <a:pt x="266" y="323"/>
                      <a:pt x="271" y="321"/>
                      <a:pt x="272" y="322"/>
                    </a:cubicBezTo>
                    <a:cubicBezTo>
                      <a:pt x="267" y="327"/>
                      <a:pt x="263" y="329"/>
                      <a:pt x="266" y="334"/>
                    </a:cubicBezTo>
                    <a:cubicBezTo>
                      <a:pt x="265" y="334"/>
                      <a:pt x="264" y="334"/>
                      <a:pt x="263" y="334"/>
                    </a:cubicBezTo>
                    <a:cubicBezTo>
                      <a:pt x="263" y="333"/>
                      <a:pt x="264" y="333"/>
                      <a:pt x="263" y="332"/>
                    </a:cubicBezTo>
                    <a:cubicBezTo>
                      <a:pt x="258" y="335"/>
                      <a:pt x="269" y="337"/>
                      <a:pt x="266" y="340"/>
                    </a:cubicBezTo>
                    <a:cubicBezTo>
                      <a:pt x="262" y="336"/>
                      <a:pt x="263" y="345"/>
                      <a:pt x="258" y="339"/>
                    </a:cubicBezTo>
                    <a:cubicBezTo>
                      <a:pt x="260" y="336"/>
                      <a:pt x="262" y="338"/>
                      <a:pt x="260" y="335"/>
                    </a:cubicBezTo>
                    <a:cubicBezTo>
                      <a:pt x="259" y="336"/>
                      <a:pt x="258" y="337"/>
                      <a:pt x="257" y="339"/>
                    </a:cubicBezTo>
                    <a:cubicBezTo>
                      <a:pt x="255" y="340"/>
                      <a:pt x="254" y="341"/>
                      <a:pt x="254" y="343"/>
                    </a:cubicBezTo>
                    <a:cubicBezTo>
                      <a:pt x="252" y="345"/>
                      <a:pt x="251" y="348"/>
                      <a:pt x="250" y="349"/>
                    </a:cubicBezTo>
                    <a:cubicBezTo>
                      <a:pt x="255" y="350"/>
                      <a:pt x="254" y="342"/>
                      <a:pt x="258" y="341"/>
                    </a:cubicBezTo>
                    <a:cubicBezTo>
                      <a:pt x="260" y="341"/>
                      <a:pt x="261" y="343"/>
                      <a:pt x="263" y="343"/>
                    </a:cubicBezTo>
                    <a:cubicBezTo>
                      <a:pt x="268" y="342"/>
                      <a:pt x="268" y="337"/>
                      <a:pt x="273" y="339"/>
                    </a:cubicBezTo>
                    <a:cubicBezTo>
                      <a:pt x="268" y="350"/>
                      <a:pt x="265" y="343"/>
                      <a:pt x="260" y="348"/>
                    </a:cubicBezTo>
                    <a:cubicBezTo>
                      <a:pt x="260" y="348"/>
                      <a:pt x="261" y="348"/>
                      <a:pt x="261" y="349"/>
                    </a:cubicBezTo>
                    <a:cubicBezTo>
                      <a:pt x="258" y="353"/>
                      <a:pt x="255" y="354"/>
                      <a:pt x="254" y="358"/>
                    </a:cubicBezTo>
                    <a:cubicBezTo>
                      <a:pt x="252" y="358"/>
                      <a:pt x="243" y="358"/>
                      <a:pt x="249" y="364"/>
                    </a:cubicBezTo>
                    <a:cubicBezTo>
                      <a:pt x="251" y="361"/>
                      <a:pt x="253" y="358"/>
                      <a:pt x="257" y="360"/>
                    </a:cubicBezTo>
                    <a:cubicBezTo>
                      <a:pt x="260" y="358"/>
                      <a:pt x="260" y="355"/>
                      <a:pt x="261" y="353"/>
                    </a:cubicBezTo>
                    <a:cubicBezTo>
                      <a:pt x="262" y="350"/>
                      <a:pt x="262" y="348"/>
                      <a:pt x="265" y="348"/>
                    </a:cubicBezTo>
                    <a:cubicBezTo>
                      <a:pt x="263" y="350"/>
                      <a:pt x="263" y="353"/>
                      <a:pt x="264" y="356"/>
                    </a:cubicBezTo>
                    <a:cubicBezTo>
                      <a:pt x="267" y="355"/>
                      <a:pt x="263" y="352"/>
                      <a:pt x="266" y="350"/>
                    </a:cubicBezTo>
                    <a:cubicBezTo>
                      <a:pt x="267" y="351"/>
                      <a:pt x="267" y="352"/>
                      <a:pt x="268" y="353"/>
                    </a:cubicBezTo>
                    <a:cubicBezTo>
                      <a:pt x="268" y="352"/>
                      <a:pt x="268" y="351"/>
                      <a:pt x="269" y="350"/>
                    </a:cubicBezTo>
                    <a:cubicBezTo>
                      <a:pt x="269" y="349"/>
                      <a:pt x="270" y="348"/>
                      <a:pt x="271" y="347"/>
                    </a:cubicBezTo>
                    <a:cubicBezTo>
                      <a:pt x="272" y="345"/>
                      <a:pt x="274" y="344"/>
                      <a:pt x="276" y="346"/>
                    </a:cubicBezTo>
                    <a:cubicBezTo>
                      <a:pt x="275" y="349"/>
                      <a:pt x="273" y="351"/>
                      <a:pt x="272" y="354"/>
                    </a:cubicBezTo>
                    <a:cubicBezTo>
                      <a:pt x="270" y="356"/>
                      <a:pt x="269" y="358"/>
                      <a:pt x="268" y="361"/>
                    </a:cubicBezTo>
                    <a:cubicBezTo>
                      <a:pt x="267" y="360"/>
                      <a:pt x="265" y="358"/>
                      <a:pt x="266" y="360"/>
                    </a:cubicBezTo>
                    <a:cubicBezTo>
                      <a:pt x="266" y="360"/>
                      <a:pt x="267" y="361"/>
                      <a:pt x="268" y="361"/>
                    </a:cubicBezTo>
                    <a:cubicBezTo>
                      <a:pt x="272" y="361"/>
                      <a:pt x="272" y="358"/>
                      <a:pt x="273" y="356"/>
                    </a:cubicBezTo>
                    <a:cubicBezTo>
                      <a:pt x="274" y="354"/>
                      <a:pt x="275" y="352"/>
                      <a:pt x="280" y="353"/>
                    </a:cubicBezTo>
                    <a:cubicBezTo>
                      <a:pt x="278" y="354"/>
                      <a:pt x="278" y="356"/>
                      <a:pt x="277" y="357"/>
                    </a:cubicBezTo>
                    <a:cubicBezTo>
                      <a:pt x="276" y="359"/>
                      <a:pt x="275" y="360"/>
                      <a:pt x="273" y="360"/>
                    </a:cubicBezTo>
                    <a:cubicBezTo>
                      <a:pt x="277" y="365"/>
                      <a:pt x="273" y="371"/>
                      <a:pt x="269" y="373"/>
                    </a:cubicBezTo>
                    <a:cubicBezTo>
                      <a:pt x="272" y="372"/>
                      <a:pt x="274" y="371"/>
                      <a:pt x="276" y="369"/>
                    </a:cubicBezTo>
                    <a:cubicBezTo>
                      <a:pt x="277" y="367"/>
                      <a:pt x="278" y="365"/>
                      <a:pt x="279" y="363"/>
                    </a:cubicBezTo>
                    <a:cubicBezTo>
                      <a:pt x="279" y="360"/>
                      <a:pt x="280" y="358"/>
                      <a:pt x="280" y="355"/>
                    </a:cubicBezTo>
                    <a:cubicBezTo>
                      <a:pt x="281" y="353"/>
                      <a:pt x="282" y="350"/>
                      <a:pt x="283" y="349"/>
                    </a:cubicBezTo>
                    <a:cubicBezTo>
                      <a:pt x="286" y="351"/>
                      <a:pt x="282" y="355"/>
                      <a:pt x="287" y="356"/>
                    </a:cubicBezTo>
                    <a:cubicBezTo>
                      <a:pt x="288" y="350"/>
                      <a:pt x="293" y="347"/>
                      <a:pt x="299" y="344"/>
                    </a:cubicBezTo>
                    <a:cubicBezTo>
                      <a:pt x="300" y="343"/>
                      <a:pt x="301" y="343"/>
                      <a:pt x="303" y="342"/>
                    </a:cubicBezTo>
                    <a:cubicBezTo>
                      <a:pt x="304" y="342"/>
                      <a:pt x="305" y="341"/>
                      <a:pt x="307" y="341"/>
                    </a:cubicBezTo>
                    <a:cubicBezTo>
                      <a:pt x="309" y="340"/>
                      <a:pt x="312" y="338"/>
                      <a:pt x="313" y="337"/>
                    </a:cubicBezTo>
                    <a:cubicBezTo>
                      <a:pt x="311" y="341"/>
                      <a:pt x="309" y="345"/>
                      <a:pt x="306" y="348"/>
                    </a:cubicBezTo>
                    <a:cubicBezTo>
                      <a:pt x="304" y="351"/>
                      <a:pt x="301" y="353"/>
                      <a:pt x="298" y="354"/>
                    </a:cubicBezTo>
                    <a:cubicBezTo>
                      <a:pt x="296" y="355"/>
                      <a:pt x="302" y="355"/>
                      <a:pt x="300" y="357"/>
                    </a:cubicBezTo>
                    <a:cubicBezTo>
                      <a:pt x="296" y="357"/>
                      <a:pt x="293" y="361"/>
                      <a:pt x="290" y="364"/>
                    </a:cubicBezTo>
                    <a:cubicBezTo>
                      <a:pt x="288" y="368"/>
                      <a:pt x="285" y="373"/>
                      <a:pt x="283" y="377"/>
                    </a:cubicBezTo>
                    <a:cubicBezTo>
                      <a:pt x="282" y="376"/>
                      <a:pt x="283" y="375"/>
                      <a:pt x="281" y="375"/>
                    </a:cubicBezTo>
                    <a:cubicBezTo>
                      <a:pt x="282" y="379"/>
                      <a:pt x="281" y="382"/>
                      <a:pt x="279" y="384"/>
                    </a:cubicBezTo>
                    <a:cubicBezTo>
                      <a:pt x="277" y="386"/>
                      <a:pt x="274" y="388"/>
                      <a:pt x="274" y="390"/>
                    </a:cubicBezTo>
                    <a:cubicBezTo>
                      <a:pt x="274" y="390"/>
                      <a:pt x="274" y="389"/>
                      <a:pt x="275" y="390"/>
                    </a:cubicBezTo>
                    <a:cubicBezTo>
                      <a:pt x="273" y="392"/>
                      <a:pt x="271" y="393"/>
                      <a:pt x="269" y="396"/>
                    </a:cubicBezTo>
                    <a:cubicBezTo>
                      <a:pt x="267" y="398"/>
                      <a:pt x="265" y="400"/>
                      <a:pt x="264" y="403"/>
                    </a:cubicBezTo>
                    <a:cubicBezTo>
                      <a:pt x="262" y="405"/>
                      <a:pt x="261" y="408"/>
                      <a:pt x="260" y="411"/>
                    </a:cubicBezTo>
                    <a:cubicBezTo>
                      <a:pt x="260" y="412"/>
                      <a:pt x="259" y="413"/>
                      <a:pt x="259" y="415"/>
                    </a:cubicBezTo>
                    <a:cubicBezTo>
                      <a:pt x="259" y="416"/>
                      <a:pt x="259" y="418"/>
                      <a:pt x="259" y="419"/>
                    </a:cubicBezTo>
                    <a:cubicBezTo>
                      <a:pt x="258" y="418"/>
                      <a:pt x="256" y="417"/>
                      <a:pt x="255" y="417"/>
                    </a:cubicBezTo>
                    <a:cubicBezTo>
                      <a:pt x="255" y="420"/>
                      <a:pt x="254" y="423"/>
                      <a:pt x="253" y="426"/>
                    </a:cubicBezTo>
                    <a:cubicBezTo>
                      <a:pt x="252" y="429"/>
                      <a:pt x="252" y="432"/>
                      <a:pt x="251" y="435"/>
                    </a:cubicBezTo>
                    <a:cubicBezTo>
                      <a:pt x="250" y="437"/>
                      <a:pt x="249" y="439"/>
                      <a:pt x="249" y="440"/>
                    </a:cubicBezTo>
                    <a:cubicBezTo>
                      <a:pt x="248" y="442"/>
                      <a:pt x="247" y="443"/>
                      <a:pt x="246" y="444"/>
                    </a:cubicBezTo>
                    <a:cubicBezTo>
                      <a:pt x="246" y="446"/>
                      <a:pt x="245" y="447"/>
                      <a:pt x="244" y="448"/>
                    </a:cubicBezTo>
                    <a:cubicBezTo>
                      <a:pt x="243" y="450"/>
                      <a:pt x="241" y="451"/>
                      <a:pt x="240" y="452"/>
                    </a:cubicBezTo>
                    <a:cubicBezTo>
                      <a:pt x="242" y="453"/>
                      <a:pt x="243" y="454"/>
                      <a:pt x="242" y="455"/>
                    </a:cubicBezTo>
                    <a:cubicBezTo>
                      <a:pt x="242" y="457"/>
                      <a:pt x="241" y="458"/>
                      <a:pt x="240" y="460"/>
                    </a:cubicBezTo>
                    <a:cubicBezTo>
                      <a:pt x="239" y="462"/>
                      <a:pt x="238" y="463"/>
                      <a:pt x="238" y="465"/>
                    </a:cubicBezTo>
                    <a:cubicBezTo>
                      <a:pt x="236" y="469"/>
                      <a:pt x="235" y="472"/>
                      <a:pt x="234" y="476"/>
                    </a:cubicBezTo>
                    <a:cubicBezTo>
                      <a:pt x="233" y="480"/>
                      <a:pt x="233" y="483"/>
                      <a:pt x="232" y="487"/>
                    </a:cubicBezTo>
                    <a:cubicBezTo>
                      <a:pt x="231" y="491"/>
                      <a:pt x="231" y="495"/>
                      <a:pt x="230" y="499"/>
                    </a:cubicBezTo>
                    <a:cubicBezTo>
                      <a:pt x="229" y="514"/>
                      <a:pt x="228" y="528"/>
                      <a:pt x="225" y="541"/>
                    </a:cubicBezTo>
                    <a:cubicBezTo>
                      <a:pt x="225" y="540"/>
                      <a:pt x="225" y="539"/>
                      <a:pt x="227" y="539"/>
                    </a:cubicBezTo>
                    <a:cubicBezTo>
                      <a:pt x="226" y="542"/>
                      <a:pt x="225" y="545"/>
                      <a:pt x="224" y="548"/>
                    </a:cubicBezTo>
                    <a:cubicBezTo>
                      <a:pt x="223" y="549"/>
                      <a:pt x="223" y="551"/>
                      <a:pt x="223" y="552"/>
                    </a:cubicBezTo>
                    <a:cubicBezTo>
                      <a:pt x="223" y="554"/>
                      <a:pt x="222" y="555"/>
                      <a:pt x="222" y="556"/>
                    </a:cubicBezTo>
                    <a:cubicBezTo>
                      <a:pt x="222" y="559"/>
                      <a:pt x="222" y="562"/>
                      <a:pt x="223" y="565"/>
                    </a:cubicBezTo>
                    <a:cubicBezTo>
                      <a:pt x="223" y="567"/>
                      <a:pt x="223" y="570"/>
                      <a:pt x="223" y="573"/>
                    </a:cubicBezTo>
                    <a:cubicBezTo>
                      <a:pt x="222" y="574"/>
                      <a:pt x="219" y="575"/>
                      <a:pt x="217" y="576"/>
                    </a:cubicBezTo>
                    <a:cubicBezTo>
                      <a:pt x="222" y="576"/>
                      <a:pt x="219" y="575"/>
                      <a:pt x="225" y="575"/>
                    </a:cubicBezTo>
                    <a:cubicBezTo>
                      <a:pt x="223" y="576"/>
                      <a:pt x="222" y="578"/>
                      <a:pt x="222" y="579"/>
                    </a:cubicBezTo>
                    <a:cubicBezTo>
                      <a:pt x="221" y="580"/>
                      <a:pt x="221" y="582"/>
                      <a:pt x="221" y="584"/>
                    </a:cubicBezTo>
                    <a:cubicBezTo>
                      <a:pt x="221" y="587"/>
                      <a:pt x="222" y="590"/>
                      <a:pt x="224" y="592"/>
                    </a:cubicBezTo>
                    <a:cubicBezTo>
                      <a:pt x="223" y="592"/>
                      <a:pt x="221" y="593"/>
                      <a:pt x="220" y="593"/>
                    </a:cubicBezTo>
                    <a:cubicBezTo>
                      <a:pt x="225" y="596"/>
                      <a:pt x="227" y="601"/>
                      <a:pt x="224" y="605"/>
                    </a:cubicBezTo>
                    <a:cubicBezTo>
                      <a:pt x="224" y="605"/>
                      <a:pt x="226" y="604"/>
                      <a:pt x="228" y="604"/>
                    </a:cubicBezTo>
                    <a:cubicBezTo>
                      <a:pt x="229" y="607"/>
                      <a:pt x="230" y="610"/>
                      <a:pt x="227" y="611"/>
                    </a:cubicBezTo>
                    <a:cubicBezTo>
                      <a:pt x="228" y="613"/>
                      <a:pt x="228" y="615"/>
                      <a:pt x="224" y="617"/>
                    </a:cubicBezTo>
                    <a:cubicBezTo>
                      <a:pt x="226" y="619"/>
                      <a:pt x="229" y="616"/>
                      <a:pt x="231" y="617"/>
                    </a:cubicBezTo>
                    <a:cubicBezTo>
                      <a:pt x="231" y="623"/>
                      <a:pt x="232" y="630"/>
                      <a:pt x="233" y="636"/>
                    </a:cubicBezTo>
                    <a:cubicBezTo>
                      <a:pt x="234" y="638"/>
                      <a:pt x="234" y="640"/>
                      <a:pt x="234" y="641"/>
                    </a:cubicBezTo>
                    <a:cubicBezTo>
                      <a:pt x="235" y="643"/>
                      <a:pt x="235" y="643"/>
                      <a:pt x="235" y="643"/>
                    </a:cubicBezTo>
                    <a:cubicBezTo>
                      <a:pt x="235" y="643"/>
                      <a:pt x="235" y="644"/>
                      <a:pt x="235" y="644"/>
                    </a:cubicBezTo>
                    <a:cubicBezTo>
                      <a:pt x="235" y="645"/>
                      <a:pt x="236" y="646"/>
                      <a:pt x="236" y="647"/>
                    </a:cubicBezTo>
                    <a:cubicBezTo>
                      <a:pt x="236" y="649"/>
                      <a:pt x="237" y="651"/>
                      <a:pt x="238" y="652"/>
                    </a:cubicBezTo>
                    <a:cubicBezTo>
                      <a:pt x="239" y="655"/>
                      <a:pt x="239" y="655"/>
                      <a:pt x="239" y="655"/>
                    </a:cubicBezTo>
                    <a:cubicBezTo>
                      <a:pt x="239" y="656"/>
                      <a:pt x="239" y="656"/>
                      <a:pt x="239" y="656"/>
                    </a:cubicBezTo>
                    <a:cubicBezTo>
                      <a:pt x="239" y="656"/>
                      <a:pt x="239" y="656"/>
                      <a:pt x="239" y="656"/>
                    </a:cubicBezTo>
                    <a:cubicBezTo>
                      <a:pt x="239" y="656"/>
                      <a:pt x="239" y="656"/>
                      <a:pt x="239" y="656"/>
                    </a:cubicBezTo>
                    <a:cubicBezTo>
                      <a:pt x="239" y="657"/>
                      <a:pt x="239" y="657"/>
                      <a:pt x="239" y="657"/>
                    </a:cubicBezTo>
                    <a:cubicBezTo>
                      <a:pt x="239" y="657"/>
                      <a:pt x="239" y="657"/>
                      <a:pt x="239" y="657"/>
                    </a:cubicBezTo>
                    <a:cubicBezTo>
                      <a:pt x="239" y="657"/>
                      <a:pt x="239" y="657"/>
                      <a:pt x="239" y="657"/>
                    </a:cubicBezTo>
                    <a:cubicBezTo>
                      <a:pt x="239" y="656"/>
                      <a:pt x="239" y="656"/>
                      <a:pt x="239" y="656"/>
                    </a:cubicBezTo>
                    <a:cubicBezTo>
                      <a:pt x="239" y="657"/>
                      <a:pt x="239" y="657"/>
                      <a:pt x="239" y="657"/>
                    </a:cubicBezTo>
                    <a:cubicBezTo>
                      <a:pt x="245" y="671"/>
                      <a:pt x="253" y="685"/>
                      <a:pt x="260" y="696"/>
                    </a:cubicBezTo>
                    <a:cubicBezTo>
                      <a:pt x="259" y="692"/>
                      <a:pt x="259" y="692"/>
                      <a:pt x="259" y="692"/>
                    </a:cubicBezTo>
                    <a:cubicBezTo>
                      <a:pt x="258" y="691"/>
                      <a:pt x="257" y="689"/>
                      <a:pt x="257" y="688"/>
                    </a:cubicBezTo>
                    <a:cubicBezTo>
                      <a:pt x="256" y="686"/>
                      <a:pt x="255" y="683"/>
                      <a:pt x="254" y="681"/>
                    </a:cubicBezTo>
                    <a:cubicBezTo>
                      <a:pt x="252" y="676"/>
                      <a:pt x="249" y="671"/>
                      <a:pt x="247" y="665"/>
                    </a:cubicBezTo>
                    <a:cubicBezTo>
                      <a:pt x="246" y="663"/>
                      <a:pt x="245" y="660"/>
                      <a:pt x="244" y="658"/>
                    </a:cubicBezTo>
                    <a:cubicBezTo>
                      <a:pt x="243" y="654"/>
                      <a:pt x="243" y="654"/>
                      <a:pt x="243" y="654"/>
                    </a:cubicBezTo>
                    <a:cubicBezTo>
                      <a:pt x="242" y="653"/>
                      <a:pt x="242" y="652"/>
                      <a:pt x="241" y="650"/>
                    </a:cubicBezTo>
                    <a:cubicBezTo>
                      <a:pt x="240" y="647"/>
                      <a:pt x="239" y="645"/>
                      <a:pt x="238" y="642"/>
                    </a:cubicBezTo>
                    <a:cubicBezTo>
                      <a:pt x="237" y="639"/>
                      <a:pt x="235" y="637"/>
                      <a:pt x="234" y="634"/>
                    </a:cubicBezTo>
                    <a:cubicBezTo>
                      <a:pt x="237" y="634"/>
                      <a:pt x="232" y="631"/>
                      <a:pt x="237" y="630"/>
                    </a:cubicBezTo>
                    <a:cubicBezTo>
                      <a:pt x="236" y="629"/>
                      <a:pt x="235" y="628"/>
                      <a:pt x="235" y="626"/>
                    </a:cubicBezTo>
                    <a:cubicBezTo>
                      <a:pt x="234" y="625"/>
                      <a:pt x="234" y="623"/>
                      <a:pt x="233" y="621"/>
                    </a:cubicBezTo>
                    <a:cubicBezTo>
                      <a:pt x="233" y="620"/>
                      <a:pt x="233" y="618"/>
                      <a:pt x="233" y="616"/>
                    </a:cubicBezTo>
                    <a:cubicBezTo>
                      <a:pt x="233" y="614"/>
                      <a:pt x="233" y="612"/>
                      <a:pt x="233" y="611"/>
                    </a:cubicBezTo>
                    <a:cubicBezTo>
                      <a:pt x="232" y="604"/>
                      <a:pt x="233" y="597"/>
                      <a:pt x="229" y="591"/>
                    </a:cubicBezTo>
                    <a:cubicBezTo>
                      <a:pt x="230" y="591"/>
                      <a:pt x="232" y="591"/>
                      <a:pt x="232" y="590"/>
                    </a:cubicBezTo>
                    <a:cubicBezTo>
                      <a:pt x="228" y="591"/>
                      <a:pt x="228" y="589"/>
                      <a:pt x="227" y="588"/>
                    </a:cubicBezTo>
                    <a:cubicBezTo>
                      <a:pt x="231" y="587"/>
                      <a:pt x="226" y="582"/>
                      <a:pt x="231" y="579"/>
                    </a:cubicBezTo>
                    <a:cubicBezTo>
                      <a:pt x="229" y="579"/>
                      <a:pt x="229" y="577"/>
                      <a:pt x="230" y="574"/>
                    </a:cubicBezTo>
                    <a:cubicBezTo>
                      <a:pt x="230" y="572"/>
                      <a:pt x="232" y="570"/>
                      <a:pt x="232" y="569"/>
                    </a:cubicBezTo>
                    <a:cubicBezTo>
                      <a:pt x="231" y="568"/>
                      <a:pt x="228" y="568"/>
                      <a:pt x="228" y="567"/>
                    </a:cubicBezTo>
                    <a:cubicBezTo>
                      <a:pt x="230" y="567"/>
                      <a:pt x="229" y="566"/>
                      <a:pt x="229" y="565"/>
                    </a:cubicBezTo>
                    <a:cubicBezTo>
                      <a:pt x="229" y="564"/>
                      <a:pt x="229" y="563"/>
                      <a:pt x="231" y="563"/>
                    </a:cubicBezTo>
                    <a:cubicBezTo>
                      <a:pt x="226" y="561"/>
                      <a:pt x="229" y="557"/>
                      <a:pt x="228" y="554"/>
                    </a:cubicBezTo>
                    <a:cubicBezTo>
                      <a:pt x="234" y="554"/>
                      <a:pt x="231" y="550"/>
                      <a:pt x="231" y="547"/>
                    </a:cubicBezTo>
                    <a:cubicBezTo>
                      <a:pt x="230" y="545"/>
                      <a:pt x="229" y="547"/>
                      <a:pt x="228" y="546"/>
                    </a:cubicBezTo>
                    <a:cubicBezTo>
                      <a:pt x="229" y="544"/>
                      <a:pt x="229" y="542"/>
                      <a:pt x="229" y="540"/>
                    </a:cubicBezTo>
                    <a:cubicBezTo>
                      <a:pt x="230" y="538"/>
                      <a:pt x="230" y="536"/>
                      <a:pt x="231" y="534"/>
                    </a:cubicBezTo>
                    <a:cubicBezTo>
                      <a:pt x="231" y="532"/>
                      <a:pt x="231" y="530"/>
                      <a:pt x="231" y="528"/>
                    </a:cubicBezTo>
                    <a:cubicBezTo>
                      <a:pt x="232" y="526"/>
                      <a:pt x="232" y="524"/>
                      <a:pt x="233" y="522"/>
                    </a:cubicBezTo>
                    <a:cubicBezTo>
                      <a:pt x="233" y="520"/>
                      <a:pt x="233" y="518"/>
                      <a:pt x="234" y="516"/>
                    </a:cubicBezTo>
                    <a:cubicBezTo>
                      <a:pt x="234" y="514"/>
                      <a:pt x="235" y="512"/>
                      <a:pt x="235" y="510"/>
                    </a:cubicBezTo>
                    <a:cubicBezTo>
                      <a:pt x="236" y="508"/>
                      <a:pt x="237" y="506"/>
                      <a:pt x="238" y="504"/>
                    </a:cubicBezTo>
                    <a:cubicBezTo>
                      <a:pt x="238" y="502"/>
                      <a:pt x="239" y="500"/>
                      <a:pt x="240" y="498"/>
                    </a:cubicBezTo>
                    <a:cubicBezTo>
                      <a:pt x="241" y="498"/>
                      <a:pt x="240" y="499"/>
                      <a:pt x="241" y="499"/>
                    </a:cubicBezTo>
                    <a:cubicBezTo>
                      <a:pt x="243" y="498"/>
                      <a:pt x="239" y="497"/>
                      <a:pt x="240" y="496"/>
                    </a:cubicBezTo>
                    <a:cubicBezTo>
                      <a:pt x="243" y="497"/>
                      <a:pt x="242" y="495"/>
                      <a:pt x="244" y="497"/>
                    </a:cubicBezTo>
                    <a:cubicBezTo>
                      <a:pt x="243" y="495"/>
                      <a:pt x="244" y="494"/>
                      <a:pt x="245" y="492"/>
                    </a:cubicBezTo>
                    <a:cubicBezTo>
                      <a:pt x="246" y="491"/>
                      <a:pt x="247" y="489"/>
                      <a:pt x="248" y="488"/>
                    </a:cubicBezTo>
                    <a:cubicBezTo>
                      <a:pt x="245" y="486"/>
                      <a:pt x="245" y="488"/>
                      <a:pt x="243" y="488"/>
                    </a:cubicBezTo>
                    <a:cubicBezTo>
                      <a:pt x="244" y="486"/>
                      <a:pt x="242" y="486"/>
                      <a:pt x="243" y="484"/>
                    </a:cubicBezTo>
                    <a:cubicBezTo>
                      <a:pt x="245" y="485"/>
                      <a:pt x="244" y="486"/>
                      <a:pt x="247" y="487"/>
                    </a:cubicBezTo>
                    <a:cubicBezTo>
                      <a:pt x="249" y="484"/>
                      <a:pt x="244" y="484"/>
                      <a:pt x="247" y="481"/>
                    </a:cubicBezTo>
                    <a:cubicBezTo>
                      <a:pt x="251" y="483"/>
                      <a:pt x="249" y="479"/>
                      <a:pt x="252" y="478"/>
                    </a:cubicBezTo>
                    <a:cubicBezTo>
                      <a:pt x="249" y="475"/>
                      <a:pt x="249" y="475"/>
                      <a:pt x="247" y="475"/>
                    </a:cubicBezTo>
                    <a:cubicBezTo>
                      <a:pt x="248" y="473"/>
                      <a:pt x="249" y="472"/>
                      <a:pt x="247" y="471"/>
                    </a:cubicBezTo>
                    <a:cubicBezTo>
                      <a:pt x="248" y="471"/>
                      <a:pt x="249" y="471"/>
                      <a:pt x="250" y="472"/>
                    </a:cubicBezTo>
                    <a:cubicBezTo>
                      <a:pt x="250" y="471"/>
                      <a:pt x="249" y="469"/>
                      <a:pt x="249" y="467"/>
                    </a:cubicBezTo>
                    <a:cubicBezTo>
                      <a:pt x="249" y="466"/>
                      <a:pt x="250" y="465"/>
                      <a:pt x="253" y="465"/>
                    </a:cubicBezTo>
                    <a:cubicBezTo>
                      <a:pt x="251" y="466"/>
                      <a:pt x="252" y="468"/>
                      <a:pt x="252" y="470"/>
                    </a:cubicBezTo>
                    <a:cubicBezTo>
                      <a:pt x="252" y="471"/>
                      <a:pt x="252" y="473"/>
                      <a:pt x="249" y="474"/>
                    </a:cubicBezTo>
                    <a:cubicBezTo>
                      <a:pt x="251" y="474"/>
                      <a:pt x="253" y="474"/>
                      <a:pt x="253" y="473"/>
                    </a:cubicBezTo>
                    <a:cubicBezTo>
                      <a:pt x="254" y="472"/>
                      <a:pt x="255" y="470"/>
                      <a:pt x="255" y="469"/>
                    </a:cubicBezTo>
                    <a:cubicBezTo>
                      <a:pt x="256" y="466"/>
                      <a:pt x="257" y="462"/>
                      <a:pt x="261" y="463"/>
                    </a:cubicBezTo>
                    <a:cubicBezTo>
                      <a:pt x="260" y="466"/>
                      <a:pt x="259" y="469"/>
                      <a:pt x="258" y="472"/>
                    </a:cubicBezTo>
                    <a:cubicBezTo>
                      <a:pt x="256" y="475"/>
                      <a:pt x="255" y="478"/>
                      <a:pt x="254" y="481"/>
                    </a:cubicBezTo>
                    <a:cubicBezTo>
                      <a:pt x="253" y="483"/>
                      <a:pt x="252" y="486"/>
                      <a:pt x="251" y="489"/>
                    </a:cubicBezTo>
                    <a:cubicBezTo>
                      <a:pt x="250" y="491"/>
                      <a:pt x="249" y="492"/>
                      <a:pt x="249" y="494"/>
                    </a:cubicBezTo>
                    <a:cubicBezTo>
                      <a:pt x="248" y="495"/>
                      <a:pt x="248" y="497"/>
                      <a:pt x="247" y="499"/>
                    </a:cubicBezTo>
                    <a:cubicBezTo>
                      <a:pt x="249" y="499"/>
                      <a:pt x="250" y="498"/>
                      <a:pt x="250" y="499"/>
                    </a:cubicBezTo>
                    <a:cubicBezTo>
                      <a:pt x="250" y="500"/>
                      <a:pt x="251" y="503"/>
                      <a:pt x="248" y="503"/>
                    </a:cubicBezTo>
                    <a:cubicBezTo>
                      <a:pt x="246" y="501"/>
                      <a:pt x="252" y="501"/>
                      <a:pt x="247" y="500"/>
                    </a:cubicBezTo>
                    <a:cubicBezTo>
                      <a:pt x="246" y="501"/>
                      <a:pt x="246" y="503"/>
                      <a:pt x="245" y="505"/>
                    </a:cubicBezTo>
                    <a:cubicBezTo>
                      <a:pt x="245" y="507"/>
                      <a:pt x="245" y="509"/>
                      <a:pt x="246" y="510"/>
                    </a:cubicBezTo>
                    <a:cubicBezTo>
                      <a:pt x="246" y="509"/>
                      <a:pt x="249" y="507"/>
                      <a:pt x="251" y="510"/>
                    </a:cubicBezTo>
                    <a:cubicBezTo>
                      <a:pt x="250" y="512"/>
                      <a:pt x="248" y="515"/>
                      <a:pt x="247" y="517"/>
                    </a:cubicBezTo>
                    <a:cubicBezTo>
                      <a:pt x="246" y="520"/>
                      <a:pt x="246" y="523"/>
                      <a:pt x="245" y="526"/>
                    </a:cubicBezTo>
                    <a:cubicBezTo>
                      <a:pt x="245" y="527"/>
                      <a:pt x="245" y="529"/>
                      <a:pt x="245" y="530"/>
                    </a:cubicBezTo>
                    <a:cubicBezTo>
                      <a:pt x="245" y="531"/>
                      <a:pt x="245" y="533"/>
                      <a:pt x="245" y="534"/>
                    </a:cubicBezTo>
                    <a:cubicBezTo>
                      <a:pt x="245" y="537"/>
                      <a:pt x="244" y="540"/>
                      <a:pt x="244" y="542"/>
                    </a:cubicBezTo>
                    <a:cubicBezTo>
                      <a:pt x="242" y="556"/>
                      <a:pt x="239" y="569"/>
                      <a:pt x="239" y="585"/>
                    </a:cubicBezTo>
                    <a:cubicBezTo>
                      <a:pt x="236" y="585"/>
                      <a:pt x="236" y="585"/>
                      <a:pt x="236" y="585"/>
                    </a:cubicBezTo>
                    <a:cubicBezTo>
                      <a:pt x="239" y="588"/>
                      <a:pt x="239" y="590"/>
                      <a:pt x="239" y="593"/>
                    </a:cubicBezTo>
                    <a:cubicBezTo>
                      <a:pt x="238" y="596"/>
                      <a:pt x="238" y="598"/>
                      <a:pt x="242" y="600"/>
                    </a:cubicBezTo>
                    <a:cubicBezTo>
                      <a:pt x="241" y="601"/>
                      <a:pt x="241" y="602"/>
                      <a:pt x="240" y="602"/>
                    </a:cubicBezTo>
                    <a:cubicBezTo>
                      <a:pt x="239" y="603"/>
                      <a:pt x="238" y="604"/>
                      <a:pt x="237" y="604"/>
                    </a:cubicBezTo>
                    <a:cubicBezTo>
                      <a:pt x="237" y="605"/>
                      <a:pt x="236" y="608"/>
                      <a:pt x="238" y="608"/>
                    </a:cubicBezTo>
                    <a:cubicBezTo>
                      <a:pt x="237" y="605"/>
                      <a:pt x="239" y="603"/>
                      <a:pt x="243" y="603"/>
                    </a:cubicBezTo>
                    <a:cubicBezTo>
                      <a:pt x="244" y="606"/>
                      <a:pt x="245" y="615"/>
                      <a:pt x="244" y="619"/>
                    </a:cubicBezTo>
                    <a:cubicBezTo>
                      <a:pt x="246" y="620"/>
                      <a:pt x="246" y="622"/>
                      <a:pt x="247" y="623"/>
                    </a:cubicBezTo>
                    <a:cubicBezTo>
                      <a:pt x="247" y="624"/>
                      <a:pt x="248" y="625"/>
                      <a:pt x="248" y="626"/>
                    </a:cubicBezTo>
                    <a:cubicBezTo>
                      <a:pt x="248" y="627"/>
                      <a:pt x="249" y="627"/>
                      <a:pt x="249" y="628"/>
                    </a:cubicBezTo>
                    <a:cubicBezTo>
                      <a:pt x="250" y="631"/>
                      <a:pt x="251" y="634"/>
                      <a:pt x="253" y="636"/>
                    </a:cubicBezTo>
                    <a:cubicBezTo>
                      <a:pt x="254" y="634"/>
                      <a:pt x="253" y="632"/>
                      <a:pt x="252" y="629"/>
                    </a:cubicBezTo>
                    <a:cubicBezTo>
                      <a:pt x="251" y="627"/>
                      <a:pt x="251" y="625"/>
                      <a:pt x="257" y="624"/>
                    </a:cubicBezTo>
                    <a:cubicBezTo>
                      <a:pt x="256" y="626"/>
                      <a:pt x="258" y="627"/>
                      <a:pt x="259" y="628"/>
                    </a:cubicBezTo>
                    <a:cubicBezTo>
                      <a:pt x="260" y="629"/>
                      <a:pt x="262" y="630"/>
                      <a:pt x="260" y="633"/>
                    </a:cubicBezTo>
                    <a:cubicBezTo>
                      <a:pt x="262" y="632"/>
                      <a:pt x="263" y="632"/>
                      <a:pt x="264" y="632"/>
                    </a:cubicBezTo>
                    <a:cubicBezTo>
                      <a:pt x="264" y="632"/>
                      <a:pt x="264" y="633"/>
                      <a:pt x="264" y="633"/>
                    </a:cubicBezTo>
                    <a:cubicBezTo>
                      <a:pt x="264" y="634"/>
                      <a:pt x="264" y="634"/>
                      <a:pt x="264" y="635"/>
                    </a:cubicBezTo>
                    <a:cubicBezTo>
                      <a:pt x="268" y="635"/>
                      <a:pt x="269" y="639"/>
                      <a:pt x="270" y="642"/>
                    </a:cubicBezTo>
                    <a:cubicBezTo>
                      <a:pt x="270" y="643"/>
                      <a:pt x="271" y="644"/>
                      <a:pt x="271" y="645"/>
                    </a:cubicBezTo>
                    <a:cubicBezTo>
                      <a:pt x="271" y="646"/>
                      <a:pt x="271" y="646"/>
                      <a:pt x="271" y="646"/>
                    </a:cubicBezTo>
                    <a:cubicBezTo>
                      <a:pt x="271" y="646"/>
                      <a:pt x="271" y="646"/>
                      <a:pt x="271" y="646"/>
                    </a:cubicBezTo>
                    <a:cubicBezTo>
                      <a:pt x="271" y="646"/>
                      <a:pt x="271" y="646"/>
                      <a:pt x="271" y="646"/>
                    </a:cubicBezTo>
                    <a:cubicBezTo>
                      <a:pt x="271" y="646"/>
                      <a:pt x="271" y="646"/>
                      <a:pt x="271" y="646"/>
                    </a:cubicBezTo>
                    <a:cubicBezTo>
                      <a:pt x="271" y="646"/>
                      <a:pt x="271" y="646"/>
                      <a:pt x="271" y="646"/>
                    </a:cubicBezTo>
                    <a:cubicBezTo>
                      <a:pt x="272" y="647"/>
                      <a:pt x="271" y="645"/>
                      <a:pt x="271" y="645"/>
                    </a:cubicBezTo>
                    <a:cubicBezTo>
                      <a:pt x="271" y="645"/>
                      <a:pt x="271" y="645"/>
                      <a:pt x="271" y="645"/>
                    </a:cubicBezTo>
                    <a:cubicBezTo>
                      <a:pt x="271" y="645"/>
                      <a:pt x="271" y="645"/>
                      <a:pt x="271" y="645"/>
                    </a:cubicBezTo>
                    <a:cubicBezTo>
                      <a:pt x="271" y="645"/>
                      <a:pt x="271" y="645"/>
                      <a:pt x="271" y="645"/>
                    </a:cubicBezTo>
                    <a:cubicBezTo>
                      <a:pt x="271" y="645"/>
                      <a:pt x="271" y="646"/>
                      <a:pt x="271" y="646"/>
                    </a:cubicBezTo>
                    <a:cubicBezTo>
                      <a:pt x="272" y="648"/>
                      <a:pt x="273" y="649"/>
                      <a:pt x="275" y="649"/>
                    </a:cubicBezTo>
                    <a:cubicBezTo>
                      <a:pt x="273" y="651"/>
                      <a:pt x="272" y="654"/>
                      <a:pt x="271" y="656"/>
                    </a:cubicBezTo>
                    <a:cubicBezTo>
                      <a:pt x="275" y="655"/>
                      <a:pt x="272" y="653"/>
                      <a:pt x="275" y="654"/>
                    </a:cubicBezTo>
                    <a:cubicBezTo>
                      <a:pt x="276" y="653"/>
                      <a:pt x="273" y="651"/>
                      <a:pt x="275" y="650"/>
                    </a:cubicBezTo>
                    <a:cubicBezTo>
                      <a:pt x="278" y="656"/>
                      <a:pt x="282" y="660"/>
                      <a:pt x="285" y="664"/>
                    </a:cubicBezTo>
                    <a:cubicBezTo>
                      <a:pt x="286" y="666"/>
                      <a:pt x="288" y="667"/>
                      <a:pt x="289" y="669"/>
                    </a:cubicBezTo>
                    <a:cubicBezTo>
                      <a:pt x="291" y="671"/>
                      <a:pt x="292" y="673"/>
                      <a:pt x="294" y="675"/>
                    </a:cubicBezTo>
                    <a:cubicBezTo>
                      <a:pt x="298" y="673"/>
                      <a:pt x="300" y="674"/>
                      <a:pt x="300" y="676"/>
                    </a:cubicBezTo>
                    <a:cubicBezTo>
                      <a:pt x="300" y="677"/>
                      <a:pt x="300" y="680"/>
                      <a:pt x="302" y="680"/>
                    </a:cubicBezTo>
                    <a:cubicBezTo>
                      <a:pt x="303" y="677"/>
                      <a:pt x="304" y="678"/>
                      <a:pt x="304" y="680"/>
                    </a:cubicBezTo>
                    <a:cubicBezTo>
                      <a:pt x="305" y="681"/>
                      <a:pt x="305" y="684"/>
                      <a:pt x="306" y="684"/>
                    </a:cubicBezTo>
                    <a:cubicBezTo>
                      <a:pt x="309" y="688"/>
                      <a:pt x="315" y="690"/>
                      <a:pt x="318" y="691"/>
                    </a:cubicBezTo>
                    <a:cubicBezTo>
                      <a:pt x="319" y="689"/>
                      <a:pt x="318" y="688"/>
                      <a:pt x="317" y="688"/>
                    </a:cubicBezTo>
                    <a:cubicBezTo>
                      <a:pt x="315" y="687"/>
                      <a:pt x="313" y="686"/>
                      <a:pt x="314" y="684"/>
                    </a:cubicBezTo>
                    <a:cubicBezTo>
                      <a:pt x="316" y="683"/>
                      <a:pt x="318" y="682"/>
                      <a:pt x="319" y="682"/>
                    </a:cubicBezTo>
                    <a:cubicBezTo>
                      <a:pt x="318" y="684"/>
                      <a:pt x="321" y="685"/>
                      <a:pt x="324" y="683"/>
                    </a:cubicBezTo>
                    <a:cubicBezTo>
                      <a:pt x="323" y="682"/>
                      <a:pt x="322" y="681"/>
                      <a:pt x="322" y="680"/>
                    </a:cubicBezTo>
                    <a:cubicBezTo>
                      <a:pt x="322" y="679"/>
                      <a:pt x="322" y="678"/>
                      <a:pt x="322" y="676"/>
                    </a:cubicBezTo>
                    <a:cubicBezTo>
                      <a:pt x="324" y="677"/>
                      <a:pt x="327" y="677"/>
                      <a:pt x="329" y="677"/>
                    </a:cubicBezTo>
                    <a:cubicBezTo>
                      <a:pt x="331" y="678"/>
                      <a:pt x="332" y="679"/>
                      <a:pt x="331" y="682"/>
                    </a:cubicBezTo>
                    <a:cubicBezTo>
                      <a:pt x="333" y="682"/>
                      <a:pt x="334" y="682"/>
                      <a:pt x="336" y="683"/>
                    </a:cubicBezTo>
                    <a:cubicBezTo>
                      <a:pt x="337" y="684"/>
                      <a:pt x="338" y="686"/>
                      <a:pt x="340" y="687"/>
                    </a:cubicBezTo>
                    <a:cubicBezTo>
                      <a:pt x="342" y="685"/>
                      <a:pt x="343" y="685"/>
                      <a:pt x="345" y="685"/>
                    </a:cubicBezTo>
                    <a:cubicBezTo>
                      <a:pt x="346" y="686"/>
                      <a:pt x="347" y="688"/>
                      <a:pt x="348" y="689"/>
                    </a:cubicBezTo>
                    <a:cubicBezTo>
                      <a:pt x="353" y="687"/>
                      <a:pt x="353" y="684"/>
                      <a:pt x="357" y="685"/>
                    </a:cubicBezTo>
                    <a:cubicBezTo>
                      <a:pt x="358" y="683"/>
                      <a:pt x="355" y="685"/>
                      <a:pt x="356" y="683"/>
                    </a:cubicBezTo>
                    <a:cubicBezTo>
                      <a:pt x="360" y="680"/>
                      <a:pt x="365" y="677"/>
                      <a:pt x="366" y="679"/>
                    </a:cubicBezTo>
                    <a:cubicBezTo>
                      <a:pt x="365" y="680"/>
                      <a:pt x="365" y="680"/>
                      <a:pt x="363" y="681"/>
                    </a:cubicBezTo>
                    <a:cubicBezTo>
                      <a:pt x="365" y="682"/>
                      <a:pt x="369" y="682"/>
                      <a:pt x="371" y="681"/>
                    </a:cubicBezTo>
                    <a:cubicBezTo>
                      <a:pt x="370" y="684"/>
                      <a:pt x="372" y="681"/>
                      <a:pt x="374" y="682"/>
                    </a:cubicBezTo>
                    <a:cubicBezTo>
                      <a:pt x="375" y="682"/>
                      <a:pt x="375" y="683"/>
                      <a:pt x="376" y="684"/>
                    </a:cubicBezTo>
                    <a:cubicBezTo>
                      <a:pt x="377" y="685"/>
                      <a:pt x="378" y="685"/>
                      <a:pt x="381" y="683"/>
                    </a:cubicBezTo>
                    <a:cubicBezTo>
                      <a:pt x="381" y="681"/>
                      <a:pt x="377" y="682"/>
                      <a:pt x="381" y="678"/>
                    </a:cubicBezTo>
                    <a:cubicBezTo>
                      <a:pt x="384" y="676"/>
                      <a:pt x="381" y="682"/>
                      <a:pt x="384" y="679"/>
                    </a:cubicBezTo>
                    <a:cubicBezTo>
                      <a:pt x="385" y="676"/>
                      <a:pt x="379" y="677"/>
                      <a:pt x="383" y="672"/>
                    </a:cubicBezTo>
                    <a:cubicBezTo>
                      <a:pt x="384" y="673"/>
                      <a:pt x="384" y="673"/>
                      <a:pt x="385" y="674"/>
                    </a:cubicBezTo>
                    <a:cubicBezTo>
                      <a:pt x="387" y="671"/>
                      <a:pt x="386" y="670"/>
                      <a:pt x="389" y="669"/>
                    </a:cubicBezTo>
                    <a:cubicBezTo>
                      <a:pt x="388" y="669"/>
                      <a:pt x="389" y="666"/>
                      <a:pt x="387" y="668"/>
                    </a:cubicBezTo>
                    <a:cubicBezTo>
                      <a:pt x="388" y="669"/>
                      <a:pt x="387" y="670"/>
                      <a:pt x="385" y="671"/>
                    </a:cubicBezTo>
                    <a:cubicBezTo>
                      <a:pt x="384" y="671"/>
                      <a:pt x="384" y="669"/>
                      <a:pt x="383" y="668"/>
                    </a:cubicBezTo>
                    <a:cubicBezTo>
                      <a:pt x="385" y="667"/>
                      <a:pt x="386" y="666"/>
                      <a:pt x="387" y="666"/>
                    </a:cubicBezTo>
                    <a:cubicBezTo>
                      <a:pt x="389" y="666"/>
                      <a:pt x="390" y="667"/>
                      <a:pt x="391" y="667"/>
                    </a:cubicBezTo>
                    <a:cubicBezTo>
                      <a:pt x="393" y="668"/>
                      <a:pt x="394" y="670"/>
                      <a:pt x="395" y="671"/>
                    </a:cubicBezTo>
                    <a:cubicBezTo>
                      <a:pt x="397" y="670"/>
                      <a:pt x="398" y="668"/>
                      <a:pt x="400" y="667"/>
                    </a:cubicBezTo>
                    <a:cubicBezTo>
                      <a:pt x="399" y="667"/>
                      <a:pt x="398" y="666"/>
                      <a:pt x="398" y="666"/>
                    </a:cubicBezTo>
                    <a:cubicBezTo>
                      <a:pt x="398" y="666"/>
                      <a:pt x="397" y="667"/>
                      <a:pt x="397" y="668"/>
                    </a:cubicBezTo>
                    <a:cubicBezTo>
                      <a:pt x="396" y="668"/>
                      <a:pt x="397" y="665"/>
                      <a:pt x="399" y="664"/>
                    </a:cubicBezTo>
                    <a:cubicBezTo>
                      <a:pt x="404" y="661"/>
                      <a:pt x="399" y="666"/>
                      <a:pt x="402" y="666"/>
                    </a:cubicBezTo>
                    <a:cubicBezTo>
                      <a:pt x="401" y="665"/>
                      <a:pt x="402" y="663"/>
                      <a:pt x="405" y="662"/>
                    </a:cubicBezTo>
                    <a:close/>
                    <a:moveTo>
                      <a:pt x="10" y="354"/>
                    </a:moveTo>
                    <a:cubicBezTo>
                      <a:pt x="7" y="352"/>
                      <a:pt x="11" y="350"/>
                      <a:pt x="13" y="349"/>
                    </a:cubicBezTo>
                    <a:cubicBezTo>
                      <a:pt x="15" y="350"/>
                      <a:pt x="11" y="354"/>
                      <a:pt x="10" y="354"/>
                    </a:cubicBezTo>
                    <a:close/>
                    <a:moveTo>
                      <a:pt x="120" y="184"/>
                    </a:moveTo>
                    <a:cubicBezTo>
                      <a:pt x="121" y="183"/>
                      <a:pt x="124" y="177"/>
                      <a:pt x="126" y="173"/>
                    </a:cubicBezTo>
                    <a:cubicBezTo>
                      <a:pt x="126" y="175"/>
                      <a:pt x="126" y="176"/>
                      <a:pt x="127" y="177"/>
                    </a:cubicBezTo>
                    <a:cubicBezTo>
                      <a:pt x="124" y="179"/>
                      <a:pt x="123" y="182"/>
                      <a:pt x="123" y="184"/>
                    </a:cubicBezTo>
                    <a:cubicBezTo>
                      <a:pt x="122" y="185"/>
                      <a:pt x="121" y="183"/>
                      <a:pt x="120" y="184"/>
                    </a:cubicBezTo>
                    <a:close/>
                    <a:moveTo>
                      <a:pt x="592" y="6"/>
                    </a:moveTo>
                    <a:cubicBezTo>
                      <a:pt x="592" y="8"/>
                      <a:pt x="593" y="9"/>
                      <a:pt x="594" y="10"/>
                    </a:cubicBezTo>
                    <a:cubicBezTo>
                      <a:pt x="594" y="12"/>
                      <a:pt x="590" y="12"/>
                      <a:pt x="587" y="11"/>
                    </a:cubicBezTo>
                    <a:cubicBezTo>
                      <a:pt x="590" y="9"/>
                      <a:pt x="586" y="9"/>
                      <a:pt x="589" y="7"/>
                    </a:cubicBezTo>
                    <a:cubicBezTo>
                      <a:pt x="587" y="6"/>
                      <a:pt x="581" y="7"/>
                      <a:pt x="583" y="4"/>
                    </a:cubicBezTo>
                    <a:cubicBezTo>
                      <a:pt x="584" y="5"/>
                      <a:pt x="588" y="6"/>
                      <a:pt x="592" y="6"/>
                    </a:cubicBezTo>
                    <a:close/>
                    <a:moveTo>
                      <a:pt x="909" y="602"/>
                    </a:moveTo>
                    <a:cubicBezTo>
                      <a:pt x="912" y="603"/>
                      <a:pt x="908" y="604"/>
                      <a:pt x="909" y="606"/>
                    </a:cubicBezTo>
                    <a:cubicBezTo>
                      <a:pt x="908" y="606"/>
                      <a:pt x="907" y="606"/>
                      <a:pt x="906" y="606"/>
                    </a:cubicBezTo>
                    <a:cubicBezTo>
                      <a:pt x="905" y="604"/>
                      <a:pt x="907" y="603"/>
                      <a:pt x="907" y="602"/>
                    </a:cubicBezTo>
                    <a:cubicBezTo>
                      <a:pt x="908" y="603"/>
                      <a:pt x="909" y="603"/>
                      <a:pt x="909" y="602"/>
                    </a:cubicBezTo>
                    <a:close/>
                    <a:moveTo>
                      <a:pt x="487" y="569"/>
                    </a:moveTo>
                    <a:cubicBezTo>
                      <a:pt x="486" y="569"/>
                      <a:pt x="486" y="569"/>
                      <a:pt x="486" y="569"/>
                    </a:cubicBezTo>
                    <a:cubicBezTo>
                      <a:pt x="486" y="569"/>
                      <a:pt x="486" y="569"/>
                      <a:pt x="487" y="569"/>
                    </a:cubicBezTo>
                    <a:close/>
                    <a:moveTo>
                      <a:pt x="465" y="526"/>
                    </a:moveTo>
                    <a:cubicBezTo>
                      <a:pt x="465" y="525"/>
                      <a:pt x="465" y="525"/>
                      <a:pt x="465" y="525"/>
                    </a:cubicBezTo>
                    <a:cubicBezTo>
                      <a:pt x="466" y="524"/>
                      <a:pt x="466" y="524"/>
                      <a:pt x="467" y="525"/>
                    </a:cubicBezTo>
                    <a:cubicBezTo>
                      <a:pt x="467" y="526"/>
                      <a:pt x="467" y="526"/>
                      <a:pt x="467" y="526"/>
                    </a:cubicBezTo>
                    <a:cubicBezTo>
                      <a:pt x="467" y="527"/>
                      <a:pt x="467" y="527"/>
                      <a:pt x="467" y="527"/>
                    </a:cubicBezTo>
                    <a:cubicBezTo>
                      <a:pt x="466" y="527"/>
                      <a:pt x="466" y="527"/>
                      <a:pt x="465" y="526"/>
                    </a:cubicBezTo>
                    <a:close/>
                    <a:moveTo>
                      <a:pt x="398" y="664"/>
                    </a:moveTo>
                    <a:cubicBezTo>
                      <a:pt x="396" y="666"/>
                      <a:pt x="396" y="665"/>
                      <a:pt x="394" y="667"/>
                    </a:cubicBezTo>
                    <a:cubicBezTo>
                      <a:pt x="393" y="667"/>
                      <a:pt x="395" y="665"/>
                      <a:pt x="393" y="665"/>
                    </a:cubicBezTo>
                    <a:cubicBezTo>
                      <a:pt x="394" y="664"/>
                      <a:pt x="394" y="664"/>
                      <a:pt x="395" y="665"/>
                    </a:cubicBezTo>
                    <a:cubicBezTo>
                      <a:pt x="396" y="664"/>
                      <a:pt x="396" y="663"/>
                      <a:pt x="396" y="663"/>
                    </a:cubicBezTo>
                    <a:cubicBezTo>
                      <a:pt x="398" y="661"/>
                      <a:pt x="398" y="663"/>
                      <a:pt x="398" y="664"/>
                    </a:cubicBezTo>
                    <a:close/>
                    <a:moveTo>
                      <a:pt x="359" y="679"/>
                    </a:moveTo>
                    <a:cubicBezTo>
                      <a:pt x="357" y="681"/>
                      <a:pt x="356" y="680"/>
                      <a:pt x="355" y="679"/>
                    </a:cubicBezTo>
                    <a:cubicBezTo>
                      <a:pt x="358" y="677"/>
                      <a:pt x="359" y="678"/>
                      <a:pt x="360" y="678"/>
                    </a:cubicBezTo>
                    <a:cubicBezTo>
                      <a:pt x="359" y="679"/>
                      <a:pt x="359" y="679"/>
                      <a:pt x="359" y="679"/>
                    </a:cubicBezTo>
                    <a:close/>
                    <a:moveTo>
                      <a:pt x="317" y="681"/>
                    </a:moveTo>
                    <a:cubicBezTo>
                      <a:pt x="315" y="682"/>
                      <a:pt x="310" y="680"/>
                      <a:pt x="315" y="678"/>
                    </a:cubicBezTo>
                    <a:cubicBezTo>
                      <a:pt x="315" y="680"/>
                      <a:pt x="316" y="679"/>
                      <a:pt x="317" y="681"/>
                    </a:cubicBezTo>
                    <a:close/>
                    <a:moveTo>
                      <a:pt x="397" y="595"/>
                    </a:moveTo>
                    <a:cubicBezTo>
                      <a:pt x="397" y="596"/>
                      <a:pt x="395" y="595"/>
                      <a:pt x="394" y="594"/>
                    </a:cubicBezTo>
                    <a:cubicBezTo>
                      <a:pt x="394" y="594"/>
                      <a:pt x="394" y="593"/>
                      <a:pt x="394" y="593"/>
                    </a:cubicBezTo>
                    <a:cubicBezTo>
                      <a:pt x="394" y="593"/>
                      <a:pt x="394" y="592"/>
                      <a:pt x="394" y="592"/>
                    </a:cubicBezTo>
                    <a:cubicBezTo>
                      <a:pt x="393" y="592"/>
                      <a:pt x="394" y="592"/>
                      <a:pt x="394" y="592"/>
                    </a:cubicBezTo>
                    <a:cubicBezTo>
                      <a:pt x="394" y="592"/>
                      <a:pt x="395" y="592"/>
                      <a:pt x="396" y="591"/>
                    </a:cubicBezTo>
                    <a:cubicBezTo>
                      <a:pt x="396" y="591"/>
                      <a:pt x="396" y="591"/>
                      <a:pt x="396" y="591"/>
                    </a:cubicBezTo>
                    <a:cubicBezTo>
                      <a:pt x="395" y="591"/>
                      <a:pt x="396" y="592"/>
                      <a:pt x="396" y="592"/>
                    </a:cubicBezTo>
                    <a:cubicBezTo>
                      <a:pt x="396" y="592"/>
                      <a:pt x="396" y="592"/>
                      <a:pt x="396" y="592"/>
                    </a:cubicBezTo>
                    <a:cubicBezTo>
                      <a:pt x="396" y="592"/>
                      <a:pt x="396" y="593"/>
                      <a:pt x="396" y="593"/>
                    </a:cubicBezTo>
                    <a:cubicBezTo>
                      <a:pt x="396" y="594"/>
                      <a:pt x="396" y="595"/>
                      <a:pt x="397" y="595"/>
                    </a:cubicBezTo>
                    <a:close/>
                    <a:moveTo>
                      <a:pt x="401" y="590"/>
                    </a:moveTo>
                    <a:cubicBezTo>
                      <a:pt x="399" y="591"/>
                      <a:pt x="399" y="589"/>
                      <a:pt x="398" y="590"/>
                    </a:cubicBezTo>
                    <a:cubicBezTo>
                      <a:pt x="396" y="591"/>
                      <a:pt x="394" y="589"/>
                      <a:pt x="398" y="588"/>
                    </a:cubicBezTo>
                    <a:cubicBezTo>
                      <a:pt x="398" y="589"/>
                      <a:pt x="400" y="590"/>
                      <a:pt x="401" y="590"/>
                    </a:cubicBezTo>
                    <a:close/>
                    <a:moveTo>
                      <a:pt x="44" y="457"/>
                    </a:moveTo>
                    <a:cubicBezTo>
                      <a:pt x="42" y="456"/>
                      <a:pt x="42" y="454"/>
                      <a:pt x="43" y="452"/>
                    </a:cubicBezTo>
                    <a:cubicBezTo>
                      <a:pt x="43" y="450"/>
                      <a:pt x="44" y="448"/>
                      <a:pt x="45" y="448"/>
                    </a:cubicBezTo>
                    <a:cubicBezTo>
                      <a:pt x="47" y="449"/>
                      <a:pt x="47" y="451"/>
                      <a:pt x="46" y="453"/>
                    </a:cubicBezTo>
                    <a:cubicBezTo>
                      <a:pt x="45" y="454"/>
                      <a:pt x="44" y="456"/>
                      <a:pt x="44" y="457"/>
                    </a:cubicBezTo>
                    <a:close/>
                    <a:moveTo>
                      <a:pt x="247" y="480"/>
                    </a:moveTo>
                    <a:cubicBezTo>
                      <a:pt x="242" y="479"/>
                      <a:pt x="247" y="477"/>
                      <a:pt x="247" y="476"/>
                    </a:cubicBezTo>
                    <a:cubicBezTo>
                      <a:pt x="250" y="477"/>
                      <a:pt x="249" y="480"/>
                      <a:pt x="247" y="480"/>
                    </a:cubicBezTo>
                    <a:close/>
                    <a:moveTo>
                      <a:pt x="278" y="412"/>
                    </a:moveTo>
                    <a:cubicBezTo>
                      <a:pt x="282" y="414"/>
                      <a:pt x="277" y="416"/>
                      <a:pt x="278" y="417"/>
                    </a:cubicBezTo>
                    <a:cubicBezTo>
                      <a:pt x="280" y="418"/>
                      <a:pt x="279" y="416"/>
                      <a:pt x="281" y="415"/>
                    </a:cubicBezTo>
                    <a:cubicBezTo>
                      <a:pt x="278" y="409"/>
                      <a:pt x="281" y="405"/>
                      <a:pt x="284" y="401"/>
                    </a:cubicBezTo>
                    <a:cubicBezTo>
                      <a:pt x="286" y="399"/>
                      <a:pt x="288" y="398"/>
                      <a:pt x="290" y="396"/>
                    </a:cubicBezTo>
                    <a:cubicBezTo>
                      <a:pt x="292" y="394"/>
                      <a:pt x="294" y="392"/>
                      <a:pt x="295" y="391"/>
                    </a:cubicBezTo>
                    <a:cubicBezTo>
                      <a:pt x="297" y="387"/>
                      <a:pt x="299" y="384"/>
                      <a:pt x="300" y="380"/>
                    </a:cubicBezTo>
                    <a:cubicBezTo>
                      <a:pt x="302" y="377"/>
                      <a:pt x="303" y="374"/>
                      <a:pt x="306" y="373"/>
                    </a:cubicBezTo>
                    <a:cubicBezTo>
                      <a:pt x="307" y="373"/>
                      <a:pt x="308" y="373"/>
                      <a:pt x="309" y="374"/>
                    </a:cubicBezTo>
                    <a:cubicBezTo>
                      <a:pt x="309" y="372"/>
                      <a:pt x="310" y="372"/>
                      <a:pt x="311" y="371"/>
                    </a:cubicBezTo>
                    <a:cubicBezTo>
                      <a:pt x="312" y="371"/>
                      <a:pt x="314" y="370"/>
                      <a:pt x="315" y="369"/>
                    </a:cubicBezTo>
                    <a:cubicBezTo>
                      <a:pt x="318" y="371"/>
                      <a:pt x="316" y="372"/>
                      <a:pt x="318" y="369"/>
                    </a:cubicBezTo>
                    <a:cubicBezTo>
                      <a:pt x="319" y="371"/>
                      <a:pt x="320" y="371"/>
                      <a:pt x="322" y="373"/>
                    </a:cubicBezTo>
                    <a:cubicBezTo>
                      <a:pt x="321" y="375"/>
                      <a:pt x="319" y="372"/>
                      <a:pt x="318" y="372"/>
                    </a:cubicBezTo>
                    <a:cubicBezTo>
                      <a:pt x="319" y="374"/>
                      <a:pt x="319" y="376"/>
                      <a:pt x="320" y="378"/>
                    </a:cubicBezTo>
                    <a:cubicBezTo>
                      <a:pt x="319" y="378"/>
                      <a:pt x="317" y="376"/>
                      <a:pt x="315" y="376"/>
                    </a:cubicBezTo>
                    <a:cubicBezTo>
                      <a:pt x="315" y="377"/>
                      <a:pt x="316" y="379"/>
                      <a:pt x="316" y="380"/>
                    </a:cubicBezTo>
                    <a:cubicBezTo>
                      <a:pt x="319" y="382"/>
                      <a:pt x="320" y="377"/>
                      <a:pt x="325" y="380"/>
                    </a:cubicBezTo>
                    <a:cubicBezTo>
                      <a:pt x="323" y="382"/>
                      <a:pt x="320" y="380"/>
                      <a:pt x="318" y="382"/>
                    </a:cubicBezTo>
                    <a:cubicBezTo>
                      <a:pt x="321" y="383"/>
                      <a:pt x="323" y="382"/>
                      <a:pt x="325" y="381"/>
                    </a:cubicBezTo>
                    <a:cubicBezTo>
                      <a:pt x="325" y="378"/>
                      <a:pt x="324" y="374"/>
                      <a:pt x="323" y="371"/>
                    </a:cubicBezTo>
                    <a:cubicBezTo>
                      <a:pt x="322" y="369"/>
                      <a:pt x="322" y="368"/>
                      <a:pt x="321" y="366"/>
                    </a:cubicBezTo>
                    <a:cubicBezTo>
                      <a:pt x="321" y="365"/>
                      <a:pt x="322" y="363"/>
                      <a:pt x="323" y="362"/>
                    </a:cubicBezTo>
                    <a:cubicBezTo>
                      <a:pt x="321" y="360"/>
                      <a:pt x="319" y="362"/>
                      <a:pt x="318" y="362"/>
                    </a:cubicBezTo>
                    <a:cubicBezTo>
                      <a:pt x="318" y="358"/>
                      <a:pt x="320" y="357"/>
                      <a:pt x="322" y="356"/>
                    </a:cubicBezTo>
                    <a:cubicBezTo>
                      <a:pt x="324" y="355"/>
                      <a:pt x="325" y="354"/>
                      <a:pt x="325" y="350"/>
                    </a:cubicBezTo>
                    <a:cubicBezTo>
                      <a:pt x="326" y="351"/>
                      <a:pt x="328" y="350"/>
                      <a:pt x="329" y="351"/>
                    </a:cubicBezTo>
                    <a:cubicBezTo>
                      <a:pt x="330" y="350"/>
                      <a:pt x="331" y="343"/>
                      <a:pt x="334" y="346"/>
                    </a:cubicBezTo>
                    <a:cubicBezTo>
                      <a:pt x="335" y="346"/>
                      <a:pt x="332" y="343"/>
                      <a:pt x="334" y="342"/>
                    </a:cubicBezTo>
                    <a:cubicBezTo>
                      <a:pt x="337" y="344"/>
                      <a:pt x="340" y="342"/>
                      <a:pt x="342" y="339"/>
                    </a:cubicBezTo>
                    <a:cubicBezTo>
                      <a:pt x="344" y="336"/>
                      <a:pt x="347" y="333"/>
                      <a:pt x="350" y="334"/>
                    </a:cubicBezTo>
                    <a:cubicBezTo>
                      <a:pt x="350" y="331"/>
                      <a:pt x="352" y="329"/>
                      <a:pt x="354" y="327"/>
                    </a:cubicBezTo>
                    <a:cubicBezTo>
                      <a:pt x="356" y="327"/>
                      <a:pt x="357" y="326"/>
                      <a:pt x="358" y="326"/>
                    </a:cubicBezTo>
                    <a:cubicBezTo>
                      <a:pt x="359" y="325"/>
                      <a:pt x="360" y="325"/>
                      <a:pt x="361" y="325"/>
                    </a:cubicBezTo>
                    <a:cubicBezTo>
                      <a:pt x="361" y="321"/>
                      <a:pt x="364" y="318"/>
                      <a:pt x="368" y="316"/>
                    </a:cubicBezTo>
                    <a:cubicBezTo>
                      <a:pt x="372" y="314"/>
                      <a:pt x="377" y="315"/>
                      <a:pt x="380" y="316"/>
                    </a:cubicBezTo>
                    <a:cubicBezTo>
                      <a:pt x="384" y="313"/>
                      <a:pt x="383" y="311"/>
                      <a:pt x="387" y="309"/>
                    </a:cubicBezTo>
                    <a:cubicBezTo>
                      <a:pt x="386" y="309"/>
                      <a:pt x="382" y="307"/>
                      <a:pt x="382" y="309"/>
                    </a:cubicBezTo>
                    <a:cubicBezTo>
                      <a:pt x="381" y="305"/>
                      <a:pt x="384" y="304"/>
                      <a:pt x="388" y="303"/>
                    </a:cubicBezTo>
                    <a:cubicBezTo>
                      <a:pt x="388" y="303"/>
                      <a:pt x="388" y="304"/>
                      <a:pt x="388" y="304"/>
                    </a:cubicBezTo>
                    <a:cubicBezTo>
                      <a:pt x="389" y="304"/>
                      <a:pt x="391" y="303"/>
                      <a:pt x="393" y="301"/>
                    </a:cubicBezTo>
                    <a:cubicBezTo>
                      <a:pt x="394" y="300"/>
                      <a:pt x="396" y="299"/>
                      <a:pt x="397" y="299"/>
                    </a:cubicBezTo>
                    <a:cubicBezTo>
                      <a:pt x="398" y="298"/>
                      <a:pt x="399" y="297"/>
                      <a:pt x="400" y="296"/>
                    </a:cubicBezTo>
                    <a:cubicBezTo>
                      <a:pt x="402" y="295"/>
                      <a:pt x="405" y="294"/>
                      <a:pt x="408" y="294"/>
                    </a:cubicBezTo>
                    <a:cubicBezTo>
                      <a:pt x="410" y="294"/>
                      <a:pt x="413" y="295"/>
                      <a:pt x="416" y="298"/>
                    </a:cubicBezTo>
                    <a:cubicBezTo>
                      <a:pt x="413" y="298"/>
                      <a:pt x="411" y="299"/>
                      <a:pt x="410" y="302"/>
                    </a:cubicBezTo>
                    <a:cubicBezTo>
                      <a:pt x="411" y="301"/>
                      <a:pt x="413" y="301"/>
                      <a:pt x="415" y="300"/>
                    </a:cubicBezTo>
                    <a:cubicBezTo>
                      <a:pt x="418" y="300"/>
                      <a:pt x="420" y="299"/>
                      <a:pt x="419" y="296"/>
                    </a:cubicBezTo>
                    <a:cubicBezTo>
                      <a:pt x="421" y="295"/>
                      <a:pt x="422" y="296"/>
                      <a:pt x="423" y="298"/>
                    </a:cubicBezTo>
                    <a:cubicBezTo>
                      <a:pt x="424" y="301"/>
                      <a:pt x="424" y="303"/>
                      <a:pt x="422" y="303"/>
                    </a:cubicBezTo>
                    <a:cubicBezTo>
                      <a:pt x="422" y="306"/>
                      <a:pt x="425" y="302"/>
                      <a:pt x="425" y="306"/>
                    </a:cubicBezTo>
                    <a:cubicBezTo>
                      <a:pt x="421" y="307"/>
                      <a:pt x="417" y="305"/>
                      <a:pt x="413" y="307"/>
                    </a:cubicBezTo>
                    <a:cubicBezTo>
                      <a:pt x="415" y="308"/>
                      <a:pt x="418" y="309"/>
                      <a:pt x="422" y="307"/>
                    </a:cubicBezTo>
                    <a:cubicBezTo>
                      <a:pt x="420" y="310"/>
                      <a:pt x="419" y="311"/>
                      <a:pt x="417" y="313"/>
                    </a:cubicBezTo>
                    <a:cubicBezTo>
                      <a:pt x="416" y="313"/>
                      <a:pt x="415" y="314"/>
                      <a:pt x="415" y="315"/>
                    </a:cubicBezTo>
                    <a:cubicBezTo>
                      <a:pt x="414" y="315"/>
                      <a:pt x="413" y="316"/>
                      <a:pt x="412" y="316"/>
                    </a:cubicBezTo>
                    <a:cubicBezTo>
                      <a:pt x="410" y="317"/>
                      <a:pt x="408" y="318"/>
                      <a:pt x="406" y="319"/>
                    </a:cubicBezTo>
                    <a:cubicBezTo>
                      <a:pt x="404" y="319"/>
                      <a:pt x="403" y="319"/>
                      <a:pt x="402" y="319"/>
                    </a:cubicBezTo>
                    <a:cubicBezTo>
                      <a:pt x="402" y="320"/>
                      <a:pt x="401" y="320"/>
                      <a:pt x="401" y="320"/>
                    </a:cubicBezTo>
                    <a:cubicBezTo>
                      <a:pt x="401" y="320"/>
                      <a:pt x="401" y="320"/>
                      <a:pt x="401" y="320"/>
                    </a:cubicBezTo>
                    <a:cubicBezTo>
                      <a:pt x="400" y="320"/>
                      <a:pt x="400" y="320"/>
                      <a:pt x="400" y="320"/>
                    </a:cubicBezTo>
                    <a:cubicBezTo>
                      <a:pt x="400" y="320"/>
                      <a:pt x="400" y="320"/>
                      <a:pt x="400" y="320"/>
                    </a:cubicBezTo>
                    <a:cubicBezTo>
                      <a:pt x="400" y="320"/>
                      <a:pt x="400" y="320"/>
                      <a:pt x="400" y="320"/>
                    </a:cubicBezTo>
                    <a:cubicBezTo>
                      <a:pt x="400" y="320"/>
                      <a:pt x="400" y="320"/>
                      <a:pt x="401" y="320"/>
                    </a:cubicBezTo>
                    <a:cubicBezTo>
                      <a:pt x="401" y="320"/>
                      <a:pt x="401" y="320"/>
                      <a:pt x="401" y="320"/>
                    </a:cubicBezTo>
                    <a:cubicBezTo>
                      <a:pt x="401" y="320"/>
                      <a:pt x="401" y="320"/>
                      <a:pt x="401" y="320"/>
                    </a:cubicBezTo>
                    <a:cubicBezTo>
                      <a:pt x="401" y="320"/>
                      <a:pt x="401" y="320"/>
                      <a:pt x="401" y="320"/>
                    </a:cubicBezTo>
                    <a:cubicBezTo>
                      <a:pt x="400" y="320"/>
                      <a:pt x="399" y="320"/>
                      <a:pt x="399" y="320"/>
                    </a:cubicBezTo>
                    <a:cubicBezTo>
                      <a:pt x="399" y="321"/>
                      <a:pt x="400" y="322"/>
                      <a:pt x="400" y="322"/>
                    </a:cubicBezTo>
                    <a:cubicBezTo>
                      <a:pt x="400" y="323"/>
                      <a:pt x="401" y="323"/>
                      <a:pt x="401" y="323"/>
                    </a:cubicBezTo>
                    <a:cubicBezTo>
                      <a:pt x="401" y="323"/>
                      <a:pt x="401" y="323"/>
                      <a:pt x="402" y="323"/>
                    </a:cubicBezTo>
                    <a:cubicBezTo>
                      <a:pt x="402" y="323"/>
                      <a:pt x="402" y="323"/>
                      <a:pt x="402" y="323"/>
                    </a:cubicBezTo>
                    <a:cubicBezTo>
                      <a:pt x="402" y="323"/>
                      <a:pt x="402" y="323"/>
                      <a:pt x="402" y="323"/>
                    </a:cubicBezTo>
                    <a:cubicBezTo>
                      <a:pt x="402" y="323"/>
                      <a:pt x="402" y="323"/>
                      <a:pt x="402" y="323"/>
                    </a:cubicBezTo>
                    <a:cubicBezTo>
                      <a:pt x="402" y="323"/>
                      <a:pt x="402" y="323"/>
                      <a:pt x="402" y="323"/>
                    </a:cubicBezTo>
                    <a:cubicBezTo>
                      <a:pt x="402" y="323"/>
                      <a:pt x="402" y="323"/>
                      <a:pt x="402" y="323"/>
                    </a:cubicBezTo>
                    <a:cubicBezTo>
                      <a:pt x="402" y="323"/>
                      <a:pt x="401" y="324"/>
                      <a:pt x="401" y="323"/>
                    </a:cubicBezTo>
                    <a:cubicBezTo>
                      <a:pt x="401" y="323"/>
                      <a:pt x="401" y="323"/>
                      <a:pt x="401" y="323"/>
                    </a:cubicBezTo>
                    <a:cubicBezTo>
                      <a:pt x="401" y="323"/>
                      <a:pt x="401" y="323"/>
                      <a:pt x="401" y="323"/>
                    </a:cubicBezTo>
                    <a:cubicBezTo>
                      <a:pt x="402" y="323"/>
                      <a:pt x="402" y="323"/>
                      <a:pt x="402" y="323"/>
                    </a:cubicBezTo>
                    <a:cubicBezTo>
                      <a:pt x="403" y="324"/>
                      <a:pt x="404" y="324"/>
                      <a:pt x="405" y="326"/>
                    </a:cubicBezTo>
                    <a:cubicBezTo>
                      <a:pt x="404" y="326"/>
                      <a:pt x="403" y="326"/>
                      <a:pt x="402" y="326"/>
                    </a:cubicBezTo>
                    <a:cubicBezTo>
                      <a:pt x="402" y="326"/>
                      <a:pt x="402" y="326"/>
                      <a:pt x="402" y="326"/>
                    </a:cubicBezTo>
                    <a:cubicBezTo>
                      <a:pt x="403" y="326"/>
                      <a:pt x="402" y="327"/>
                      <a:pt x="403" y="326"/>
                    </a:cubicBezTo>
                    <a:cubicBezTo>
                      <a:pt x="403" y="326"/>
                      <a:pt x="403" y="326"/>
                      <a:pt x="403" y="326"/>
                    </a:cubicBezTo>
                    <a:cubicBezTo>
                      <a:pt x="403" y="326"/>
                      <a:pt x="403" y="326"/>
                      <a:pt x="403" y="326"/>
                    </a:cubicBezTo>
                    <a:cubicBezTo>
                      <a:pt x="403" y="326"/>
                      <a:pt x="403" y="326"/>
                      <a:pt x="403" y="326"/>
                    </a:cubicBezTo>
                    <a:cubicBezTo>
                      <a:pt x="403" y="326"/>
                      <a:pt x="403" y="326"/>
                      <a:pt x="403" y="326"/>
                    </a:cubicBezTo>
                    <a:cubicBezTo>
                      <a:pt x="403" y="326"/>
                      <a:pt x="403" y="326"/>
                      <a:pt x="403" y="326"/>
                    </a:cubicBezTo>
                    <a:cubicBezTo>
                      <a:pt x="402" y="326"/>
                      <a:pt x="402" y="326"/>
                      <a:pt x="402" y="326"/>
                    </a:cubicBezTo>
                    <a:cubicBezTo>
                      <a:pt x="402" y="326"/>
                      <a:pt x="402" y="326"/>
                      <a:pt x="402" y="327"/>
                    </a:cubicBezTo>
                    <a:cubicBezTo>
                      <a:pt x="402" y="327"/>
                      <a:pt x="401" y="327"/>
                      <a:pt x="401" y="327"/>
                    </a:cubicBezTo>
                    <a:cubicBezTo>
                      <a:pt x="400" y="328"/>
                      <a:pt x="399" y="329"/>
                      <a:pt x="398" y="330"/>
                    </a:cubicBezTo>
                    <a:cubicBezTo>
                      <a:pt x="396" y="332"/>
                      <a:pt x="394" y="334"/>
                      <a:pt x="392" y="334"/>
                    </a:cubicBezTo>
                    <a:cubicBezTo>
                      <a:pt x="391" y="332"/>
                      <a:pt x="391" y="332"/>
                      <a:pt x="391" y="332"/>
                    </a:cubicBezTo>
                    <a:cubicBezTo>
                      <a:pt x="390" y="330"/>
                      <a:pt x="391" y="329"/>
                      <a:pt x="392" y="329"/>
                    </a:cubicBezTo>
                    <a:cubicBezTo>
                      <a:pt x="391" y="328"/>
                      <a:pt x="390" y="328"/>
                      <a:pt x="390" y="329"/>
                    </a:cubicBezTo>
                    <a:cubicBezTo>
                      <a:pt x="390" y="330"/>
                      <a:pt x="390" y="332"/>
                      <a:pt x="391" y="334"/>
                    </a:cubicBezTo>
                    <a:cubicBezTo>
                      <a:pt x="389" y="335"/>
                      <a:pt x="389" y="337"/>
                      <a:pt x="386" y="337"/>
                    </a:cubicBezTo>
                    <a:cubicBezTo>
                      <a:pt x="386" y="335"/>
                      <a:pt x="387" y="335"/>
                      <a:pt x="388" y="334"/>
                    </a:cubicBezTo>
                    <a:cubicBezTo>
                      <a:pt x="385" y="330"/>
                      <a:pt x="383" y="338"/>
                      <a:pt x="381" y="341"/>
                    </a:cubicBezTo>
                    <a:cubicBezTo>
                      <a:pt x="380" y="344"/>
                      <a:pt x="379" y="338"/>
                      <a:pt x="378" y="339"/>
                    </a:cubicBezTo>
                    <a:cubicBezTo>
                      <a:pt x="378" y="340"/>
                      <a:pt x="374" y="343"/>
                      <a:pt x="371" y="345"/>
                    </a:cubicBezTo>
                    <a:cubicBezTo>
                      <a:pt x="369" y="346"/>
                      <a:pt x="367" y="347"/>
                      <a:pt x="365" y="347"/>
                    </a:cubicBezTo>
                    <a:cubicBezTo>
                      <a:pt x="364" y="347"/>
                      <a:pt x="362" y="348"/>
                      <a:pt x="361" y="347"/>
                    </a:cubicBezTo>
                    <a:cubicBezTo>
                      <a:pt x="360" y="349"/>
                      <a:pt x="361" y="350"/>
                      <a:pt x="363" y="353"/>
                    </a:cubicBezTo>
                    <a:cubicBezTo>
                      <a:pt x="361" y="354"/>
                      <a:pt x="360" y="354"/>
                      <a:pt x="358" y="352"/>
                    </a:cubicBezTo>
                    <a:cubicBezTo>
                      <a:pt x="359" y="358"/>
                      <a:pt x="353" y="356"/>
                      <a:pt x="350" y="356"/>
                    </a:cubicBezTo>
                    <a:cubicBezTo>
                      <a:pt x="348" y="357"/>
                      <a:pt x="353" y="358"/>
                      <a:pt x="351" y="359"/>
                    </a:cubicBezTo>
                    <a:cubicBezTo>
                      <a:pt x="350" y="360"/>
                      <a:pt x="350" y="359"/>
                      <a:pt x="349" y="357"/>
                    </a:cubicBezTo>
                    <a:cubicBezTo>
                      <a:pt x="347" y="359"/>
                      <a:pt x="350" y="362"/>
                      <a:pt x="347" y="363"/>
                    </a:cubicBezTo>
                    <a:cubicBezTo>
                      <a:pt x="346" y="360"/>
                      <a:pt x="344" y="358"/>
                      <a:pt x="342" y="354"/>
                    </a:cubicBezTo>
                    <a:cubicBezTo>
                      <a:pt x="341" y="355"/>
                      <a:pt x="344" y="358"/>
                      <a:pt x="345" y="360"/>
                    </a:cubicBezTo>
                    <a:cubicBezTo>
                      <a:pt x="344" y="363"/>
                      <a:pt x="341" y="359"/>
                      <a:pt x="340" y="360"/>
                    </a:cubicBezTo>
                    <a:cubicBezTo>
                      <a:pt x="341" y="362"/>
                      <a:pt x="343" y="365"/>
                      <a:pt x="343" y="367"/>
                    </a:cubicBezTo>
                    <a:cubicBezTo>
                      <a:pt x="343" y="369"/>
                      <a:pt x="341" y="369"/>
                      <a:pt x="338" y="367"/>
                    </a:cubicBezTo>
                    <a:cubicBezTo>
                      <a:pt x="339" y="365"/>
                      <a:pt x="341" y="366"/>
                      <a:pt x="343" y="366"/>
                    </a:cubicBezTo>
                    <a:cubicBezTo>
                      <a:pt x="341" y="364"/>
                      <a:pt x="340" y="364"/>
                      <a:pt x="339" y="362"/>
                    </a:cubicBezTo>
                    <a:cubicBezTo>
                      <a:pt x="339" y="366"/>
                      <a:pt x="337" y="364"/>
                      <a:pt x="334" y="365"/>
                    </a:cubicBezTo>
                    <a:cubicBezTo>
                      <a:pt x="335" y="367"/>
                      <a:pt x="336" y="371"/>
                      <a:pt x="340" y="373"/>
                    </a:cubicBezTo>
                    <a:cubicBezTo>
                      <a:pt x="337" y="373"/>
                      <a:pt x="335" y="373"/>
                      <a:pt x="332" y="373"/>
                    </a:cubicBezTo>
                    <a:cubicBezTo>
                      <a:pt x="331" y="371"/>
                      <a:pt x="332" y="370"/>
                      <a:pt x="334" y="369"/>
                    </a:cubicBezTo>
                    <a:cubicBezTo>
                      <a:pt x="334" y="368"/>
                      <a:pt x="330" y="366"/>
                      <a:pt x="329" y="365"/>
                    </a:cubicBezTo>
                    <a:cubicBezTo>
                      <a:pt x="329" y="367"/>
                      <a:pt x="331" y="366"/>
                      <a:pt x="331" y="368"/>
                    </a:cubicBezTo>
                    <a:cubicBezTo>
                      <a:pt x="330" y="369"/>
                      <a:pt x="328" y="369"/>
                      <a:pt x="327" y="370"/>
                    </a:cubicBezTo>
                    <a:cubicBezTo>
                      <a:pt x="325" y="369"/>
                      <a:pt x="326" y="369"/>
                      <a:pt x="324" y="367"/>
                    </a:cubicBezTo>
                    <a:cubicBezTo>
                      <a:pt x="323" y="369"/>
                      <a:pt x="325" y="372"/>
                      <a:pt x="326" y="374"/>
                    </a:cubicBezTo>
                    <a:cubicBezTo>
                      <a:pt x="327" y="376"/>
                      <a:pt x="328" y="378"/>
                      <a:pt x="326" y="379"/>
                    </a:cubicBezTo>
                    <a:cubicBezTo>
                      <a:pt x="327" y="380"/>
                      <a:pt x="328" y="380"/>
                      <a:pt x="329" y="379"/>
                    </a:cubicBezTo>
                    <a:cubicBezTo>
                      <a:pt x="329" y="382"/>
                      <a:pt x="328" y="384"/>
                      <a:pt x="327" y="385"/>
                    </a:cubicBezTo>
                    <a:cubicBezTo>
                      <a:pt x="325" y="387"/>
                      <a:pt x="324" y="388"/>
                      <a:pt x="322" y="389"/>
                    </a:cubicBezTo>
                    <a:cubicBezTo>
                      <a:pt x="318" y="391"/>
                      <a:pt x="314" y="392"/>
                      <a:pt x="315" y="397"/>
                    </a:cubicBezTo>
                    <a:cubicBezTo>
                      <a:pt x="312" y="396"/>
                      <a:pt x="312" y="395"/>
                      <a:pt x="312" y="398"/>
                    </a:cubicBezTo>
                    <a:cubicBezTo>
                      <a:pt x="307" y="395"/>
                      <a:pt x="308" y="392"/>
                      <a:pt x="308" y="388"/>
                    </a:cubicBezTo>
                    <a:cubicBezTo>
                      <a:pt x="310" y="390"/>
                      <a:pt x="309" y="391"/>
                      <a:pt x="310" y="392"/>
                    </a:cubicBezTo>
                    <a:cubicBezTo>
                      <a:pt x="313" y="390"/>
                      <a:pt x="320" y="391"/>
                      <a:pt x="319" y="384"/>
                    </a:cubicBezTo>
                    <a:cubicBezTo>
                      <a:pt x="317" y="386"/>
                      <a:pt x="315" y="387"/>
                      <a:pt x="312" y="387"/>
                    </a:cubicBezTo>
                    <a:cubicBezTo>
                      <a:pt x="310" y="388"/>
                      <a:pt x="308" y="389"/>
                      <a:pt x="306" y="390"/>
                    </a:cubicBezTo>
                    <a:cubicBezTo>
                      <a:pt x="304" y="387"/>
                      <a:pt x="304" y="388"/>
                      <a:pt x="302" y="387"/>
                    </a:cubicBezTo>
                    <a:cubicBezTo>
                      <a:pt x="301" y="389"/>
                      <a:pt x="307" y="390"/>
                      <a:pt x="307" y="393"/>
                    </a:cubicBezTo>
                    <a:cubicBezTo>
                      <a:pt x="304" y="391"/>
                      <a:pt x="305" y="398"/>
                      <a:pt x="300" y="397"/>
                    </a:cubicBezTo>
                    <a:cubicBezTo>
                      <a:pt x="299" y="398"/>
                      <a:pt x="301" y="399"/>
                      <a:pt x="302" y="398"/>
                    </a:cubicBezTo>
                    <a:cubicBezTo>
                      <a:pt x="303" y="401"/>
                      <a:pt x="298" y="398"/>
                      <a:pt x="297" y="400"/>
                    </a:cubicBezTo>
                    <a:cubicBezTo>
                      <a:pt x="298" y="400"/>
                      <a:pt x="299" y="400"/>
                      <a:pt x="300" y="400"/>
                    </a:cubicBezTo>
                    <a:cubicBezTo>
                      <a:pt x="302" y="403"/>
                      <a:pt x="298" y="400"/>
                      <a:pt x="299" y="402"/>
                    </a:cubicBezTo>
                    <a:cubicBezTo>
                      <a:pt x="299" y="403"/>
                      <a:pt x="300" y="402"/>
                      <a:pt x="300" y="402"/>
                    </a:cubicBezTo>
                    <a:cubicBezTo>
                      <a:pt x="302" y="404"/>
                      <a:pt x="299" y="405"/>
                      <a:pt x="300" y="407"/>
                    </a:cubicBezTo>
                    <a:cubicBezTo>
                      <a:pt x="298" y="406"/>
                      <a:pt x="294" y="406"/>
                      <a:pt x="297" y="409"/>
                    </a:cubicBezTo>
                    <a:cubicBezTo>
                      <a:pt x="295" y="410"/>
                      <a:pt x="293" y="411"/>
                      <a:pt x="291" y="413"/>
                    </a:cubicBezTo>
                    <a:cubicBezTo>
                      <a:pt x="289" y="414"/>
                      <a:pt x="287" y="415"/>
                      <a:pt x="286" y="417"/>
                    </a:cubicBezTo>
                    <a:cubicBezTo>
                      <a:pt x="283" y="420"/>
                      <a:pt x="280" y="423"/>
                      <a:pt x="278" y="427"/>
                    </a:cubicBezTo>
                    <a:cubicBezTo>
                      <a:pt x="275" y="425"/>
                      <a:pt x="275" y="425"/>
                      <a:pt x="275" y="425"/>
                    </a:cubicBezTo>
                    <a:cubicBezTo>
                      <a:pt x="275" y="429"/>
                      <a:pt x="274" y="431"/>
                      <a:pt x="272" y="434"/>
                    </a:cubicBezTo>
                    <a:cubicBezTo>
                      <a:pt x="272" y="435"/>
                      <a:pt x="271" y="436"/>
                      <a:pt x="270" y="437"/>
                    </a:cubicBezTo>
                    <a:cubicBezTo>
                      <a:pt x="269" y="439"/>
                      <a:pt x="268" y="440"/>
                      <a:pt x="268" y="441"/>
                    </a:cubicBezTo>
                    <a:cubicBezTo>
                      <a:pt x="267" y="439"/>
                      <a:pt x="266" y="438"/>
                      <a:pt x="266" y="436"/>
                    </a:cubicBezTo>
                    <a:cubicBezTo>
                      <a:pt x="266" y="434"/>
                      <a:pt x="267" y="433"/>
                      <a:pt x="268" y="432"/>
                    </a:cubicBezTo>
                    <a:cubicBezTo>
                      <a:pt x="269" y="430"/>
                      <a:pt x="271" y="429"/>
                      <a:pt x="272" y="428"/>
                    </a:cubicBezTo>
                    <a:cubicBezTo>
                      <a:pt x="273" y="426"/>
                      <a:pt x="274" y="425"/>
                      <a:pt x="275" y="423"/>
                    </a:cubicBezTo>
                    <a:cubicBezTo>
                      <a:pt x="276" y="420"/>
                      <a:pt x="274" y="415"/>
                      <a:pt x="278" y="412"/>
                    </a:cubicBezTo>
                    <a:close/>
                    <a:moveTo>
                      <a:pt x="259" y="458"/>
                    </a:moveTo>
                    <a:cubicBezTo>
                      <a:pt x="256" y="454"/>
                      <a:pt x="258" y="451"/>
                      <a:pt x="260" y="448"/>
                    </a:cubicBezTo>
                    <a:cubicBezTo>
                      <a:pt x="260" y="448"/>
                      <a:pt x="261" y="447"/>
                      <a:pt x="261" y="446"/>
                    </a:cubicBezTo>
                    <a:cubicBezTo>
                      <a:pt x="262" y="446"/>
                      <a:pt x="262" y="445"/>
                      <a:pt x="263" y="444"/>
                    </a:cubicBezTo>
                    <a:cubicBezTo>
                      <a:pt x="264" y="443"/>
                      <a:pt x="265" y="441"/>
                      <a:pt x="265" y="440"/>
                    </a:cubicBezTo>
                    <a:cubicBezTo>
                      <a:pt x="267" y="443"/>
                      <a:pt x="266" y="446"/>
                      <a:pt x="264" y="450"/>
                    </a:cubicBezTo>
                    <a:cubicBezTo>
                      <a:pt x="263" y="453"/>
                      <a:pt x="260" y="456"/>
                      <a:pt x="259" y="458"/>
                    </a:cubicBezTo>
                    <a:close/>
                    <a:moveTo>
                      <a:pt x="428" y="529"/>
                    </a:moveTo>
                    <a:cubicBezTo>
                      <a:pt x="424" y="526"/>
                      <a:pt x="427" y="527"/>
                      <a:pt x="426" y="525"/>
                    </a:cubicBezTo>
                    <a:cubicBezTo>
                      <a:pt x="428" y="527"/>
                      <a:pt x="430" y="530"/>
                      <a:pt x="428" y="529"/>
                    </a:cubicBezTo>
                    <a:close/>
                    <a:moveTo>
                      <a:pt x="312" y="368"/>
                    </a:moveTo>
                    <a:cubicBezTo>
                      <a:pt x="310" y="366"/>
                      <a:pt x="311" y="365"/>
                      <a:pt x="312" y="364"/>
                    </a:cubicBezTo>
                    <a:cubicBezTo>
                      <a:pt x="314" y="367"/>
                      <a:pt x="314" y="367"/>
                      <a:pt x="314" y="367"/>
                    </a:cubicBezTo>
                    <a:cubicBezTo>
                      <a:pt x="314" y="367"/>
                      <a:pt x="313" y="368"/>
                      <a:pt x="312" y="368"/>
                    </a:cubicBezTo>
                    <a:close/>
                    <a:moveTo>
                      <a:pt x="464" y="541"/>
                    </a:moveTo>
                    <a:cubicBezTo>
                      <a:pt x="462" y="538"/>
                      <a:pt x="464" y="540"/>
                      <a:pt x="464" y="540"/>
                    </a:cubicBezTo>
                    <a:cubicBezTo>
                      <a:pt x="465" y="541"/>
                      <a:pt x="465" y="541"/>
                      <a:pt x="465" y="541"/>
                    </a:cubicBezTo>
                    <a:cubicBezTo>
                      <a:pt x="465" y="541"/>
                      <a:pt x="464" y="541"/>
                      <a:pt x="464" y="541"/>
                    </a:cubicBezTo>
                    <a:cubicBezTo>
                      <a:pt x="464" y="541"/>
                      <a:pt x="464" y="541"/>
                      <a:pt x="464" y="541"/>
                    </a:cubicBezTo>
                    <a:close/>
                    <a:moveTo>
                      <a:pt x="327" y="375"/>
                    </a:moveTo>
                    <a:cubicBezTo>
                      <a:pt x="328" y="373"/>
                      <a:pt x="332" y="378"/>
                      <a:pt x="333" y="380"/>
                    </a:cubicBezTo>
                    <a:cubicBezTo>
                      <a:pt x="330" y="381"/>
                      <a:pt x="329" y="377"/>
                      <a:pt x="327" y="375"/>
                    </a:cubicBezTo>
                    <a:close/>
                    <a:moveTo>
                      <a:pt x="329" y="374"/>
                    </a:moveTo>
                    <a:cubicBezTo>
                      <a:pt x="328" y="373"/>
                      <a:pt x="329" y="373"/>
                      <a:pt x="330" y="372"/>
                    </a:cubicBezTo>
                    <a:cubicBezTo>
                      <a:pt x="332" y="375"/>
                      <a:pt x="332" y="374"/>
                      <a:pt x="334" y="376"/>
                    </a:cubicBezTo>
                    <a:cubicBezTo>
                      <a:pt x="333" y="377"/>
                      <a:pt x="331" y="375"/>
                      <a:pt x="329" y="374"/>
                    </a:cubicBezTo>
                    <a:close/>
                    <a:moveTo>
                      <a:pt x="452" y="525"/>
                    </a:moveTo>
                    <a:cubicBezTo>
                      <a:pt x="450" y="522"/>
                      <a:pt x="450" y="521"/>
                      <a:pt x="453" y="525"/>
                    </a:cubicBezTo>
                    <a:cubicBezTo>
                      <a:pt x="453" y="526"/>
                      <a:pt x="452" y="524"/>
                      <a:pt x="452" y="525"/>
                    </a:cubicBezTo>
                    <a:close/>
                    <a:moveTo>
                      <a:pt x="462" y="532"/>
                    </a:moveTo>
                    <a:cubicBezTo>
                      <a:pt x="462" y="532"/>
                      <a:pt x="462" y="532"/>
                      <a:pt x="462" y="532"/>
                    </a:cubicBezTo>
                    <a:cubicBezTo>
                      <a:pt x="463" y="532"/>
                      <a:pt x="463" y="532"/>
                      <a:pt x="462" y="531"/>
                    </a:cubicBezTo>
                    <a:cubicBezTo>
                      <a:pt x="463" y="532"/>
                      <a:pt x="463" y="533"/>
                      <a:pt x="464" y="534"/>
                    </a:cubicBezTo>
                    <a:cubicBezTo>
                      <a:pt x="464" y="535"/>
                      <a:pt x="464" y="535"/>
                      <a:pt x="462" y="532"/>
                    </a:cubicBezTo>
                    <a:close/>
                    <a:moveTo>
                      <a:pt x="325" y="331"/>
                    </a:moveTo>
                    <a:cubicBezTo>
                      <a:pt x="323" y="328"/>
                      <a:pt x="327" y="327"/>
                      <a:pt x="328" y="327"/>
                    </a:cubicBezTo>
                    <a:cubicBezTo>
                      <a:pt x="329" y="329"/>
                      <a:pt x="329" y="330"/>
                      <a:pt x="328" y="330"/>
                    </a:cubicBezTo>
                    <a:cubicBezTo>
                      <a:pt x="327" y="330"/>
                      <a:pt x="326" y="330"/>
                      <a:pt x="325" y="331"/>
                    </a:cubicBezTo>
                    <a:close/>
                    <a:moveTo>
                      <a:pt x="467" y="540"/>
                    </a:moveTo>
                    <a:cubicBezTo>
                      <a:pt x="465" y="536"/>
                      <a:pt x="468" y="539"/>
                      <a:pt x="466" y="536"/>
                    </a:cubicBezTo>
                    <a:cubicBezTo>
                      <a:pt x="467" y="536"/>
                      <a:pt x="469" y="541"/>
                      <a:pt x="469" y="540"/>
                    </a:cubicBezTo>
                    <a:cubicBezTo>
                      <a:pt x="469" y="541"/>
                      <a:pt x="468" y="540"/>
                      <a:pt x="467" y="540"/>
                    </a:cubicBezTo>
                    <a:close/>
                    <a:moveTo>
                      <a:pt x="224" y="146"/>
                    </a:moveTo>
                    <a:cubicBezTo>
                      <a:pt x="223" y="144"/>
                      <a:pt x="226" y="143"/>
                      <a:pt x="225" y="140"/>
                    </a:cubicBezTo>
                    <a:cubicBezTo>
                      <a:pt x="227" y="140"/>
                      <a:pt x="228" y="143"/>
                      <a:pt x="230" y="140"/>
                    </a:cubicBezTo>
                    <a:cubicBezTo>
                      <a:pt x="232" y="142"/>
                      <a:pt x="227" y="144"/>
                      <a:pt x="224" y="146"/>
                    </a:cubicBezTo>
                    <a:close/>
                    <a:moveTo>
                      <a:pt x="236" y="142"/>
                    </a:moveTo>
                    <a:cubicBezTo>
                      <a:pt x="240" y="138"/>
                      <a:pt x="243" y="134"/>
                      <a:pt x="249" y="133"/>
                    </a:cubicBezTo>
                    <a:cubicBezTo>
                      <a:pt x="250" y="137"/>
                      <a:pt x="240" y="140"/>
                      <a:pt x="236" y="142"/>
                    </a:cubicBezTo>
                    <a:close/>
                    <a:moveTo>
                      <a:pt x="225" y="116"/>
                    </a:moveTo>
                    <a:cubicBezTo>
                      <a:pt x="229" y="116"/>
                      <a:pt x="230" y="111"/>
                      <a:pt x="233" y="112"/>
                    </a:cubicBezTo>
                    <a:cubicBezTo>
                      <a:pt x="236" y="115"/>
                      <a:pt x="225" y="120"/>
                      <a:pt x="225" y="116"/>
                    </a:cubicBezTo>
                    <a:close/>
                    <a:moveTo>
                      <a:pt x="238" y="136"/>
                    </a:moveTo>
                    <a:cubicBezTo>
                      <a:pt x="238" y="134"/>
                      <a:pt x="240" y="130"/>
                      <a:pt x="244" y="131"/>
                    </a:cubicBezTo>
                    <a:cubicBezTo>
                      <a:pt x="243" y="133"/>
                      <a:pt x="241" y="137"/>
                      <a:pt x="238" y="136"/>
                    </a:cubicBezTo>
                    <a:close/>
                    <a:moveTo>
                      <a:pt x="256" y="127"/>
                    </a:moveTo>
                    <a:cubicBezTo>
                      <a:pt x="257" y="124"/>
                      <a:pt x="259" y="121"/>
                      <a:pt x="264" y="121"/>
                    </a:cubicBezTo>
                    <a:cubicBezTo>
                      <a:pt x="265" y="123"/>
                      <a:pt x="260" y="123"/>
                      <a:pt x="259" y="125"/>
                    </a:cubicBezTo>
                    <a:cubicBezTo>
                      <a:pt x="260" y="127"/>
                      <a:pt x="263" y="123"/>
                      <a:pt x="265" y="123"/>
                    </a:cubicBezTo>
                    <a:cubicBezTo>
                      <a:pt x="263" y="127"/>
                      <a:pt x="260" y="126"/>
                      <a:pt x="256" y="127"/>
                    </a:cubicBezTo>
                    <a:close/>
                    <a:moveTo>
                      <a:pt x="290" y="104"/>
                    </a:moveTo>
                    <a:cubicBezTo>
                      <a:pt x="289" y="101"/>
                      <a:pt x="291" y="100"/>
                      <a:pt x="294" y="99"/>
                    </a:cubicBezTo>
                    <a:cubicBezTo>
                      <a:pt x="297" y="98"/>
                      <a:pt x="300" y="98"/>
                      <a:pt x="300" y="97"/>
                    </a:cubicBezTo>
                    <a:cubicBezTo>
                      <a:pt x="300" y="99"/>
                      <a:pt x="298" y="100"/>
                      <a:pt x="296" y="101"/>
                    </a:cubicBezTo>
                    <a:cubicBezTo>
                      <a:pt x="294" y="101"/>
                      <a:pt x="292" y="102"/>
                      <a:pt x="290" y="104"/>
                    </a:cubicBezTo>
                    <a:close/>
                    <a:moveTo>
                      <a:pt x="296" y="106"/>
                    </a:moveTo>
                    <a:cubicBezTo>
                      <a:pt x="296" y="103"/>
                      <a:pt x="304" y="101"/>
                      <a:pt x="306" y="101"/>
                    </a:cubicBezTo>
                    <a:cubicBezTo>
                      <a:pt x="308" y="104"/>
                      <a:pt x="301" y="103"/>
                      <a:pt x="304" y="106"/>
                    </a:cubicBezTo>
                    <a:cubicBezTo>
                      <a:pt x="302" y="105"/>
                      <a:pt x="299" y="105"/>
                      <a:pt x="296" y="106"/>
                    </a:cubicBezTo>
                    <a:close/>
                    <a:moveTo>
                      <a:pt x="382" y="303"/>
                    </a:moveTo>
                    <a:cubicBezTo>
                      <a:pt x="384" y="300"/>
                      <a:pt x="385" y="298"/>
                      <a:pt x="387" y="296"/>
                    </a:cubicBezTo>
                    <a:cubicBezTo>
                      <a:pt x="388" y="295"/>
                      <a:pt x="389" y="294"/>
                      <a:pt x="390" y="294"/>
                    </a:cubicBezTo>
                    <a:cubicBezTo>
                      <a:pt x="390" y="293"/>
                      <a:pt x="390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1" y="293"/>
                      <a:pt x="391" y="293"/>
                    </a:cubicBezTo>
                    <a:cubicBezTo>
                      <a:pt x="391" y="293"/>
                      <a:pt x="392" y="292"/>
                      <a:pt x="392" y="292"/>
                    </a:cubicBezTo>
                    <a:cubicBezTo>
                      <a:pt x="392" y="292"/>
                      <a:pt x="392" y="292"/>
                      <a:pt x="392" y="292"/>
                    </a:cubicBezTo>
                    <a:cubicBezTo>
                      <a:pt x="392" y="292"/>
                      <a:pt x="392" y="292"/>
                      <a:pt x="392" y="292"/>
                    </a:cubicBezTo>
                    <a:cubicBezTo>
                      <a:pt x="392" y="292"/>
                      <a:pt x="392" y="292"/>
                      <a:pt x="392" y="292"/>
                    </a:cubicBezTo>
                    <a:cubicBezTo>
                      <a:pt x="392" y="292"/>
                      <a:pt x="392" y="292"/>
                      <a:pt x="392" y="292"/>
                    </a:cubicBezTo>
                    <a:cubicBezTo>
                      <a:pt x="392" y="292"/>
                      <a:pt x="393" y="291"/>
                      <a:pt x="394" y="291"/>
                    </a:cubicBezTo>
                    <a:cubicBezTo>
                      <a:pt x="394" y="293"/>
                      <a:pt x="391" y="292"/>
                      <a:pt x="393" y="296"/>
                    </a:cubicBezTo>
                    <a:cubicBezTo>
                      <a:pt x="393" y="296"/>
                      <a:pt x="393" y="296"/>
                      <a:pt x="393" y="296"/>
                    </a:cubicBezTo>
                    <a:cubicBezTo>
                      <a:pt x="393" y="296"/>
                      <a:pt x="393" y="296"/>
                      <a:pt x="393" y="296"/>
                    </a:cubicBezTo>
                    <a:cubicBezTo>
                      <a:pt x="393" y="296"/>
                      <a:pt x="393" y="296"/>
                      <a:pt x="393" y="296"/>
                    </a:cubicBezTo>
                    <a:cubicBezTo>
                      <a:pt x="393" y="296"/>
                      <a:pt x="393" y="296"/>
                      <a:pt x="393" y="296"/>
                    </a:cubicBezTo>
                    <a:cubicBezTo>
                      <a:pt x="392" y="296"/>
                      <a:pt x="392" y="296"/>
                      <a:pt x="392" y="296"/>
                    </a:cubicBezTo>
                    <a:cubicBezTo>
                      <a:pt x="392" y="296"/>
                      <a:pt x="392" y="296"/>
                      <a:pt x="392" y="296"/>
                    </a:cubicBezTo>
                    <a:cubicBezTo>
                      <a:pt x="392" y="296"/>
                      <a:pt x="392" y="296"/>
                      <a:pt x="392" y="296"/>
                    </a:cubicBezTo>
                    <a:cubicBezTo>
                      <a:pt x="392" y="296"/>
                      <a:pt x="391" y="296"/>
                      <a:pt x="391" y="297"/>
                    </a:cubicBezTo>
                    <a:cubicBezTo>
                      <a:pt x="391" y="297"/>
                      <a:pt x="390" y="297"/>
                      <a:pt x="390" y="297"/>
                    </a:cubicBezTo>
                    <a:cubicBezTo>
                      <a:pt x="389" y="298"/>
                      <a:pt x="388" y="298"/>
                      <a:pt x="387" y="299"/>
                    </a:cubicBezTo>
                    <a:cubicBezTo>
                      <a:pt x="385" y="300"/>
                      <a:pt x="384" y="302"/>
                      <a:pt x="382" y="303"/>
                    </a:cubicBezTo>
                    <a:close/>
                    <a:moveTo>
                      <a:pt x="302" y="98"/>
                    </a:moveTo>
                    <a:cubicBezTo>
                      <a:pt x="304" y="96"/>
                      <a:pt x="312" y="87"/>
                      <a:pt x="317" y="92"/>
                    </a:cubicBezTo>
                    <a:cubicBezTo>
                      <a:pt x="312" y="91"/>
                      <a:pt x="307" y="96"/>
                      <a:pt x="302" y="98"/>
                    </a:cubicBezTo>
                    <a:close/>
                    <a:moveTo>
                      <a:pt x="311" y="104"/>
                    </a:moveTo>
                    <a:cubicBezTo>
                      <a:pt x="311" y="101"/>
                      <a:pt x="313" y="98"/>
                      <a:pt x="316" y="99"/>
                    </a:cubicBezTo>
                    <a:cubicBezTo>
                      <a:pt x="315" y="101"/>
                      <a:pt x="315" y="103"/>
                      <a:pt x="311" y="104"/>
                    </a:cubicBezTo>
                    <a:close/>
                    <a:moveTo>
                      <a:pt x="315" y="98"/>
                    </a:moveTo>
                    <a:cubicBezTo>
                      <a:pt x="316" y="97"/>
                      <a:pt x="317" y="96"/>
                      <a:pt x="318" y="96"/>
                    </a:cubicBezTo>
                    <a:cubicBezTo>
                      <a:pt x="319" y="95"/>
                      <a:pt x="320" y="95"/>
                      <a:pt x="321" y="95"/>
                    </a:cubicBezTo>
                    <a:cubicBezTo>
                      <a:pt x="321" y="95"/>
                      <a:pt x="321" y="95"/>
                      <a:pt x="322" y="94"/>
                    </a:cubicBezTo>
                    <a:cubicBezTo>
                      <a:pt x="322" y="94"/>
                      <a:pt x="322" y="94"/>
                      <a:pt x="322" y="94"/>
                    </a:cubicBezTo>
                    <a:cubicBezTo>
                      <a:pt x="322" y="94"/>
                      <a:pt x="322" y="94"/>
                      <a:pt x="322" y="94"/>
                    </a:cubicBezTo>
                    <a:cubicBezTo>
                      <a:pt x="324" y="93"/>
                      <a:pt x="326" y="93"/>
                      <a:pt x="328" y="92"/>
                    </a:cubicBezTo>
                    <a:cubicBezTo>
                      <a:pt x="328" y="92"/>
                      <a:pt x="328" y="92"/>
                      <a:pt x="328" y="92"/>
                    </a:cubicBezTo>
                    <a:cubicBezTo>
                      <a:pt x="330" y="92"/>
                      <a:pt x="332" y="91"/>
                      <a:pt x="333" y="90"/>
                    </a:cubicBezTo>
                    <a:cubicBezTo>
                      <a:pt x="333" y="93"/>
                      <a:pt x="332" y="94"/>
                      <a:pt x="330" y="94"/>
                    </a:cubicBezTo>
                    <a:cubicBezTo>
                      <a:pt x="330" y="94"/>
                      <a:pt x="329" y="94"/>
                      <a:pt x="329" y="94"/>
                    </a:cubicBezTo>
                    <a:cubicBezTo>
                      <a:pt x="329" y="94"/>
                      <a:pt x="329" y="94"/>
                      <a:pt x="329" y="94"/>
                    </a:cubicBezTo>
                    <a:cubicBezTo>
                      <a:pt x="329" y="94"/>
                      <a:pt x="329" y="95"/>
                      <a:pt x="328" y="95"/>
                    </a:cubicBezTo>
                    <a:cubicBezTo>
                      <a:pt x="328" y="95"/>
                      <a:pt x="328" y="95"/>
                      <a:pt x="328" y="95"/>
                    </a:cubicBezTo>
                    <a:cubicBezTo>
                      <a:pt x="328" y="95"/>
                      <a:pt x="328" y="95"/>
                      <a:pt x="328" y="95"/>
                    </a:cubicBezTo>
                    <a:cubicBezTo>
                      <a:pt x="328" y="95"/>
                      <a:pt x="328" y="95"/>
                      <a:pt x="328" y="95"/>
                    </a:cubicBezTo>
                    <a:cubicBezTo>
                      <a:pt x="328" y="95"/>
                      <a:pt x="328" y="95"/>
                      <a:pt x="328" y="95"/>
                    </a:cubicBezTo>
                    <a:cubicBezTo>
                      <a:pt x="328" y="95"/>
                      <a:pt x="328" y="95"/>
                      <a:pt x="328" y="95"/>
                    </a:cubicBezTo>
                    <a:cubicBezTo>
                      <a:pt x="333" y="93"/>
                      <a:pt x="322" y="97"/>
                      <a:pt x="323" y="96"/>
                    </a:cubicBezTo>
                    <a:cubicBezTo>
                      <a:pt x="323" y="96"/>
                      <a:pt x="323" y="96"/>
                      <a:pt x="323" y="96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7"/>
                      <a:pt x="322" y="98"/>
                      <a:pt x="323" y="100"/>
                    </a:cubicBezTo>
                    <a:cubicBezTo>
                      <a:pt x="320" y="101"/>
                      <a:pt x="319" y="100"/>
                      <a:pt x="318" y="101"/>
                    </a:cubicBezTo>
                    <a:cubicBezTo>
                      <a:pt x="319" y="99"/>
                      <a:pt x="320" y="95"/>
                      <a:pt x="315" y="98"/>
                    </a:cubicBezTo>
                    <a:close/>
                    <a:moveTo>
                      <a:pt x="480" y="524"/>
                    </a:moveTo>
                    <a:cubicBezTo>
                      <a:pt x="479" y="520"/>
                      <a:pt x="479" y="522"/>
                      <a:pt x="479" y="522"/>
                    </a:cubicBezTo>
                    <a:cubicBezTo>
                      <a:pt x="480" y="526"/>
                      <a:pt x="481" y="526"/>
                      <a:pt x="480" y="524"/>
                    </a:cubicBezTo>
                    <a:close/>
                    <a:moveTo>
                      <a:pt x="340" y="90"/>
                    </a:moveTo>
                    <a:cubicBezTo>
                      <a:pt x="341" y="90"/>
                      <a:pt x="341" y="90"/>
                      <a:pt x="341" y="89"/>
                    </a:cubicBezTo>
                    <a:cubicBezTo>
                      <a:pt x="342" y="89"/>
                      <a:pt x="342" y="89"/>
                      <a:pt x="342" y="89"/>
                    </a:cubicBezTo>
                    <a:cubicBezTo>
                      <a:pt x="342" y="89"/>
                      <a:pt x="342" y="89"/>
                      <a:pt x="342" y="89"/>
                    </a:cubicBezTo>
                    <a:cubicBezTo>
                      <a:pt x="342" y="89"/>
                      <a:pt x="342" y="89"/>
                      <a:pt x="342" y="89"/>
                    </a:cubicBezTo>
                    <a:cubicBezTo>
                      <a:pt x="343" y="89"/>
                      <a:pt x="343" y="89"/>
                      <a:pt x="343" y="89"/>
                    </a:cubicBezTo>
                    <a:cubicBezTo>
                      <a:pt x="344" y="88"/>
                      <a:pt x="346" y="88"/>
                      <a:pt x="347" y="87"/>
                    </a:cubicBezTo>
                    <a:cubicBezTo>
                      <a:pt x="350" y="86"/>
                      <a:pt x="354" y="85"/>
                      <a:pt x="357" y="84"/>
                    </a:cubicBezTo>
                    <a:cubicBezTo>
                      <a:pt x="361" y="82"/>
                      <a:pt x="365" y="81"/>
                      <a:pt x="369" y="80"/>
                    </a:cubicBezTo>
                    <a:cubicBezTo>
                      <a:pt x="370" y="80"/>
                      <a:pt x="371" y="79"/>
                      <a:pt x="372" y="79"/>
                    </a:cubicBezTo>
                    <a:cubicBezTo>
                      <a:pt x="373" y="79"/>
                      <a:pt x="373" y="78"/>
                      <a:pt x="374" y="78"/>
                    </a:cubicBezTo>
                    <a:cubicBezTo>
                      <a:pt x="376" y="77"/>
                      <a:pt x="378" y="77"/>
                      <a:pt x="379" y="76"/>
                    </a:cubicBezTo>
                    <a:cubicBezTo>
                      <a:pt x="378" y="74"/>
                      <a:pt x="377" y="74"/>
                      <a:pt x="375" y="75"/>
                    </a:cubicBezTo>
                    <a:cubicBezTo>
                      <a:pt x="374" y="76"/>
                      <a:pt x="372" y="77"/>
                      <a:pt x="370" y="76"/>
                    </a:cubicBezTo>
                    <a:cubicBezTo>
                      <a:pt x="370" y="72"/>
                      <a:pt x="377" y="72"/>
                      <a:pt x="381" y="71"/>
                    </a:cubicBezTo>
                    <a:cubicBezTo>
                      <a:pt x="384" y="74"/>
                      <a:pt x="380" y="77"/>
                      <a:pt x="383" y="81"/>
                    </a:cubicBezTo>
                    <a:cubicBezTo>
                      <a:pt x="379" y="81"/>
                      <a:pt x="376" y="82"/>
                      <a:pt x="373" y="83"/>
                    </a:cubicBezTo>
                    <a:cubicBezTo>
                      <a:pt x="369" y="84"/>
                      <a:pt x="365" y="85"/>
                      <a:pt x="362" y="87"/>
                    </a:cubicBezTo>
                    <a:cubicBezTo>
                      <a:pt x="358" y="88"/>
                      <a:pt x="355" y="89"/>
                      <a:pt x="351" y="89"/>
                    </a:cubicBezTo>
                    <a:cubicBezTo>
                      <a:pt x="349" y="90"/>
                      <a:pt x="347" y="90"/>
                      <a:pt x="345" y="90"/>
                    </a:cubicBezTo>
                    <a:cubicBezTo>
                      <a:pt x="344" y="90"/>
                      <a:pt x="344" y="90"/>
                      <a:pt x="343" y="90"/>
                    </a:cubicBezTo>
                    <a:cubicBezTo>
                      <a:pt x="343" y="90"/>
                      <a:pt x="343" y="90"/>
                      <a:pt x="343" y="90"/>
                    </a:cubicBezTo>
                    <a:cubicBezTo>
                      <a:pt x="342" y="90"/>
                      <a:pt x="342" y="90"/>
                      <a:pt x="342" y="90"/>
                    </a:cubicBezTo>
                    <a:cubicBezTo>
                      <a:pt x="342" y="90"/>
                      <a:pt x="342" y="90"/>
                      <a:pt x="342" y="90"/>
                    </a:cubicBezTo>
                    <a:cubicBezTo>
                      <a:pt x="342" y="90"/>
                      <a:pt x="341" y="90"/>
                      <a:pt x="340" y="90"/>
                    </a:cubicBezTo>
                    <a:close/>
                    <a:moveTo>
                      <a:pt x="425" y="304"/>
                    </a:moveTo>
                    <a:cubicBezTo>
                      <a:pt x="424" y="299"/>
                      <a:pt x="428" y="299"/>
                      <a:pt x="431" y="298"/>
                    </a:cubicBezTo>
                    <a:cubicBezTo>
                      <a:pt x="432" y="304"/>
                      <a:pt x="428" y="304"/>
                      <a:pt x="425" y="304"/>
                    </a:cubicBezTo>
                    <a:close/>
                    <a:moveTo>
                      <a:pt x="432" y="294"/>
                    </a:moveTo>
                    <a:cubicBezTo>
                      <a:pt x="431" y="291"/>
                      <a:pt x="434" y="290"/>
                      <a:pt x="435" y="290"/>
                    </a:cubicBezTo>
                    <a:cubicBezTo>
                      <a:pt x="436" y="290"/>
                      <a:pt x="437" y="291"/>
                      <a:pt x="437" y="291"/>
                    </a:cubicBezTo>
                    <a:cubicBezTo>
                      <a:pt x="437" y="291"/>
                      <a:pt x="436" y="292"/>
                      <a:pt x="434" y="292"/>
                    </a:cubicBezTo>
                    <a:cubicBezTo>
                      <a:pt x="434" y="293"/>
                      <a:pt x="433" y="293"/>
                      <a:pt x="432" y="294"/>
                    </a:cubicBezTo>
                    <a:close/>
                    <a:moveTo>
                      <a:pt x="397" y="70"/>
                    </a:moveTo>
                    <a:cubicBezTo>
                      <a:pt x="395" y="66"/>
                      <a:pt x="403" y="67"/>
                      <a:pt x="405" y="66"/>
                    </a:cubicBezTo>
                    <a:cubicBezTo>
                      <a:pt x="404" y="69"/>
                      <a:pt x="402" y="68"/>
                      <a:pt x="397" y="70"/>
                    </a:cubicBezTo>
                    <a:close/>
                    <a:moveTo>
                      <a:pt x="408" y="71"/>
                    </a:moveTo>
                    <a:cubicBezTo>
                      <a:pt x="407" y="68"/>
                      <a:pt x="410" y="67"/>
                      <a:pt x="413" y="66"/>
                    </a:cubicBezTo>
                    <a:cubicBezTo>
                      <a:pt x="412" y="67"/>
                      <a:pt x="412" y="69"/>
                      <a:pt x="412" y="70"/>
                    </a:cubicBezTo>
                    <a:lnTo>
                      <a:pt x="408" y="71"/>
                    </a:lnTo>
                    <a:close/>
                    <a:moveTo>
                      <a:pt x="436" y="55"/>
                    </a:moveTo>
                    <a:cubicBezTo>
                      <a:pt x="436" y="54"/>
                      <a:pt x="440" y="51"/>
                      <a:pt x="441" y="53"/>
                    </a:cubicBezTo>
                    <a:cubicBezTo>
                      <a:pt x="442" y="53"/>
                      <a:pt x="441" y="52"/>
                      <a:pt x="442" y="51"/>
                    </a:cubicBezTo>
                    <a:cubicBezTo>
                      <a:pt x="445" y="51"/>
                      <a:pt x="443" y="52"/>
                      <a:pt x="443" y="55"/>
                    </a:cubicBezTo>
                    <a:cubicBezTo>
                      <a:pt x="440" y="56"/>
                      <a:pt x="439" y="54"/>
                      <a:pt x="436" y="55"/>
                    </a:cubicBezTo>
                    <a:close/>
                    <a:moveTo>
                      <a:pt x="448" y="55"/>
                    </a:moveTo>
                    <a:cubicBezTo>
                      <a:pt x="449" y="54"/>
                      <a:pt x="450" y="52"/>
                      <a:pt x="448" y="52"/>
                    </a:cubicBezTo>
                    <a:cubicBezTo>
                      <a:pt x="448" y="50"/>
                      <a:pt x="453" y="51"/>
                      <a:pt x="455" y="51"/>
                    </a:cubicBezTo>
                    <a:cubicBezTo>
                      <a:pt x="453" y="53"/>
                      <a:pt x="452" y="55"/>
                      <a:pt x="448" y="55"/>
                    </a:cubicBezTo>
                    <a:close/>
                    <a:moveTo>
                      <a:pt x="479" y="43"/>
                    </a:moveTo>
                    <a:cubicBezTo>
                      <a:pt x="480" y="39"/>
                      <a:pt x="484" y="43"/>
                      <a:pt x="488" y="40"/>
                    </a:cubicBezTo>
                    <a:cubicBezTo>
                      <a:pt x="489" y="45"/>
                      <a:pt x="482" y="42"/>
                      <a:pt x="479" y="43"/>
                    </a:cubicBezTo>
                    <a:close/>
                    <a:moveTo>
                      <a:pt x="481" y="5"/>
                    </a:moveTo>
                    <a:cubicBezTo>
                      <a:pt x="487" y="6"/>
                      <a:pt x="492" y="7"/>
                      <a:pt x="491" y="14"/>
                    </a:cubicBezTo>
                    <a:cubicBezTo>
                      <a:pt x="488" y="10"/>
                      <a:pt x="482" y="10"/>
                      <a:pt x="481" y="5"/>
                    </a:cubicBezTo>
                    <a:close/>
                    <a:moveTo>
                      <a:pt x="485" y="37"/>
                    </a:moveTo>
                    <a:cubicBezTo>
                      <a:pt x="487" y="35"/>
                      <a:pt x="494" y="33"/>
                      <a:pt x="486" y="33"/>
                    </a:cubicBezTo>
                    <a:cubicBezTo>
                      <a:pt x="488" y="28"/>
                      <a:pt x="495" y="32"/>
                      <a:pt x="499" y="31"/>
                    </a:cubicBezTo>
                    <a:cubicBezTo>
                      <a:pt x="497" y="33"/>
                      <a:pt x="495" y="34"/>
                      <a:pt x="493" y="35"/>
                    </a:cubicBezTo>
                    <a:cubicBezTo>
                      <a:pt x="491" y="35"/>
                      <a:pt x="489" y="36"/>
                      <a:pt x="485" y="37"/>
                    </a:cubicBezTo>
                    <a:close/>
                    <a:moveTo>
                      <a:pt x="489" y="527"/>
                    </a:moveTo>
                    <a:cubicBezTo>
                      <a:pt x="489" y="525"/>
                      <a:pt x="489" y="525"/>
                      <a:pt x="489" y="523"/>
                    </a:cubicBezTo>
                    <a:cubicBezTo>
                      <a:pt x="489" y="525"/>
                      <a:pt x="490" y="525"/>
                      <a:pt x="490" y="525"/>
                    </a:cubicBezTo>
                    <a:cubicBezTo>
                      <a:pt x="490" y="529"/>
                      <a:pt x="489" y="526"/>
                      <a:pt x="489" y="527"/>
                    </a:cubicBezTo>
                    <a:close/>
                    <a:moveTo>
                      <a:pt x="494" y="12"/>
                    </a:moveTo>
                    <a:cubicBezTo>
                      <a:pt x="493" y="10"/>
                      <a:pt x="496" y="9"/>
                      <a:pt x="499" y="9"/>
                    </a:cubicBezTo>
                    <a:cubicBezTo>
                      <a:pt x="502" y="9"/>
                      <a:pt x="504" y="10"/>
                      <a:pt x="504" y="12"/>
                    </a:cubicBezTo>
                    <a:cubicBezTo>
                      <a:pt x="499" y="11"/>
                      <a:pt x="497" y="15"/>
                      <a:pt x="494" y="12"/>
                    </a:cubicBezTo>
                    <a:close/>
                    <a:moveTo>
                      <a:pt x="497" y="39"/>
                    </a:moveTo>
                    <a:cubicBezTo>
                      <a:pt x="497" y="36"/>
                      <a:pt x="505" y="37"/>
                      <a:pt x="507" y="38"/>
                    </a:cubicBezTo>
                    <a:cubicBezTo>
                      <a:pt x="504" y="40"/>
                      <a:pt x="502" y="38"/>
                      <a:pt x="497" y="39"/>
                    </a:cubicBezTo>
                    <a:close/>
                    <a:moveTo>
                      <a:pt x="490" y="526"/>
                    </a:moveTo>
                    <a:cubicBezTo>
                      <a:pt x="491" y="522"/>
                      <a:pt x="491" y="524"/>
                      <a:pt x="491" y="525"/>
                    </a:cubicBezTo>
                    <a:cubicBezTo>
                      <a:pt x="491" y="527"/>
                      <a:pt x="490" y="528"/>
                      <a:pt x="490" y="526"/>
                    </a:cubicBezTo>
                    <a:close/>
                    <a:moveTo>
                      <a:pt x="518" y="29"/>
                    </a:moveTo>
                    <a:cubicBezTo>
                      <a:pt x="518" y="25"/>
                      <a:pt x="523" y="25"/>
                      <a:pt x="525" y="27"/>
                    </a:cubicBezTo>
                    <a:cubicBezTo>
                      <a:pt x="524" y="28"/>
                      <a:pt x="521" y="29"/>
                      <a:pt x="518" y="29"/>
                    </a:cubicBezTo>
                    <a:close/>
                    <a:moveTo>
                      <a:pt x="546" y="21"/>
                    </a:moveTo>
                    <a:cubicBezTo>
                      <a:pt x="550" y="22"/>
                      <a:pt x="554" y="22"/>
                      <a:pt x="558" y="21"/>
                    </a:cubicBezTo>
                    <a:cubicBezTo>
                      <a:pt x="562" y="21"/>
                      <a:pt x="566" y="21"/>
                      <a:pt x="569" y="22"/>
                    </a:cubicBezTo>
                    <a:cubicBezTo>
                      <a:pt x="569" y="25"/>
                      <a:pt x="566" y="25"/>
                      <a:pt x="567" y="28"/>
                    </a:cubicBezTo>
                    <a:cubicBezTo>
                      <a:pt x="565" y="26"/>
                      <a:pt x="557" y="27"/>
                      <a:pt x="559" y="23"/>
                    </a:cubicBezTo>
                    <a:cubicBezTo>
                      <a:pt x="557" y="27"/>
                      <a:pt x="550" y="22"/>
                      <a:pt x="546" y="21"/>
                    </a:cubicBezTo>
                    <a:close/>
                    <a:moveTo>
                      <a:pt x="548" y="23"/>
                    </a:moveTo>
                    <a:cubicBezTo>
                      <a:pt x="550" y="25"/>
                      <a:pt x="549" y="29"/>
                      <a:pt x="544" y="28"/>
                    </a:cubicBezTo>
                    <a:cubicBezTo>
                      <a:pt x="548" y="22"/>
                      <a:pt x="538" y="28"/>
                      <a:pt x="537" y="22"/>
                    </a:cubicBezTo>
                    <a:cubicBezTo>
                      <a:pt x="543" y="23"/>
                      <a:pt x="542" y="22"/>
                      <a:pt x="548" y="23"/>
                    </a:cubicBezTo>
                    <a:close/>
                    <a:moveTo>
                      <a:pt x="565" y="4"/>
                    </a:moveTo>
                    <a:cubicBezTo>
                      <a:pt x="570" y="1"/>
                      <a:pt x="571" y="3"/>
                      <a:pt x="575" y="5"/>
                    </a:cubicBezTo>
                    <a:cubicBezTo>
                      <a:pt x="571" y="8"/>
                      <a:pt x="570" y="5"/>
                      <a:pt x="565" y="4"/>
                    </a:cubicBezTo>
                    <a:close/>
                    <a:moveTo>
                      <a:pt x="497" y="540"/>
                    </a:moveTo>
                    <a:cubicBezTo>
                      <a:pt x="497" y="538"/>
                      <a:pt x="498" y="538"/>
                      <a:pt x="498" y="537"/>
                    </a:cubicBezTo>
                    <a:cubicBezTo>
                      <a:pt x="498" y="537"/>
                      <a:pt x="498" y="539"/>
                      <a:pt x="498" y="538"/>
                    </a:cubicBezTo>
                    <a:cubicBezTo>
                      <a:pt x="497" y="541"/>
                      <a:pt x="496" y="542"/>
                      <a:pt x="497" y="540"/>
                    </a:cubicBezTo>
                    <a:close/>
                    <a:moveTo>
                      <a:pt x="658" y="46"/>
                    </a:moveTo>
                    <a:cubicBezTo>
                      <a:pt x="662" y="43"/>
                      <a:pt x="666" y="49"/>
                      <a:pt x="669" y="45"/>
                    </a:cubicBezTo>
                    <a:cubicBezTo>
                      <a:pt x="673" y="47"/>
                      <a:pt x="675" y="48"/>
                      <a:pt x="677" y="49"/>
                    </a:cubicBezTo>
                    <a:cubicBezTo>
                      <a:pt x="679" y="50"/>
                      <a:pt x="681" y="51"/>
                      <a:pt x="684" y="50"/>
                    </a:cubicBezTo>
                    <a:cubicBezTo>
                      <a:pt x="682" y="55"/>
                      <a:pt x="682" y="55"/>
                      <a:pt x="682" y="55"/>
                    </a:cubicBezTo>
                    <a:cubicBezTo>
                      <a:pt x="675" y="51"/>
                      <a:pt x="665" y="51"/>
                      <a:pt x="658" y="46"/>
                    </a:cubicBezTo>
                    <a:close/>
                    <a:moveTo>
                      <a:pt x="499" y="539"/>
                    </a:moveTo>
                    <a:cubicBezTo>
                      <a:pt x="498" y="541"/>
                      <a:pt x="499" y="539"/>
                      <a:pt x="499" y="540"/>
                    </a:cubicBezTo>
                    <a:cubicBezTo>
                      <a:pt x="498" y="542"/>
                      <a:pt x="498" y="543"/>
                      <a:pt x="498" y="542"/>
                    </a:cubicBezTo>
                    <a:cubicBezTo>
                      <a:pt x="498" y="542"/>
                      <a:pt x="498" y="541"/>
                      <a:pt x="499" y="539"/>
                    </a:cubicBezTo>
                    <a:close/>
                    <a:moveTo>
                      <a:pt x="684" y="53"/>
                    </a:moveTo>
                    <a:cubicBezTo>
                      <a:pt x="690" y="49"/>
                      <a:pt x="700" y="53"/>
                      <a:pt x="703" y="59"/>
                    </a:cubicBezTo>
                    <a:cubicBezTo>
                      <a:pt x="710" y="56"/>
                      <a:pt x="716" y="55"/>
                      <a:pt x="724" y="63"/>
                    </a:cubicBezTo>
                    <a:cubicBezTo>
                      <a:pt x="719" y="64"/>
                      <a:pt x="712" y="57"/>
                      <a:pt x="707" y="64"/>
                    </a:cubicBezTo>
                    <a:cubicBezTo>
                      <a:pt x="705" y="63"/>
                      <a:pt x="702" y="61"/>
                      <a:pt x="700" y="60"/>
                    </a:cubicBezTo>
                    <a:cubicBezTo>
                      <a:pt x="698" y="59"/>
                      <a:pt x="696" y="59"/>
                      <a:pt x="694" y="58"/>
                    </a:cubicBezTo>
                    <a:cubicBezTo>
                      <a:pt x="690" y="56"/>
                      <a:pt x="686" y="55"/>
                      <a:pt x="684" y="53"/>
                    </a:cubicBezTo>
                    <a:close/>
                    <a:moveTo>
                      <a:pt x="682" y="67"/>
                    </a:moveTo>
                    <a:cubicBezTo>
                      <a:pt x="683" y="64"/>
                      <a:pt x="690" y="67"/>
                      <a:pt x="691" y="70"/>
                    </a:cubicBezTo>
                    <a:cubicBezTo>
                      <a:pt x="689" y="72"/>
                      <a:pt x="686" y="72"/>
                      <a:pt x="682" y="71"/>
                    </a:cubicBezTo>
                    <a:cubicBezTo>
                      <a:pt x="682" y="69"/>
                      <a:pt x="683" y="68"/>
                      <a:pt x="682" y="67"/>
                    </a:cubicBezTo>
                    <a:close/>
                    <a:moveTo>
                      <a:pt x="692" y="74"/>
                    </a:moveTo>
                    <a:cubicBezTo>
                      <a:pt x="693" y="72"/>
                      <a:pt x="694" y="72"/>
                      <a:pt x="696" y="73"/>
                    </a:cubicBezTo>
                    <a:cubicBezTo>
                      <a:pt x="697" y="74"/>
                      <a:pt x="698" y="75"/>
                      <a:pt x="699" y="75"/>
                    </a:cubicBezTo>
                    <a:cubicBezTo>
                      <a:pt x="700" y="76"/>
                      <a:pt x="701" y="76"/>
                      <a:pt x="702" y="77"/>
                    </a:cubicBezTo>
                    <a:cubicBezTo>
                      <a:pt x="701" y="78"/>
                      <a:pt x="703" y="79"/>
                      <a:pt x="702" y="81"/>
                    </a:cubicBezTo>
                    <a:cubicBezTo>
                      <a:pt x="698" y="79"/>
                      <a:pt x="694" y="76"/>
                      <a:pt x="692" y="74"/>
                    </a:cubicBezTo>
                    <a:close/>
                    <a:moveTo>
                      <a:pt x="491" y="563"/>
                    </a:moveTo>
                    <a:cubicBezTo>
                      <a:pt x="492" y="561"/>
                      <a:pt x="492" y="561"/>
                      <a:pt x="491" y="562"/>
                    </a:cubicBezTo>
                    <a:cubicBezTo>
                      <a:pt x="490" y="566"/>
                      <a:pt x="491" y="562"/>
                      <a:pt x="491" y="563"/>
                    </a:cubicBezTo>
                    <a:close/>
                    <a:moveTo>
                      <a:pt x="716" y="50"/>
                    </a:moveTo>
                    <a:cubicBezTo>
                      <a:pt x="717" y="48"/>
                      <a:pt x="722" y="52"/>
                      <a:pt x="724" y="52"/>
                    </a:cubicBezTo>
                    <a:cubicBezTo>
                      <a:pt x="721" y="53"/>
                      <a:pt x="724" y="54"/>
                      <a:pt x="727" y="56"/>
                    </a:cubicBezTo>
                    <a:cubicBezTo>
                      <a:pt x="724" y="59"/>
                      <a:pt x="720" y="52"/>
                      <a:pt x="716" y="50"/>
                    </a:cubicBezTo>
                    <a:close/>
                    <a:moveTo>
                      <a:pt x="716" y="68"/>
                    </a:moveTo>
                    <a:cubicBezTo>
                      <a:pt x="716" y="67"/>
                      <a:pt x="717" y="66"/>
                      <a:pt x="717" y="65"/>
                    </a:cubicBezTo>
                    <a:cubicBezTo>
                      <a:pt x="719" y="66"/>
                      <a:pt x="721" y="67"/>
                      <a:pt x="723" y="68"/>
                    </a:cubicBezTo>
                    <a:cubicBezTo>
                      <a:pt x="722" y="71"/>
                      <a:pt x="718" y="68"/>
                      <a:pt x="716" y="68"/>
                    </a:cubicBezTo>
                    <a:close/>
                    <a:moveTo>
                      <a:pt x="490" y="565"/>
                    </a:moveTo>
                    <a:cubicBezTo>
                      <a:pt x="491" y="563"/>
                      <a:pt x="491" y="563"/>
                      <a:pt x="491" y="563"/>
                    </a:cubicBezTo>
                    <a:cubicBezTo>
                      <a:pt x="490" y="565"/>
                      <a:pt x="489" y="567"/>
                      <a:pt x="490" y="565"/>
                    </a:cubicBezTo>
                    <a:close/>
                    <a:moveTo>
                      <a:pt x="497" y="550"/>
                    </a:moveTo>
                    <a:cubicBezTo>
                      <a:pt x="498" y="548"/>
                      <a:pt x="497" y="551"/>
                      <a:pt x="497" y="551"/>
                    </a:cubicBezTo>
                    <a:cubicBezTo>
                      <a:pt x="495" y="555"/>
                      <a:pt x="497" y="552"/>
                      <a:pt x="497" y="550"/>
                    </a:cubicBezTo>
                    <a:close/>
                    <a:moveTo>
                      <a:pt x="500" y="546"/>
                    </a:moveTo>
                    <a:cubicBezTo>
                      <a:pt x="501" y="543"/>
                      <a:pt x="501" y="544"/>
                      <a:pt x="501" y="544"/>
                    </a:cubicBezTo>
                    <a:cubicBezTo>
                      <a:pt x="500" y="547"/>
                      <a:pt x="499" y="548"/>
                      <a:pt x="500" y="546"/>
                    </a:cubicBezTo>
                    <a:close/>
                    <a:moveTo>
                      <a:pt x="499" y="549"/>
                    </a:moveTo>
                    <a:cubicBezTo>
                      <a:pt x="499" y="549"/>
                      <a:pt x="500" y="548"/>
                      <a:pt x="500" y="548"/>
                    </a:cubicBezTo>
                    <a:cubicBezTo>
                      <a:pt x="500" y="547"/>
                      <a:pt x="500" y="547"/>
                      <a:pt x="500" y="546"/>
                    </a:cubicBezTo>
                    <a:cubicBezTo>
                      <a:pt x="501" y="546"/>
                      <a:pt x="501" y="546"/>
                      <a:pt x="502" y="544"/>
                    </a:cubicBezTo>
                    <a:cubicBezTo>
                      <a:pt x="502" y="545"/>
                      <a:pt x="503" y="542"/>
                      <a:pt x="502" y="543"/>
                    </a:cubicBezTo>
                    <a:cubicBezTo>
                      <a:pt x="502" y="544"/>
                      <a:pt x="502" y="545"/>
                      <a:pt x="502" y="545"/>
                    </a:cubicBezTo>
                    <a:cubicBezTo>
                      <a:pt x="500" y="548"/>
                      <a:pt x="500" y="547"/>
                      <a:pt x="499" y="549"/>
                    </a:cubicBezTo>
                    <a:close/>
                    <a:moveTo>
                      <a:pt x="761" y="69"/>
                    </a:moveTo>
                    <a:cubicBezTo>
                      <a:pt x="761" y="70"/>
                      <a:pt x="763" y="71"/>
                      <a:pt x="764" y="72"/>
                    </a:cubicBezTo>
                    <a:cubicBezTo>
                      <a:pt x="764" y="74"/>
                      <a:pt x="759" y="73"/>
                      <a:pt x="762" y="76"/>
                    </a:cubicBezTo>
                    <a:cubicBezTo>
                      <a:pt x="760" y="77"/>
                      <a:pt x="759" y="70"/>
                      <a:pt x="759" y="67"/>
                    </a:cubicBezTo>
                    <a:cubicBezTo>
                      <a:pt x="763" y="69"/>
                      <a:pt x="763" y="66"/>
                      <a:pt x="767" y="70"/>
                    </a:cubicBezTo>
                    <a:cubicBezTo>
                      <a:pt x="765" y="72"/>
                      <a:pt x="763" y="70"/>
                      <a:pt x="761" y="69"/>
                    </a:cubicBezTo>
                    <a:close/>
                    <a:moveTo>
                      <a:pt x="487" y="570"/>
                    </a:moveTo>
                    <a:cubicBezTo>
                      <a:pt x="489" y="567"/>
                      <a:pt x="490" y="566"/>
                      <a:pt x="487" y="570"/>
                    </a:cubicBezTo>
                    <a:cubicBezTo>
                      <a:pt x="487" y="571"/>
                      <a:pt x="487" y="571"/>
                      <a:pt x="487" y="571"/>
                    </a:cubicBezTo>
                    <a:cubicBezTo>
                      <a:pt x="487" y="571"/>
                      <a:pt x="487" y="571"/>
                      <a:pt x="487" y="570"/>
                    </a:cubicBezTo>
                    <a:close/>
                    <a:moveTo>
                      <a:pt x="499" y="550"/>
                    </a:moveTo>
                    <a:cubicBezTo>
                      <a:pt x="501" y="547"/>
                      <a:pt x="501" y="548"/>
                      <a:pt x="502" y="545"/>
                    </a:cubicBezTo>
                    <a:cubicBezTo>
                      <a:pt x="502" y="546"/>
                      <a:pt x="501" y="548"/>
                      <a:pt x="500" y="549"/>
                    </a:cubicBezTo>
                    <a:cubicBezTo>
                      <a:pt x="499" y="550"/>
                      <a:pt x="499" y="551"/>
                      <a:pt x="499" y="550"/>
                    </a:cubicBezTo>
                    <a:close/>
                    <a:moveTo>
                      <a:pt x="777" y="88"/>
                    </a:moveTo>
                    <a:cubicBezTo>
                      <a:pt x="779" y="88"/>
                      <a:pt x="780" y="87"/>
                      <a:pt x="780" y="86"/>
                    </a:cubicBezTo>
                    <a:cubicBezTo>
                      <a:pt x="782" y="87"/>
                      <a:pt x="782" y="89"/>
                      <a:pt x="780" y="88"/>
                    </a:cubicBezTo>
                    <a:cubicBezTo>
                      <a:pt x="781" y="90"/>
                      <a:pt x="783" y="91"/>
                      <a:pt x="781" y="93"/>
                    </a:cubicBezTo>
                    <a:cubicBezTo>
                      <a:pt x="780" y="92"/>
                      <a:pt x="780" y="90"/>
                      <a:pt x="779" y="91"/>
                    </a:cubicBezTo>
                    <a:cubicBezTo>
                      <a:pt x="778" y="90"/>
                      <a:pt x="779" y="89"/>
                      <a:pt x="777" y="88"/>
                    </a:cubicBezTo>
                    <a:close/>
                    <a:moveTo>
                      <a:pt x="788" y="89"/>
                    </a:moveTo>
                    <a:cubicBezTo>
                      <a:pt x="787" y="93"/>
                      <a:pt x="787" y="94"/>
                      <a:pt x="783" y="95"/>
                    </a:cubicBezTo>
                    <a:cubicBezTo>
                      <a:pt x="782" y="92"/>
                      <a:pt x="783" y="86"/>
                      <a:pt x="788" y="89"/>
                    </a:cubicBezTo>
                    <a:close/>
                    <a:moveTo>
                      <a:pt x="494" y="561"/>
                    </a:moveTo>
                    <a:cubicBezTo>
                      <a:pt x="495" y="560"/>
                      <a:pt x="495" y="559"/>
                      <a:pt x="495" y="559"/>
                    </a:cubicBezTo>
                    <a:cubicBezTo>
                      <a:pt x="496" y="557"/>
                      <a:pt x="494" y="561"/>
                      <a:pt x="495" y="559"/>
                    </a:cubicBezTo>
                    <a:cubicBezTo>
                      <a:pt x="494" y="561"/>
                      <a:pt x="494" y="561"/>
                      <a:pt x="494" y="561"/>
                    </a:cubicBezTo>
                    <a:cubicBezTo>
                      <a:pt x="492" y="563"/>
                      <a:pt x="496" y="558"/>
                      <a:pt x="494" y="561"/>
                    </a:cubicBezTo>
                    <a:close/>
                    <a:moveTo>
                      <a:pt x="787" y="134"/>
                    </a:moveTo>
                    <a:cubicBezTo>
                      <a:pt x="793" y="134"/>
                      <a:pt x="800" y="138"/>
                      <a:pt x="807" y="143"/>
                    </a:cubicBezTo>
                    <a:cubicBezTo>
                      <a:pt x="814" y="147"/>
                      <a:pt x="821" y="152"/>
                      <a:pt x="825" y="154"/>
                    </a:cubicBezTo>
                    <a:cubicBezTo>
                      <a:pt x="822" y="156"/>
                      <a:pt x="815" y="152"/>
                      <a:pt x="808" y="147"/>
                    </a:cubicBezTo>
                    <a:cubicBezTo>
                      <a:pt x="801" y="143"/>
                      <a:pt x="793" y="137"/>
                      <a:pt x="787" y="134"/>
                    </a:cubicBezTo>
                    <a:close/>
                    <a:moveTo>
                      <a:pt x="803" y="135"/>
                    </a:moveTo>
                    <a:cubicBezTo>
                      <a:pt x="805" y="132"/>
                      <a:pt x="805" y="132"/>
                      <a:pt x="805" y="132"/>
                    </a:cubicBezTo>
                    <a:cubicBezTo>
                      <a:pt x="808" y="134"/>
                      <a:pt x="811" y="136"/>
                      <a:pt x="811" y="138"/>
                    </a:cubicBezTo>
                    <a:cubicBezTo>
                      <a:pt x="809" y="140"/>
                      <a:pt x="806" y="137"/>
                      <a:pt x="803" y="135"/>
                    </a:cubicBezTo>
                    <a:close/>
                    <a:moveTo>
                      <a:pt x="813" y="138"/>
                    </a:moveTo>
                    <a:cubicBezTo>
                      <a:pt x="813" y="137"/>
                      <a:pt x="814" y="136"/>
                      <a:pt x="815" y="135"/>
                    </a:cubicBezTo>
                    <a:cubicBezTo>
                      <a:pt x="817" y="137"/>
                      <a:pt x="819" y="139"/>
                      <a:pt x="817" y="141"/>
                    </a:cubicBezTo>
                    <a:lnTo>
                      <a:pt x="813" y="138"/>
                    </a:lnTo>
                    <a:close/>
                    <a:moveTo>
                      <a:pt x="829" y="128"/>
                    </a:moveTo>
                    <a:cubicBezTo>
                      <a:pt x="830" y="127"/>
                      <a:pt x="830" y="128"/>
                      <a:pt x="830" y="128"/>
                    </a:cubicBezTo>
                    <a:cubicBezTo>
                      <a:pt x="837" y="127"/>
                      <a:pt x="829" y="131"/>
                      <a:pt x="833" y="133"/>
                    </a:cubicBezTo>
                    <a:cubicBezTo>
                      <a:pt x="832" y="134"/>
                      <a:pt x="830" y="132"/>
                      <a:pt x="828" y="131"/>
                    </a:cubicBezTo>
                    <a:cubicBezTo>
                      <a:pt x="829" y="130"/>
                      <a:pt x="830" y="129"/>
                      <a:pt x="829" y="128"/>
                    </a:cubicBezTo>
                    <a:close/>
                    <a:moveTo>
                      <a:pt x="834" y="162"/>
                    </a:moveTo>
                    <a:cubicBezTo>
                      <a:pt x="837" y="159"/>
                      <a:pt x="841" y="165"/>
                      <a:pt x="845" y="166"/>
                    </a:cubicBezTo>
                    <a:cubicBezTo>
                      <a:pt x="840" y="169"/>
                      <a:pt x="839" y="163"/>
                      <a:pt x="834" y="162"/>
                    </a:cubicBezTo>
                    <a:close/>
                    <a:moveTo>
                      <a:pt x="489" y="569"/>
                    </a:move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lose/>
                    <a:moveTo>
                      <a:pt x="936" y="308"/>
                    </a:moveTo>
                    <a:cubicBezTo>
                      <a:pt x="935" y="315"/>
                      <a:pt x="933" y="317"/>
                      <a:pt x="930" y="316"/>
                    </a:cubicBezTo>
                    <a:cubicBezTo>
                      <a:pt x="927" y="315"/>
                      <a:pt x="924" y="311"/>
                      <a:pt x="920" y="304"/>
                    </a:cubicBezTo>
                    <a:cubicBezTo>
                      <a:pt x="920" y="306"/>
                      <a:pt x="921" y="309"/>
                      <a:pt x="922" y="311"/>
                    </a:cubicBezTo>
                    <a:cubicBezTo>
                      <a:pt x="919" y="313"/>
                      <a:pt x="918" y="307"/>
                      <a:pt x="916" y="307"/>
                    </a:cubicBezTo>
                    <a:cubicBezTo>
                      <a:pt x="915" y="306"/>
                      <a:pt x="917" y="305"/>
                      <a:pt x="919" y="304"/>
                    </a:cubicBezTo>
                    <a:cubicBezTo>
                      <a:pt x="915" y="299"/>
                      <a:pt x="913" y="297"/>
                      <a:pt x="911" y="294"/>
                    </a:cubicBezTo>
                    <a:cubicBezTo>
                      <a:pt x="910" y="293"/>
                      <a:pt x="909" y="291"/>
                      <a:pt x="907" y="290"/>
                    </a:cubicBezTo>
                    <a:cubicBezTo>
                      <a:pt x="906" y="288"/>
                      <a:pt x="904" y="286"/>
                      <a:pt x="902" y="284"/>
                    </a:cubicBezTo>
                    <a:cubicBezTo>
                      <a:pt x="905" y="280"/>
                      <a:pt x="899" y="278"/>
                      <a:pt x="901" y="274"/>
                    </a:cubicBezTo>
                    <a:cubicBezTo>
                      <a:pt x="898" y="272"/>
                      <a:pt x="901" y="278"/>
                      <a:pt x="897" y="277"/>
                    </a:cubicBezTo>
                    <a:cubicBezTo>
                      <a:pt x="893" y="269"/>
                      <a:pt x="896" y="268"/>
                      <a:pt x="888" y="261"/>
                    </a:cubicBezTo>
                    <a:cubicBezTo>
                      <a:pt x="886" y="263"/>
                      <a:pt x="895" y="267"/>
                      <a:pt x="890" y="268"/>
                    </a:cubicBezTo>
                    <a:cubicBezTo>
                      <a:pt x="887" y="263"/>
                      <a:pt x="884" y="260"/>
                      <a:pt x="880" y="257"/>
                    </a:cubicBezTo>
                    <a:cubicBezTo>
                      <a:pt x="881" y="255"/>
                      <a:pt x="883" y="255"/>
                      <a:pt x="885" y="255"/>
                    </a:cubicBezTo>
                    <a:cubicBezTo>
                      <a:pt x="883" y="252"/>
                      <a:pt x="881" y="253"/>
                      <a:pt x="879" y="255"/>
                    </a:cubicBezTo>
                    <a:cubicBezTo>
                      <a:pt x="876" y="253"/>
                      <a:pt x="876" y="251"/>
                      <a:pt x="875" y="249"/>
                    </a:cubicBezTo>
                    <a:cubicBezTo>
                      <a:pt x="875" y="248"/>
                      <a:pt x="876" y="246"/>
                      <a:pt x="876" y="244"/>
                    </a:cubicBezTo>
                    <a:cubicBezTo>
                      <a:pt x="878" y="244"/>
                      <a:pt x="881" y="245"/>
                      <a:pt x="883" y="248"/>
                    </a:cubicBezTo>
                    <a:cubicBezTo>
                      <a:pt x="886" y="250"/>
                      <a:pt x="888" y="253"/>
                      <a:pt x="890" y="256"/>
                    </a:cubicBezTo>
                    <a:cubicBezTo>
                      <a:pt x="892" y="259"/>
                      <a:pt x="895" y="262"/>
                      <a:pt x="897" y="265"/>
                    </a:cubicBezTo>
                    <a:cubicBezTo>
                      <a:pt x="899" y="267"/>
                      <a:pt x="901" y="269"/>
                      <a:pt x="904" y="270"/>
                    </a:cubicBezTo>
                    <a:cubicBezTo>
                      <a:pt x="907" y="277"/>
                      <a:pt x="911" y="283"/>
                      <a:pt x="914" y="289"/>
                    </a:cubicBezTo>
                    <a:cubicBezTo>
                      <a:pt x="918" y="295"/>
                      <a:pt x="922" y="302"/>
                      <a:pt x="926" y="309"/>
                    </a:cubicBezTo>
                    <a:cubicBezTo>
                      <a:pt x="927" y="307"/>
                      <a:pt x="924" y="305"/>
                      <a:pt x="925" y="303"/>
                    </a:cubicBezTo>
                    <a:cubicBezTo>
                      <a:pt x="928" y="301"/>
                      <a:pt x="931" y="309"/>
                      <a:pt x="928" y="310"/>
                    </a:cubicBezTo>
                    <a:cubicBezTo>
                      <a:pt x="932" y="312"/>
                      <a:pt x="933" y="312"/>
                      <a:pt x="936" y="308"/>
                    </a:cubicBezTo>
                    <a:close/>
                    <a:moveTo>
                      <a:pt x="489" y="568"/>
                    </a:move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lose/>
                    <a:moveTo>
                      <a:pt x="489" y="568"/>
                    </a:moveTo>
                    <a:cubicBezTo>
                      <a:pt x="489" y="568"/>
                      <a:pt x="489" y="568"/>
                      <a:pt x="489" y="568"/>
                    </a:cubicBezTo>
                    <a:close/>
                    <a:moveTo>
                      <a:pt x="504" y="557"/>
                    </a:moveTo>
                    <a:cubicBezTo>
                      <a:pt x="506" y="556"/>
                      <a:pt x="507" y="556"/>
                      <a:pt x="502" y="559"/>
                    </a:cubicBezTo>
                    <a:cubicBezTo>
                      <a:pt x="504" y="557"/>
                      <a:pt x="504" y="557"/>
                      <a:pt x="504" y="557"/>
                    </a:cubicBezTo>
                    <a:close/>
                    <a:moveTo>
                      <a:pt x="489" y="568"/>
                    </a:move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lose/>
                    <a:moveTo>
                      <a:pt x="879" y="272"/>
                    </a:moveTo>
                    <a:cubicBezTo>
                      <a:pt x="882" y="271"/>
                      <a:pt x="884" y="277"/>
                      <a:pt x="886" y="279"/>
                    </a:cubicBezTo>
                    <a:cubicBezTo>
                      <a:pt x="881" y="280"/>
                      <a:pt x="882" y="276"/>
                      <a:pt x="879" y="272"/>
                    </a:cubicBezTo>
                    <a:close/>
                    <a:moveTo>
                      <a:pt x="489" y="568"/>
                    </a:move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lose/>
                    <a:moveTo>
                      <a:pt x="489" y="568"/>
                    </a:moveTo>
                    <a:cubicBezTo>
                      <a:pt x="492" y="566"/>
                      <a:pt x="492" y="566"/>
                      <a:pt x="492" y="566"/>
                    </a:cubicBezTo>
                    <a:cubicBezTo>
                      <a:pt x="494" y="565"/>
                      <a:pt x="492" y="567"/>
                      <a:pt x="491" y="568"/>
                    </a:cubicBezTo>
                    <a:cubicBezTo>
                      <a:pt x="488" y="569"/>
                      <a:pt x="491" y="567"/>
                      <a:pt x="489" y="568"/>
                    </a:cubicBezTo>
                    <a:close/>
                    <a:moveTo>
                      <a:pt x="492" y="567"/>
                    </a:moveTo>
                    <a:cubicBezTo>
                      <a:pt x="493" y="566"/>
                      <a:pt x="492" y="566"/>
                      <a:pt x="492" y="567"/>
                    </a:cubicBezTo>
                    <a:cubicBezTo>
                      <a:pt x="491" y="567"/>
                      <a:pt x="491" y="567"/>
                      <a:pt x="491" y="567"/>
                    </a:cubicBezTo>
                    <a:cubicBezTo>
                      <a:pt x="491" y="567"/>
                      <a:pt x="491" y="567"/>
                      <a:pt x="491" y="567"/>
                    </a:cubicBezTo>
                    <a:cubicBezTo>
                      <a:pt x="491" y="567"/>
                      <a:pt x="492" y="567"/>
                      <a:pt x="492" y="567"/>
                    </a:cubicBezTo>
                    <a:cubicBezTo>
                      <a:pt x="490" y="568"/>
                      <a:pt x="490" y="568"/>
                      <a:pt x="490" y="568"/>
                    </a:cubicBezTo>
                    <a:cubicBezTo>
                      <a:pt x="489" y="568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8"/>
                    </a:cubicBezTo>
                    <a:cubicBezTo>
                      <a:pt x="489" y="568"/>
                      <a:pt x="489" y="568"/>
                      <a:pt x="489" y="568"/>
                    </a:cubicBezTo>
                    <a:cubicBezTo>
                      <a:pt x="489" y="568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90" y="568"/>
                      <a:pt x="490" y="568"/>
                      <a:pt x="491" y="568"/>
                    </a:cubicBezTo>
                    <a:cubicBezTo>
                      <a:pt x="489" y="569"/>
                      <a:pt x="489" y="568"/>
                      <a:pt x="489" y="568"/>
                    </a:cubicBezTo>
                    <a:cubicBezTo>
                      <a:pt x="490" y="568"/>
                      <a:pt x="490" y="568"/>
                      <a:pt x="492" y="567"/>
                    </a:cubicBezTo>
                    <a:close/>
                    <a:moveTo>
                      <a:pt x="886" y="298"/>
                    </a:moveTo>
                    <a:cubicBezTo>
                      <a:pt x="891" y="295"/>
                      <a:pt x="888" y="301"/>
                      <a:pt x="892" y="303"/>
                    </a:cubicBezTo>
                    <a:cubicBezTo>
                      <a:pt x="888" y="303"/>
                      <a:pt x="888" y="301"/>
                      <a:pt x="886" y="298"/>
                    </a:cubicBezTo>
                    <a:close/>
                    <a:moveTo>
                      <a:pt x="867" y="325"/>
                    </a:moveTo>
                    <a:cubicBezTo>
                      <a:pt x="870" y="327"/>
                      <a:pt x="873" y="329"/>
                      <a:pt x="875" y="332"/>
                    </a:cubicBezTo>
                    <a:cubicBezTo>
                      <a:pt x="876" y="334"/>
                      <a:pt x="877" y="336"/>
                      <a:pt x="878" y="337"/>
                    </a:cubicBezTo>
                    <a:cubicBezTo>
                      <a:pt x="879" y="339"/>
                      <a:pt x="880" y="341"/>
                      <a:pt x="881" y="342"/>
                    </a:cubicBezTo>
                    <a:cubicBezTo>
                      <a:pt x="883" y="346"/>
                      <a:pt x="885" y="350"/>
                      <a:pt x="887" y="353"/>
                    </a:cubicBezTo>
                    <a:cubicBezTo>
                      <a:pt x="887" y="355"/>
                      <a:pt x="888" y="356"/>
                      <a:pt x="889" y="358"/>
                    </a:cubicBezTo>
                    <a:cubicBezTo>
                      <a:pt x="890" y="360"/>
                      <a:pt x="890" y="361"/>
                      <a:pt x="891" y="363"/>
                    </a:cubicBezTo>
                    <a:cubicBezTo>
                      <a:pt x="893" y="365"/>
                      <a:pt x="895" y="359"/>
                      <a:pt x="893" y="358"/>
                    </a:cubicBezTo>
                    <a:cubicBezTo>
                      <a:pt x="897" y="357"/>
                      <a:pt x="895" y="362"/>
                      <a:pt x="897" y="363"/>
                    </a:cubicBezTo>
                    <a:cubicBezTo>
                      <a:pt x="895" y="365"/>
                      <a:pt x="894" y="363"/>
                      <a:pt x="892" y="365"/>
                    </a:cubicBezTo>
                    <a:cubicBezTo>
                      <a:pt x="890" y="366"/>
                      <a:pt x="894" y="370"/>
                      <a:pt x="895" y="372"/>
                    </a:cubicBezTo>
                    <a:cubicBezTo>
                      <a:pt x="886" y="368"/>
                      <a:pt x="883" y="361"/>
                      <a:pt x="879" y="354"/>
                    </a:cubicBezTo>
                    <a:cubicBezTo>
                      <a:pt x="877" y="350"/>
                      <a:pt x="875" y="346"/>
                      <a:pt x="873" y="341"/>
                    </a:cubicBezTo>
                    <a:cubicBezTo>
                      <a:pt x="871" y="337"/>
                      <a:pt x="868" y="332"/>
                      <a:pt x="865" y="328"/>
                    </a:cubicBezTo>
                    <a:cubicBezTo>
                      <a:pt x="866" y="327"/>
                      <a:pt x="868" y="326"/>
                      <a:pt x="867" y="325"/>
                    </a:cubicBezTo>
                    <a:close/>
                    <a:moveTo>
                      <a:pt x="922" y="291"/>
                    </a:moveTo>
                    <a:cubicBezTo>
                      <a:pt x="925" y="291"/>
                      <a:pt x="926" y="295"/>
                      <a:pt x="928" y="296"/>
                    </a:cubicBezTo>
                    <a:cubicBezTo>
                      <a:pt x="927" y="297"/>
                      <a:pt x="927" y="299"/>
                      <a:pt x="925" y="300"/>
                    </a:cubicBezTo>
                    <a:cubicBezTo>
                      <a:pt x="922" y="296"/>
                      <a:pt x="926" y="295"/>
                      <a:pt x="922" y="291"/>
                    </a:cubicBezTo>
                    <a:close/>
                    <a:moveTo>
                      <a:pt x="489" y="569"/>
                    </a:move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8"/>
                    </a:cubicBezTo>
                    <a:cubicBezTo>
                      <a:pt x="490" y="568"/>
                      <a:pt x="490" y="568"/>
                      <a:pt x="490" y="568"/>
                    </a:cubicBezTo>
                    <a:cubicBezTo>
                      <a:pt x="491" y="568"/>
                      <a:pt x="491" y="568"/>
                      <a:pt x="491" y="567"/>
                    </a:cubicBezTo>
                    <a:cubicBezTo>
                      <a:pt x="490" y="568"/>
                      <a:pt x="489" y="568"/>
                      <a:pt x="488" y="569"/>
                    </a:cubicBezTo>
                    <a:cubicBezTo>
                      <a:pt x="488" y="569"/>
                      <a:pt x="488" y="569"/>
                      <a:pt x="489" y="569"/>
                    </a:cubicBezTo>
                    <a:close/>
                    <a:moveTo>
                      <a:pt x="927" y="321"/>
                    </a:moveTo>
                    <a:cubicBezTo>
                      <a:pt x="929" y="320"/>
                      <a:pt x="931" y="321"/>
                      <a:pt x="934" y="318"/>
                    </a:cubicBezTo>
                    <a:cubicBezTo>
                      <a:pt x="935" y="321"/>
                      <a:pt x="936" y="324"/>
                      <a:pt x="936" y="327"/>
                    </a:cubicBezTo>
                    <a:cubicBezTo>
                      <a:pt x="937" y="329"/>
                      <a:pt x="937" y="332"/>
                      <a:pt x="938" y="336"/>
                    </a:cubicBezTo>
                    <a:cubicBezTo>
                      <a:pt x="932" y="335"/>
                      <a:pt x="932" y="327"/>
                      <a:pt x="927" y="321"/>
                    </a:cubicBezTo>
                    <a:close/>
                    <a:moveTo>
                      <a:pt x="963" y="346"/>
                    </a:moveTo>
                    <a:cubicBezTo>
                      <a:pt x="962" y="344"/>
                      <a:pt x="961" y="342"/>
                      <a:pt x="960" y="340"/>
                    </a:cubicBezTo>
                    <a:cubicBezTo>
                      <a:pt x="961" y="343"/>
                      <a:pt x="963" y="345"/>
                      <a:pt x="965" y="347"/>
                    </a:cubicBezTo>
                    <a:cubicBezTo>
                      <a:pt x="966" y="350"/>
                      <a:pt x="968" y="352"/>
                      <a:pt x="969" y="355"/>
                    </a:cubicBezTo>
                    <a:cubicBezTo>
                      <a:pt x="972" y="360"/>
                      <a:pt x="975" y="366"/>
                      <a:pt x="978" y="371"/>
                    </a:cubicBezTo>
                    <a:cubicBezTo>
                      <a:pt x="980" y="377"/>
                      <a:pt x="982" y="384"/>
                      <a:pt x="984" y="390"/>
                    </a:cubicBezTo>
                    <a:cubicBezTo>
                      <a:pt x="985" y="392"/>
                      <a:pt x="985" y="393"/>
                      <a:pt x="986" y="395"/>
                    </a:cubicBezTo>
                    <a:cubicBezTo>
                      <a:pt x="986" y="396"/>
                      <a:pt x="986" y="396"/>
                      <a:pt x="986" y="396"/>
                    </a:cubicBezTo>
                    <a:cubicBezTo>
                      <a:pt x="986" y="396"/>
                      <a:pt x="986" y="396"/>
                      <a:pt x="986" y="396"/>
                    </a:cubicBezTo>
                    <a:cubicBezTo>
                      <a:pt x="986" y="397"/>
                      <a:pt x="986" y="397"/>
                      <a:pt x="986" y="397"/>
                    </a:cubicBezTo>
                    <a:cubicBezTo>
                      <a:pt x="986" y="397"/>
                      <a:pt x="986" y="397"/>
                      <a:pt x="986" y="397"/>
                    </a:cubicBezTo>
                    <a:cubicBezTo>
                      <a:pt x="990" y="408"/>
                      <a:pt x="987" y="400"/>
                      <a:pt x="988" y="402"/>
                    </a:cubicBezTo>
                    <a:cubicBezTo>
                      <a:pt x="988" y="403"/>
                      <a:pt x="988" y="403"/>
                      <a:pt x="988" y="403"/>
                    </a:cubicBezTo>
                    <a:cubicBezTo>
                      <a:pt x="988" y="403"/>
                      <a:pt x="988" y="403"/>
                      <a:pt x="988" y="403"/>
                    </a:cubicBezTo>
                    <a:cubicBezTo>
                      <a:pt x="988" y="403"/>
                      <a:pt x="988" y="403"/>
                      <a:pt x="988" y="403"/>
                    </a:cubicBezTo>
                    <a:cubicBezTo>
                      <a:pt x="988" y="404"/>
                      <a:pt x="988" y="404"/>
                      <a:pt x="988" y="404"/>
                    </a:cubicBezTo>
                    <a:cubicBezTo>
                      <a:pt x="989" y="406"/>
                      <a:pt x="989" y="408"/>
                      <a:pt x="989" y="409"/>
                    </a:cubicBezTo>
                    <a:cubicBezTo>
                      <a:pt x="989" y="410"/>
                      <a:pt x="991" y="409"/>
                      <a:pt x="991" y="410"/>
                    </a:cubicBezTo>
                    <a:cubicBezTo>
                      <a:pt x="991" y="412"/>
                      <a:pt x="991" y="413"/>
                      <a:pt x="990" y="415"/>
                    </a:cubicBezTo>
                    <a:cubicBezTo>
                      <a:pt x="987" y="416"/>
                      <a:pt x="987" y="412"/>
                      <a:pt x="986" y="410"/>
                    </a:cubicBezTo>
                    <a:cubicBezTo>
                      <a:pt x="985" y="411"/>
                      <a:pt x="983" y="411"/>
                      <a:pt x="983" y="412"/>
                    </a:cubicBezTo>
                    <a:cubicBezTo>
                      <a:pt x="982" y="410"/>
                      <a:pt x="981" y="409"/>
                      <a:pt x="981" y="407"/>
                    </a:cubicBezTo>
                    <a:cubicBezTo>
                      <a:pt x="981" y="406"/>
                      <a:pt x="980" y="406"/>
                      <a:pt x="980" y="406"/>
                    </a:cubicBezTo>
                    <a:cubicBezTo>
                      <a:pt x="980" y="405"/>
                      <a:pt x="980" y="405"/>
                      <a:pt x="980" y="405"/>
                    </a:cubicBezTo>
                    <a:cubicBezTo>
                      <a:pt x="980" y="405"/>
                      <a:pt x="980" y="405"/>
                      <a:pt x="980" y="405"/>
                    </a:cubicBezTo>
                    <a:cubicBezTo>
                      <a:pt x="980" y="405"/>
                      <a:pt x="980" y="405"/>
                      <a:pt x="980" y="405"/>
                    </a:cubicBezTo>
                    <a:cubicBezTo>
                      <a:pt x="978" y="399"/>
                      <a:pt x="978" y="399"/>
                      <a:pt x="978" y="399"/>
                    </a:cubicBezTo>
                    <a:cubicBezTo>
                      <a:pt x="978" y="399"/>
                      <a:pt x="978" y="399"/>
                      <a:pt x="978" y="399"/>
                    </a:cubicBezTo>
                    <a:cubicBezTo>
                      <a:pt x="978" y="399"/>
                      <a:pt x="978" y="399"/>
                      <a:pt x="978" y="399"/>
                    </a:cubicBezTo>
                    <a:cubicBezTo>
                      <a:pt x="978" y="398"/>
                      <a:pt x="977" y="397"/>
                      <a:pt x="977" y="396"/>
                    </a:cubicBezTo>
                    <a:cubicBezTo>
                      <a:pt x="976" y="394"/>
                      <a:pt x="975" y="392"/>
                      <a:pt x="974" y="390"/>
                    </a:cubicBezTo>
                    <a:cubicBezTo>
                      <a:pt x="972" y="385"/>
                      <a:pt x="970" y="381"/>
                      <a:pt x="968" y="377"/>
                    </a:cubicBezTo>
                    <a:cubicBezTo>
                      <a:pt x="965" y="372"/>
                      <a:pt x="962" y="368"/>
                      <a:pt x="959" y="365"/>
                    </a:cubicBezTo>
                    <a:cubicBezTo>
                      <a:pt x="958" y="361"/>
                      <a:pt x="958" y="356"/>
                      <a:pt x="960" y="353"/>
                    </a:cubicBezTo>
                    <a:cubicBezTo>
                      <a:pt x="958" y="350"/>
                      <a:pt x="957" y="355"/>
                      <a:pt x="955" y="356"/>
                    </a:cubicBezTo>
                    <a:cubicBezTo>
                      <a:pt x="953" y="353"/>
                      <a:pt x="956" y="348"/>
                      <a:pt x="953" y="348"/>
                    </a:cubicBezTo>
                    <a:cubicBezTo>
                      <a:pt x="952" y="345"/>
                      <a:pt x="953" y="346"/>
                      <a:pt x="956" y="345"/>
                    </a:cubicBezTo>
                    <a:cubicBezTo>
                      <a:pt x="952" y="340"/>
                      <a:pt x="948" y="337"/>
                      <a:pt x="947" y="333"/>
                    </a:cubicBezTo>
                    <a:cubicBezTo>
                      <a:pt x="943" y="333"/>
                      <a:pt x="947" y="337"/>
                      <a:pt x="948" y="339"/>
                    </a:cubicBezTo>
                    <a:cubicBezTo>
                      <a:pt x="943" y="338"/>
                      <a:pt x="940" y="329"/>
                      <a:pt x="940" y="325"/>
                    </a:cubicBezTo>
                    <a:cubicBezTo>
                      <a:pt x="943" y="322"/>
                      <a:pt x="950" y="326"/>
                      <a:pt x="946" y="320"/>
                    </a:cubicBezTo>
                    <a:cubicBezTo>
                      <a:pt x="948" y="321"/>
                      <a:pt x="949" y="322"/>
                      <a:pt x="950" y="324"/>
                    </a:cubicBezTo>
                    <a:cubicBezTo>
                      <a:pt x="951" y="326"/>
                      <a:pt x="952" y="329"/>
                      <a:pt x="953" y="331"/>
                    </a:cubicBezTo>
                    <a:cubicBezTo>
                      <a:pt x="954" y="335"/>
                      <a:pt x="955" y="340"/>
                      <a:pt x="958" y="340"/>
                    </a:cubicBezTo>
                    <a:cubicBezTo>
                      <a:pt x="957" y="335"/>
                      <a:pt x="954" y="329"/>
                      <a:pt x="951" y="323"/>
                    </a:cubicBezTo>
                    <a:cubicBezTo>
                      <a:pt x="948" y="318"/>
                      <a:pt x="946" y="313"/>
                      <a:pt x="948" y="309"/>
                    </a:cubicBezTo>
                    <a:cubicBezTo>
                      <a:pt x="950" y="311"/>
                      <a:pt x="953" y="314"/>
                      <a:pt x="954" y="316"/>
                    </a:cubicBezTo>
                    <a:cubicBezTo>
                      <a:pt x="956" y="319"/>
                      <a:pt x="957" y="322"/>
                      <a:pt x="958" y="325"/>
                    </a:cubicBezTo>
                    <a:cubicBezTo>
                      <a:pt x="961" y="331"/>
                      <a:pt x="963" y="338"/>
                      <a:pt x="967" y="344"/>
                    </a:cubicBezTo>
                    <a:cubicBezTo>
                      <a:pt x="965" y="345"/>
                      <a:pt x="964" y="345"/>
                      <a:pt x="963" y="346"/>
                    </a:cubicBezTo>
                    <a:close/>
                    <a:moveTo>
                      <a:pt x="909" y="335"/>
                    </a:moveTo>
                    <a:cubicBezTo>
                      <a:pt x="912" y="334"/>
                      <a:pt x="915" y="335"/>
                      <a:pt x="914" y="338"/>
                    </a:cubicBezTo>
                    <a:cubicBezTo>
                      <a:pt x="912" y="340"/>
                      <a:pt x="911" y="337"/>
                      <a:pt x="909" y="335"/>
                    </a:cubicBezTo>
                    <a:close/>
                    <a:moveTo>
                      <a:pt x="921" y="343"/>
                    </a:moveTo>
                    <a:cubicBezTo>
                      <a:pt x="920" y="343"/>
                      <a:pt x="919" y="342"/>
                      <a:pt x="918" y="343"/>
                    </a:cubicBezTo>
                    <a:cubicBezTo>
                      <a:pt x="922" y="349"/>
                      <a:pt x="924" y="353"/>
                      <a:pt x="926" y="356"/>
                    </a:cubicBezTo>
                    <a:cubicBezTo>
                      <a:pt x="929" y="359"/>
                      <a:pt x="931" y="362"/>
                      <a:pt x="935" y="368"/>
                    </a:cubicBezTo>
                    <a:cubicBezTo>
                      <a:pt x="933" y="370"/>
                      <a:pt x="931" y="370"/>
                      <a:pt x="928" y="369"/>
                    </a:cubicBezTo>
                    <a:cubicBezTo>
                      <a:pt x="927" y="368"/>
                      <a:pt x="926" y="367"/>
                      <a:pt x="925" y="366"/>
                    </a:cubicBezTo>
                    <a:cubicBezTo>
                      <a:pt x="924" y="365"/>
                      <a:pt x="923" y="364"/>
                      <a:pt x="922" y="362"/>
                    </a:cubicBezTo>
                    <a:cubicBezTo>
                      <a:pt x="918" y="356"/>
                      <a:pt x="915" y="349"/>
                      <a:pt x="912" y="346"/>
                    </a:cubicBezTo>
                    <a:cubicBezTo>
                      <a:pt x="913" y="343"/>
                      <a:pt x="913" y="341"/>
                      <a:pt x="915" y="340"/>
                    </a:cubicBezTo>
                    <a:cubicBezTo>
                      <a:pt x="916" y="339"/>
                      <a:pt x="919" y="340"/>
                      <a:pt x="921" y="343"/>
                    </a:cubicBezTo>
                    <a:close/>
                    <a:moveTo>
                      <a:pt x="939" y="341"/>
                    </a:moveTo>
                    <a:cubicBezTo>
                      <a:pt x="942" y="341"/>
                      <a:pt x="943" y="344"/>
                      <a:pt x="946" y="343"/>
                    </a:cubicBezTo>
                    <a:cubicBezTo>
                      <a:pt x="944" y="346"/>
                      <a:pt x="951" y="353"/>
                      <a:pt x="947" y="355"/>
                    </a:cubicBezTo>
                    <a:cubicBezTo>
                      <a:pt x="948" y="349"/>
                      <a:pt x="940" y="348"/>
                      <a:pt x="939" y="341"/>
                    </a:cubicBezTo>
                    <a:close/>
                    <a:moveTo>
                      <a:pt x="915" y="402"/>
                    </a:moveTo>
                    <a:cubicBezTo>
                      <a:pt x="914" y="403"/>
                      <a:pt x="914" y="404"/>
                      <a:pt x="914" y="405"/>
                    </a:cubicBezTo>
                    <a:cubicBezTo>
                      <a:pt x="913" y="405"/>
                      <a:pt x="913" y="402"/>
                      <a:pt x="911" y="402"/>
                    </a:cubicBezTo>
                    <a:cubicBezTo>
                      <a:pt x="909" y="404"/>
                      <a:pt x="913" y="409"/>
                      <a:pt x="914" y="412"/>
                    </a:cubicBezTo>
                    <a:cubicBezTo>
                      <a:pt x="907" y="410"/>
                      <a:pt x="905" y="399"/>
                      <a:pt x="900" y="396"/>
                    </a:cubicBezTo>
                    <a:cubicBezTo>
                      <a:pt x="901" y="394"/>
                      <a:pt x="905" y="393"/>
                      <a:pt x="906" y="394"/>
                    </a:cubicBezTo>
                    <a:cubicBezTo>
                      <a:pt x="909" y="391"/>
                      <a:pt x="905" y="391"/>
                      <a:pt x="906" y="389"/>
                    </a:cubicBezTo>
                    <a:cubicBezTo>
                      <a:pt x="904" y="386"/>
                      <a:pt x="906" y="393"/>
                      <a:pt x="902" y="393"/>
                    </a:cubicBezTo>
                    <a:cubicBezTo>
                      <a:pt x="899" y="385"/>
                      <a:pt x="899" y="383"/>
                      <a:pt x="894" y="381"/>
                    </a:cubicBezTo>
                    <a:cubicBezTo>
                      <a:pt x="894" y="377"/>
                      <a:pt x="896" y="380"/>
                      <a:pt x="892" y="374"/>
                    </a:cubicBezTo>
                    <a:cubicBezTo>
                      <a:pt x="899" y="371"/>
                      <a:pt x="897" y="380"/>
                      <a:pt x="901" y="381"/>
                    </a:cubicBezTo>
                    <a:cubicBezTo>
                      <a:pt x="901" y="380"/>
                      <a:pt x="901" y="379"/>
                      <a:pt x="900" y="377"/>
                    </a:cubicBezTo>
                    <a:cubicBezTo>
                      <a:pt x="900" y="376"/>
                      <a:pt x="898" y="375"/>
                      <a:pt x="897" y="373"/>
                    </a:cubicBezTo>
                    <a:cubicBezTo>
                      <a:pt x="895" y="371"/>
                      <a:pt x="894" y="369"/>
                      <a:pt x="897" y="367"/>
                    </a:cubicBezTo>
                    <a:cubicBezTo>
                      <a:pt x="898" y="370"/>
                      <a:pt x="900" y="373"/>
                      <a:pt x="903" y="377"/>
                    </a:cubicBezTo>
                    <a:cubicBezTo>
                      <a:pt x="905" y="380"/>
                      <a:pt x="907" y="383"/>
                      <a:pt x="909" y="387"/>
                    </a:cubicBezTo>
                    <a:cubicBezTo>
                      <a:pt x="911" y="390"/>
                      <a:pt x="913" y="394"/>
                      <a:pt x="914" y="398"/>
                    </a:cubicBezTo>
                    <a:cubicBezTo>
                      <a:pt x="915" y="402"/>
                      <a:pt x="916" y="406"/>
                      <a:pt x="915" y="410"/>
                    </a:cubicBezTo>
                    <a:cubicBezTo>
                      <a:pt x="912" y="409"/>
                      <a:pt x="917" y="406"/>
                      <a:pt x="915" y="402"/>
                    </a:cubicBezTo>
                    <a:close/>
                    <a:moveTo>
                      <a:pt x="940" y="359"/>
                    </a:moveTo>
                    <a:cubicBezTo>
                      <a:pt x="939" y="355"/>
                      <a:pt x="945" y="359"/>
                      <a:pt x="944" y="355"/>
                    </a:cubicBezTo>
                    <a:cubicBezTo>
                      <a:pt x="947" y="355"/>
                      <a:pt x="945" y="359"/>
                      <a:pt x="945" y="360"/>
                    </a:cubicBezTo>
                    <a:cubicBezTo>
                      <a:pt x="943" y="362"/>
                      <a:pt x="942" y="358"/>
                      <a:pt x="940" y="359"/>
                    </a:cubicBezTo>
                    <a:close/>
                    <a:moveTo>
                      <a:pt x="946" y="361"/>
                    </a:moveTo>
                    <a:cubicBezTo>
                      <a:pt x="949" y="365"/>
                      <a:pt x="953" y="371"/>
                      <a:pt x="954" y="377"/>
                    </a:cubicBezTo>
                    <a:cubicBezTo>
                      <a:pt x="955" y="380"/>
                      <a:pt x="955" y="382"/>
                      <a:pt x="955" y="384"/>
                    </a:cubicBezTo>
                    <a:cubicBezTo>
                      <a:pt x="955" y="385"/>
                      <a:pt x="954" y="386"/>
                      <a:pt x="952" y="385"/>
                    </a:cubicBezTo>
                    <a:cubicBezTo>
                      <a:pt x="953" y="382"/>
                      <a:pt x="952" y="378"/>
                      <a:pt x="950" y="375"/>
                    </a:cubicBezTo>
                    <a:cubicBezTo>
                      <a:pt x="948" y="371"/>
                      <a:pt x="946" y="367"/>
                      <a:pt x="946" y="361"/>
                    </a:cubicBezTo>
                    <a:close/>
                    <a:moveTo>
                      <a:pt x="873" y="415"/>
                    </a:moveTo>
                    <a:cubicBezTo>
                      <a:pt x="873" y="413"/>
                      <a:pt x="875" y="415"/>
                      <a:pt x="874" y="413"/>
                    </a:cubicBezTo>
                    <a:cubicBezTo>
                      <a:pt x="880" y="413"/>
                      <a:pt x="878" y="421"/>
                      <a:pt x="879" y="424"/>
                    </a:cubicBezTo>
                    <a:cubicBezTo>
                      <a:pt x="873" y="425"/>
                      <a:pt x="877" y="415"/>
                      <a:pt x="873" y="415"/>
                    </a:cubicBezTo>
                    <a:close/>
                    <a:moveTo>
                      <a:pt x="877" y="424"/>
                    </a:moveTo>
                    <a:cubicBezTo>
                      <a:pt x="877" y="426"/>
                      <a:pt x="878" y="427"/>
                      <a:pt x="878" y="429"/>
                    </a:cubicBezTo>
                    <a:cubicBezTo>
                      <a:pt x="877" y="429"/>
                      <a:pt x="876" y="429"/>
                      <a:pt x="876" y="430"/>
                    </a:cubicBezTo>
                    <a:cubicBezTo>
                      <a:pt x="875" y="430"/>
                      <a:pt x="875" y="427"/>
                      <a:pt x="873" y="428"/>
                    </a:cubicBezTo>
                    <a:cubicBezTo>
                      <a:pt x="873" y="426"/>
                      <a:pt x="874" y="425"/>
                      <a:pt x="877" y="424"/>
                    </a:cubicBezTo>
                    <a:close/>
                    <a:moveTo>
                      <a:pt x="958" y="387"/>
                    </a:moveTo>
                    <a:cubicBezTo>
                      <a:pt x="961" y="390"/>
                      <a:pt x="963" y="396"/>
                      <a:pt x="965" y="403"/>
                    </a:cubicBezTo>
                    <a:cubicBezTo>
                      <a:pt x="966" y="406"/>
                      <a:pt x="967" y="409"/>
                      <a:pt x="968" y="412"/>
                    </a:cubicBezTo>
                    <a:cubicBezTo>
                      <a:pt x="969" y="413"/>
                      <a:pt x="969" y="414"/>
                      <a:pt x="969" y="415"/>
                    </a:cubicBezTo>
                    <a:cubicBezTo>
                      <a:pt x="970" y="417"/>
                      <a:pt x="971" y="419"/>
                      <a:pt x="972" y="421"/>
                    </a:cubicBezTo>
                    <a:cubicBezTo>
                      <a:pt x="967" y="420"/>
                      <a:pt x="966" y="417"/>
                      <a:pt x="965" y="414"/>
                    </a:cubicBezTo>
                    <a:cubicBezTo>
                      <a:pt x="965" y="413"/>
                      <a:pt x="964" y="412"/>
                      <a:pt x="964" y="411"/>
                    </a:cubicBezTo>
                    <a:cubicBezTo>
                      <a:pt x="964" y="410"/>
                      <a:pt x="964" y="410"/>
                      <a:pt x="964" y="410"/>
                    </a:cubicBezTo>
                    <a:cubicBezTo>
                      <a:pt x="964" y="410"/>
                      <a:pt x="964" y="410"/>
                      <a:pt x="964" y="410"/>
                    </a:cubicBezTo>
                    <a:cubicBezTo>
                      <a:pt x="962" y="405"/>
                      <a:pt x="962" y="405"/>
                      <a:pt x="962" y="405"/>
                    </a:cubicBezTo>
                    <a:cubicBezTo>
                      <a:pt x="962" y="404"/>
                      <a:pt x="962" y="404"/>
                      <a:pt x="962" y="404"/>
                    </a:cubicBezTo>
                    <a:cubicBezTo>
                      <a:pt x="962" y="404"/>
                      <a:pt x="962" y="404"/>
                      <a:pt x="962" y="404"/>
                    </a:cubicBezTo>
                    <a:cubicBezTo>
                      <a:pt x="962" y="403"/>
                      <a:pt x="962" y="402"/>
                      <a:pt x="961" y="402"/>
                    </a:cubicBezTo>
                    <a:cubicBezTo>
                      <a:pt x="960" y="398"/>
                      <a:pt x="959" y="395"/>
                      <a:pt x="957" y="392"/>
                    </a:cubicBezTo>
                    <a:cubicBezTo>
                      <a:pt x="961" y="392"/>
                      <a:pt x="958" y="389"/>
                      <a:pt x="958" y="387"/>
                    </a:cubicBezTo>
                    <a:close/>
                    <a:moveTo>
                      <a:pt x="878" y="452"/>
                    </a:moveTo>
                    <a:cubicBezTo>
                      <a:pt x="878" y="452"/>
                      <a:pt x="878" y="453"/>
                      <a:pt x="878" y="453"/>
                    </a:cubicBezTo>
                    <a:cubicBezTo>
                      <a:pt x="878" y="453"/>
                      <a:pt x="878" y="453"/>
                      <a:pt x="878" y="453"/>
                    </a:cubicBezTo>
                    <a:cubicBezTo>
                      <a:pt x="878" y="454"/>
                      <a:pt x="878" y="454"/>
                      <a:pt x="878" y="455"/>
                    </a:cubicBezTo>
                    <a:cubicBezTo>
                      <a:pt x="879" y="456"/>
                      <a:pt x="879" y="457"/>
                      <a:pt x="880" y="458"/>
                    </a:cubicBezTo>
                    <a:cubicBezTo>
                      <a:pt x="880" y="460"/>
                      <a:pt x="881" y="463"/>
                      <a:pt x="878" y="464"/>
                    </a:cubicBezTo>
                    <a:cubicBezTo>
                      <a:pt x="880" y="466"/>
                      <a:pt x="882" y="467"/>
                      <a:pt x="883" y="471"/>
                    </a:cubicBezTo>
                    <a:cubicBezTo>
                      <a:pt x="881" y="473"/>
                      <a:pt x="880" y="475"/>
                      <a:pt x="878" y="474"/>
                    </a:cubicBezTo>
                    <a:cubicBezTo>
                      <a:pt x="877" y="471"/>
                      <a:pt x="880" y="472"/>
                      <a:pt x="880" y="470"/>
                    </a:cubicBezTo>
                    <a:cubicBezTo>
                      <a:pt x="879" y="467"/>
                      <a:pt x="876" y="468"/>
                      <a:pt x="877" y="471"/>
                    </a:cubicBezTo>
                    <a:cubicBezTo>
                      <a:pt x="874" y="465"/>
                      <a:pt x="872" y="461"/>
                      <a:pt x="871" y="457"/>
                    </a:cubicBezTo>
                    <a:cubicBezTo>
                      <a:pt x="871" y="456"/>
                      <a:pt x="871" y="456"/>
                      <a:pt x="871" y="456"/>
                    </a:cubicBezTo>
                    <a:cubicBezTo>
                      <a:pt x="871" y="455"/>
                      <a:pt x="871" y="455"/>
                      <a:pt x="871" y="455"/>
                    </a:cubicBezTo>
                    <a:cubicBezTo>
                      <a:pt x="870" y="454"/>
                      <a:pt x="870" y="454"/>
                      <a:pt x="870" y="453"/>
                    </a:cubicBezTo>
                    <a:cubicBezTo>
                      <a:pt x="870" y="452"/>
                      <a:pt x="870" y="450"/>
                      <a:pt x="870" y="449"/>
                    </a:cubicBezTo>
                    <a:cubicBezTo>
                      <a:pt x="871" y="450"/>
                      <a:pt x="876" y="450"/>
                      <a:pt x="874" y="452"/>
                    </a:cubicBezTo>
                    <a:cubicBezTo>
                      <a:pt x="880" y="450"/>
                      <a:pt x="875" y="448"/>
                      <a:pt x="873" y="448"/>
                    </a:cubicBezTo>
                    <a:cubicBezTo>
                      <a:pt x="874" y="447"/>
                      <a:pt x="877" y="444"/>
                      <a:pt x="877" y="445"/>
                    </a:cubicBezTo>
                    <a:cubicBezTo>
                      <a:pt x="880" y="444"/>
                      <a:pt x="878" y="448"/>
                      <a:pt x="881" y="449"/>
                    </a:cubicBezTo>
                    <a:cubicBezTo>
                      <a:pt x="883" y="447"/>
                      <a:pt x="878" y="442"/>
                      <a:pt x="879" y="441"/>
                    </a:cubicBezTo>
                    <a:cubicBezTo>
                      <a:pt x="877" y="442"/>
                      <a:pt x="874" y="444"/>
                      <a:pt x="873" y="441"/>
                    </a:cubicBezTo>
                    <a:cubicBezTo>
                      <a:pt x="875" y="440"/>
                      <a:pt x="877" y="440"/>
                      <a:pt x="878" y="439"/>
                    </a:cubicBezTo>
                    <a:cubicBezTo>
                      <a:pt x="878" y="439"/>
                      <a:pt x="879" y="438"/>
                      <a:pt x="879" y="438"/>
                    </a:cubicBezTo>
                    <a:cubicBezTo>
                      <a:pt x="879" y="438"/>
                      <a:pt x="879" y="438"/>
                      <a:pt x="879" y="437"/>
                    </a:cubicBezTo>
                    <a:cubicBezTo>
                      <a:pt x="880" y="437"/>
                      <a:pt x="880" y="437"/>
                      <a:pt x="880" y="437"/>
                    </a:cubicBezTo>
                    <a:cubicBezTo>
                      <a:pt x="880" y="437"/>
                      <a:pt x="880" y="437"/>
                      <a:pt x="880" y="437"/>
                    </a:cubicBezTo>
                    <a:cubicBezTo>
                      <a:pt x="879" y="436"/>
                      <a:pt x="881" y="440"/>
                      <a:pt x="879" y="434"/>
                    </a:cubicBezTo>
                    <a:cubicBezTo>
                      <a:pt x="879" y="434"/>
                      <a:pt x="879" y="434"/>
                      <a:pt x="879" y="434"/>
                    </a:cubicBezTo>
                    <a:cubicBezTo>
                      <a:pt x="879" y="434"/>
                      <a:pt x="879" y="434"/>
                      <a:pt x="879" y="434"/>
                    </a:cubicBezTo>
                    <a:cubicBezTo>
                      <a:pt x="879" y="434"/>
                      <a:pt x="879" y="434"/>
                      <a:pt x="879" y="434"/>
                    </a:cubicBezTo>
                    <a:cubicBezTo>
                      <a:pt x="879" y="434"/>
                      <a:pt x="879" y="434"/>
                      <a:pt x="879" y="434"/>
                    </a:cubicBezTo>
                    <a:cubicBezTo>
                      <a:pt x="879" y="434"/>
                      <a:pt x="879" y="434"/>
                      <a:pt x="879" y="434"/>
                    </a:cubicBezTo>
                    <a:cubicBezTo>
                      <a:pt x="879" y="434"/>
                      <a:pt x="879" y="434"/>
                      <a:pt x="879" y="434"/>
                    </a:cubicBezTo>
                    <a:cubicBezTo>
                      <a:pt x="879" y="431"/>
                      <a:pt x="879" y="429"/>
                      <a:pt x="878" y="426"/>
                    </a:cubicBezTo>
                    <a:cubicBezTo>
                      <a:pt x="880" y="426"/>
                      <a:pt x="881" y="426"/>
                      <a:pt x="883" y="425"/>
                    </a:cubicBezTo>
                    <a:cubicBezTo>
                      <a:pt x="883" y="427"/>
                      <a:pt x="883" y="428"/>
                      <a:pt x="884" y="430"/>
                    </a:cubicBezTo>
                    <a:cubicBezTo>
                      <a:pt x="884" y="430"/>
                      <a:pt x="884" y="431"/>
                      <a:pt x="884" y="431"/>
                    </a:cubicBezTo>
                    <a:cubicBezTo>
                      <a:pt x="884" y="432"/>
                      <a:pt x="884" y="432"/>
                      <a:pt x="884" y="432"/>
                    </a:cubicBezTo>
                    <a:cubicBezTo>
                      <a:pt x="885" y="433"/>
                      <a:pt x="885" y="434"/>
                      <a:pt x="885" y="435"/>
                    </a:cubicBezTo>
                    <a:cubicBezTo>
                      <a:pt x="886" y="436"/>
                      <a:pt x="886" y="436"/>
                      <a:pt x="886" y="436"/>
                    </a:cubicBezTo>
                    <a:cubicBezTo>
                      <a:pt x="886" y="436"/>
                      <a:pt x="886" y="437"/>
                      <a:pt x="886" y="437"/>
                    </a:cubicBezTo>
                    <a:cubicBezTo>
                      <a:pt x="887" y="440"/>
                      <a:pt x="889" y="443"/>
                      <a:pt x="890" y="445"/>
                    </a:cubicBezTo>
                    <a:cubicBezTo>
                      <a:pt x="891" y="446"/>
                      <a:pt x="891" y="447"/>
                      <a:pt x="891" y="447"/>
                    </a:cubicBezTo>
                    <a:cubicBezTo>
                      <a:pt x="892" y="448"/>
                      <a:pt x="892" y="448"/>
                      <a:pt x="892" y="448"/>
                    </a:cubicBezTo>
                    <a:cubicBezTo>
                      <a:pt x="892" y="448"/>
                      <a:pt x="892" y="449"/>
                      <a:pt x="892" y="449"/>
                    </a:cubicBezTo>
                    <a:cubicBezTo>
                      <a:pt x="892" y="449"/>
                      <a:pt x="892" y="449"/>
                      <a:pt x="892" y="449"/>
                    </a:cubicBezTo>
                    <a:cubicBezTo>
                      <a:pt x="893" y="450"/>
                      <a:pt x="893" y="450"/>
                      <a:pt x="893" y="450"/>
                    </a:cubicBezTo>
                    <a:cubicBezTo>
                      <a:pt x="894" y="453"/>
                      <a:pt x="895" y="455"/>
                      <a:pt x="895" y="458"/>
                    </a:cubicBezTo>
                    <a:cubicBezTo>
                      <a:pt x="897" y="463"/>
                      <a:pt x="899" y="467"/>
                      <a:pt x="899" y="472"/>
                    </a:cubicBezTo>
                    <a:cubicBezTo>
                      <a:pt x="897" y="472"/>
                      <a:pt x="896" y="471"/>
                      <a:pt x="894" y="472"/>
                    </a:cubicBezTo>
                    <a:cubicBezTo>
                      <a:pt x="895" y="474"/>
                      <a:pt x="896" y="474"/>
                      <a:pt x="898" y="475"/>
                    </a:cubicBezTo>
                    <a:cubicBezTo>
                      <a:pt x="899" y="476"/>
                      <a:pt x="900" y="476"/>
                      <a:pt x="901" y="478"/>
                    </a:cubicBezTo>
                    <a:cubicBezTo>
                      <a:pt x="899" y="478"/>
                      <a:pt x="898" y="479"/>
                      <a:pt x="896" y="479"/>
                    </a:cubicBezTo>
                    <a:cubicBezTo>
                      <a:pt x="896" y="481"/>
                      <a:pt x="898" y="481"/>
                      <a:pt x="898" y="483"/>
                    </a:cubicBezTo>
                    <a:cubicBezTo>
                      <a:pt x="899" y="485"/>
                      <a:pt x="900" y="481"/>
                      <a:pt x="902" y="483"/>
                    </a:cubicBezTo>
                    <a:cubicBezTo>
                      <a:pt x="903" y="488"/>
                      <a:pt x="903" y="488"/>
                      <a:pt x="903" y="488"/>
                    </a:cubicBezTo>
                    <a:cubicBezTo>
                      <a:pt x="902" y="488"/>
                      <a:pt x="901" y="489"/>
                      <a:pt x="901" y="490"/>
                    </a:cubicBezTo>
                    <a:cubicBezTo>
                      <a:pt x="898" y="488"/>
                      <a:pt x="895" y="488"/>
                      <a:pt x="894" y="484"/>
                    </a:cubicBezTo>
                    <a:cubicBezTo>
                      <a:pt x="893" y="485"/>
                      <a:pt x="892" y="485"/>
                      <a:pt x="890" y="486"/>
                    </a:cubicBezTo>
                    <a:cubicBezTo>
                      <a:pt x="891" y="483"/>
                      <a:pt x="886" y="481"/>
                      <a:pt x="889" y="478"/>
                    </a:cubicBezTo>
                    <a:cubicBezTo>
                      <a:pt x="888" y="476"/>
                      <a:pt x="886" y="476"/>
                      <a:pt x="884" y="477"/>
                    </a:cubicBezTo>
                    <a:cubicBezTo>
                      <a:pt x="884" y="476"/>
                      <a:pt x="884" y="476"/>
                      <a:pt x="884" y="476"/>
                    </a:cubicBezTo>
                    <a:cubicBezTo>
                      <a:pt x="884" y="476"/>
                      <a:pt x="884" y="475"/>
                      <a:pt x="884" y="475"/>
                    </a:cubicBezTo>
                    <a:cubicBezTo>
                      <a:pt x="884" y="475"/>
                      <a:pt x="884" y="474"/>
                      <a:pt x="884" y="473"/>
                    </a:cubicBezTo>
                    <a:cubicBezTo>
                      <a:pt x="884" y="472"/>
                      <a:pt x="884" y="471"/>
                      <a:pt x="883" y="470"/>
                    </a:cubicBezTo>
                    <a:cubicBezTo>
                      <a:pt x="883" y="468"/>
                      <a:pt x="883" y="466"/>
                      <a:pt x="882" y="465"/>
                    </a:cubicBezTo>
                    <a:cubicBezTo>
                      <a:pt x="882" y="463"/>
                      <a:pt x="881" y="461"/>
                      <a:pt x="881" y="459"/>
                    </a:cubicBezTo>
                    <a:cubicBezTo>
                      <a:pt x="880" y="458"/>
                      <a:pt x="880" y="457"/>
                      <a:pt x="880" y="456"/>
                    </a:cubicBezTo>
                    <a:cubicBezTo>
                      <a:pt x="879" y="455"/>
                      <a:pt x="879" y="454"/>
                      <a:pt x="879" y="454"/>
                    </a:cubicBezTo>
                    <a:cubicBezTo>
                      <a:pt x="879" y="453"/>
                      <a:pt x="879" y="453"/>
                      <a:pt x="878" y="452"/>
                    </a:cubicBezTo>
                    <a:close/>
                    <a:moveTo>
                      <a:pt x="982" y="423"/>
                    </a:moveTo>
                    <a:cubicBezTo>
                      <a:pt x="979" y="425"/>
                      <a:pt x="978" y="422"/>
                      <a:pt x="976" y="422"/>
                    </a:cubicBezTo>
                    <a:cubicBezTo>
                      <a:pt x="976" y="417"/>
                      <a:pt x="975" y="417"/>
                      <a:pt x="974" y="413"/>
                    </a:cubicBezTo>
                    <a:cubicBezTo>
                      <a:pt x="972" y="415"/>
                      <a:pt x="971" y="414"/>
                      <a:pt x="970" y="411"/>
                    </a:cubicBezTo>
                    <a:cubicBezTo>
                      <a:pt x="970" y="410"/>
                      <a:pt x="970" y="410"/>
                      <a:pt x="970" y="409"/>
                    </a:cubicBezTo>
                    <a:cubicBezTo>
                      <a:pt x="970" y="409"/>
                      <a:pt x="970" y="409"/>
                      <a:pt x="970" y="409"/>
                    </a:cubicBezTo>
                    <a:cubicBezTo>
                      <a:pt x="970" y="408"/>
                      <a:pt x="970" y="408"/>
                      <a:pt x="970" y="408"/>
                    </a:cubicBezTo>
                    <a:cubicBezTo>
                      <a:pt x="970" y="408"/>
                      <a:pt x="970" y="408"/>
                      <a:pt x="970" y="408"/>
                    </a:cubicBezTo>
                    <a:cubicBezTo>
                      <a:pt x="970" y="408"/>
                      <a:pt x="970" y="408"/>
                      <a:pt x="970" y="408"/>
                    </a:cubicBezTo>
                    <a:cubicBezTo>
                      <a:pt x="970" y="408"/>
                      <a:pt x="970" y="408"/>
                      <a:pt x="970" y="408"/>
                    </a:cubicBezTo>
                    <a:cubicBezTo>
                      <a:pt x="970" y="408"/>
                      <a:pt x="970" y="408"/>
                      <a:pt x="970" y="408"/>
                    </a:cubicBezTo>
                    <a:cubicBezTo>
                      <a:pt x="969" y="406"/>
                      <a:pt x="972" y="414"/>
                      <a:pt x="968" y="403"/>
                    </a:cubicBezTo>
                    <a:cubicBezTo>
                      <a:pt x="968" y="403"/>
                      <a:pt x="968" y="403"/>
                      <a:pt x="968" y="403"/>
                    </a:cubicBezTo>
                    <a:cubicBezTo>
                      <a:pt x="968" y="402"/>
                      <a:pt x="968" y="402"/>
                      <a:pt x="968" y="402"/>
                    </a:cubicBezTo>
                    <a:cubicBezTo>
                      <a:pt x="968" y="401"/>
                      <a:pt x="968" y="401"/>
                      <a:pt x="967" y="400"/>
                    </a:cubicBezTo>
                    <a:cubicBezTo>
                      <a:pt x="967" y="398"/>
                      <a:pt x="967" y="396"/>
                      <a:pt x="968" y="395"/>
                    </a:cubicBezTo>
                    <a:cubicBezTo>
                      <a:pt x="969" y="396"/>
                      <a:pt x="970" y="397"/>
                      <a:pt x="971" y="399"/>
                    </a:cubicBezTo>
                    <a:cubicBezTo>
                      <a:pt x="971" y="400"/>
                      <a:pt x="972" y="400"/>
                      <a:pt x="972" y="401"/>
                    </a:cubicBezTo>
                    <a:cubicBezTo>
                      <a:pt x="972" y="401"/>
                      <a:pt x="972" y="401"/>
                      <a:pt x="972" y="401"/>
                    </a:cubicBezTo>
                    <a:cubicBezTo>
                      <a:pt x="972" y="401"/>
                      <a:pt x="972" y="401"/>
                      <a:pt x="972" y="401"/>
                    </a:cubicBezTo>
                    <a:cubicBezTo>
                      <a:pt x="972" y="401"/>
                      <a:pt x="972" y="401"/>
                      <a:pt x="972" y="401"/>
                    </a:cubicBezTo>
                    <a:cubicBezTo>
                      <a:pt x="972" y="401"/>
                      <a:pt x="972" y="401"/>
                      <a:pt x="972" y="401"/>
                    </a:cubicBezTo>
                    <a:cubicBezTo>
                      <a:pt x="974" y="407"/>
                      <a:pt x="974" y="407"/>
                      <a:pt x="974" y="407"/>
                    </a:cubicBezTo>
                    <a:cubicBezTo>
                      <a:pt x="974" y="407"/>
                      <a:pt x="974" y="407"/>
                      <a:pt x="974" y="407"/>
                    </a:cubicBezTo>
                    <a:cubicBezTo>
                      <a:pt x="974" y="407"/>
                      <a:pt x="974" y="407"/>
                      <a:pt x="974" y="407"/>
                    </a:cubicBezTo>
                    <a:cubicBezTo>
                      <a:pt x="974" y="407"/>
                      <a:pt x="974" y="407"/>
                      <a:pt x="974" y="407"/>
                    </a:cubicBezTo>
                    <a:cubicBezTo>
                      <a:pt x="975" y="408"/>
                      <a:pt x="975" y="408"/>
                      <a:pt x="975" y="408"/>
                    </a:cubicBezTo>
                    <a:cubicBezTo>
                      <a:pt x="975" y="410"/>
                      <a:pt x="976" y="411"/>
                      <a:pt x="976" y="413"/>
                    </a:cubicBezTo>
                    <a:cubicBezTo>
                      <a:pt x="977" y="415"/>
                      <a:pt x="978" y="417"/>
                      <a:pt x="978" y="418"/>
                    </a:cubicBezTo>
                    <a:cubicBezTo>
                      <a:pt x="979" y="419"/>
                      <a:pt x="979" y="419"/>
                      <a:pt x="980" y="420"/>
                    </a:cubicBezTo>
                    <a:cubicBezTo>
                      <a:pt x="980" y="420"/>
                      <a:pt x="980" y="420"/>
                      <a:pt x="980" y="420"/>
                    </a:cubicBezTo>
                    <a:cubicBezTo>
                      <a:pt x="980" y="421"/>
                      <a:pt x="981" y="421"/>
                      <a:pt x="981" y="421"/>
                    </a:cubicBezTo>
                    <a:cubicBezTo>
                      <a:pt x="981" y="422"/>
                      <a:pt x="982" y="422"/>
                      <a:pt x="982" y="423"/>
                    </a:cubicBezTo>
                    <a:close/>
                    <a:moveTo>
                      <a:pt x="985" y="417"/>
                    </a:moveTo>
                    <a:cubicBezTo>
                      <a:pt x="986" y="417"/>
                      <a:pt x="986" y="417"/>
                      <a:pt x="987" y="417"/>
                    </a:cubicBezTo>
                    <a:cubicBezTo>
                      <a:pt x="987" y="417"/>
                      <a:pt x="987" y="418"/>
                      <a:pt x="987" y="418"/>
                    </a:cubicBezTo>
                    <a:cubicBezTo>
                      <a:pt x="987" y="418"/>
                      <a:pt x="987" y="418"/>
                      <a:pt x="987" y="418"/>
                    </a:cubicBezTo>
                    <a:cubicBezTo>
                      <a:pt x="987" y="420"/>
                      <a:pt x="987" y="422"/>
                      <a:pt x="987" y="423"/>
                    </a:cubicBezTo>
                    <a:cubicBezTo>
                      <a:pt x="985" y="423"/>
                      <a:pt x="984" y="422"/>
                      <a:pt x="984" y="420"/>
                    </a:cubicBezTo>
                    <a:cubicBezTo>
                      <a:pt x="984" y="420"/>
                      <a:pt x="984" y="419"/>
                      <a:pt x="984" y="419"/>
                    </a:cubicBezTo>
                    <a:cubicBezTo>
                      <a:pt x="984" y="419"/>
                      <a:pt x="984" y="419"/>
                      <a:pt x="985" y="418"/>
                    </a:cubicBezTo>
                    <a:cubicBezTo>
                      <a:pt x="985" y="418"/>
                      <a:pt x="985" y="417"/>
                      <a:pt x="985" y="417"/>
                    </a:cubicBezTo>
                    <a:close/>
                    <a:moveTo>
                      <a:pt x="978" y="427"/>
                    </a:moveTo>
                    <a:cubicBezTo>
                      <a:pt x="982" y="425"/>
                      <a:pt x="983" y="428"/>
                      <a:pt x="984" y="433"/>
                    </a:cubicBezTo>
                    <a:cubicBezTo>
                      <a:pt x="982" y="435"/>
                      <a:pt x="981" y="431"/>
                      <a:pt x="979" y="432"/>
                    </a:cubicBezTo>
                    <a:cubicBezTo>
                      <a:pt x="979" y="438"/>
                      <a:pt x="981" y="444"/>
                      <a:pt x="982" y="449"/>
                    </a:cubicBezTo>
                    <a:cubicBezTo>
                      <a:pt x="982" y="451"/>
                      <a:pt x="982" y="452"/>
                      <a:pt x="982" y="453"/>
                    </a:cubicBezTo>
                    <a:cubicBezTo>
                      <a:pt x="982" y="454"/>
                      <a:pt x="982" y="455"/>
                      <a:pt x="982" y="456"/>
                    </a:cubicBezTo>
                    <a:cubicBezTo>
                      <a:pt x="981" y="457"/>
                      <a:pt x="981" y="459"/>
                      <a:pt x="979" y="460"/>
                    </a:cubicBezTo>
                    <a:cubicBezTo>
                      <a:pt x="979" y="458"/>
                      <a:pt x="978" y="456"/>
                      <a:pt x="978" y="455"/>
                    </a:cubicBezTo>
                    <a:cubicBezTo>
                      <a:pt x="978" y="454"/>
                      <a:pt x="978" y="454"/>
                      <a:pt x="978" y="454"/>
                    </a:cubicBezTo>
                    <a:cubicBezTo>
                      <a:pt x="978" y="453"/>
                      <a:pt x="977" y="453"/>
                      <a:pt x="977" y="452"/>
                    </a:cubicBezTo>
                    <a:cubicBezTo>
                      <a:pt x="977" y="451"/>
                      <a:pt x="977" y="451"/>
                      <a:pt x="976" y="450"/>
                    </a:cubicBezTo>
                    <a:cubicBezTo>
                      <a:pt x="975" y="447"/>
                      <a:pt x="973" y="444"/>
                      <a:pt x="970" y="441"/>
                    </a:cubicBezTo>
                    <a:cubicBezTo>
                      <a:pt x="971" y="439"/>
                      <a:pt x="972" y="437"/>
                      <a:pt x="972" y="434"/>
                    </a:cubicBezTo>
                    <a:cubicBezTo>
                      <a:pt x="975" y="436"/>
                      <a:pt x="974" y="437"/>
                      <a:pt x="975" y="441"/>
                    </a:cubicBezTo>
                    <a:cubicBezTo>
                      <a:pt x="979" y="439"/>
                      <a:pt x="980" y="434"/>
                      <a:pt x="978" y="427"/>
                    </a:cubicBezTo>
                    <a:close/>
                    <a:moveTo>
                      <a:pt x="990" y="471"/>
                    </a:moveTo>
                    <a:cubicBezTo>
                      <a:pt x="993" y="471"/>
                      <a:pt x="993" y="478"/>
                      <a:pt x="989" y="477"/>
                    </a:cubicBezTo>
                    <a:cubicBezTo>
                      <a:pt x="988" y="476"/>
                      <a:pt x="988" y="475"/>
                      <a:pt x="987" y="472"/>
                    </a:cubicBezTo>
                    <a:cubicBezTo>
                      <a:pt x="989" y="472"/>
                      <a:pt x="990" y="472"/>
                      <a:pt x="990" y="471"/>
                    </a:cubicBezTo>
                    <a:close/>
                    <a:moveTo>
                      <a:pt x="489" y="570"/>
                    </a:moveTo>
                    <a:cubicBezTo>
                      <a:pt x="489" y="570"/>
                      <a:pt x="489" y="570"/>
                      <a:pt x="489" y="570"/>
                    </a:cubicBezTo>
                    <a:cubicBezTo>
                      <a:pt x="489" y="570"/>
                      <a:pt x="489" y="570"/>
                      <a:pt x="489" y="570"/>
                    </a:cubicBezTo>
                    <a:cubicBezTo>
                      <a:pt x="489" y="570"/>
                      <a:pt x="489" y="570"/>
                      <a:pt x="489" y="570"/>
                    </a:cubicBezTo>
                    <a:close/>
                    <a:moveTo>
                      <a:pt x="490" y="570"/>
                    </a:move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ubicBezTo>
                      <a:pt x="490" y="570"/>
                      <a:pt x="490" y="570"/>
                      <a:pt x="490" y="570"/>
                    </a:cubicBezTo>
                    <a:close/>
                    <a:moveTo>
                      <a:pt x="974" y="562"/>
                    </a:moveTo>
                    <a:cubicBezTo>
                      <a:pt x="977" y="562"/>
                      <a:pt x="975" y="567"/>
                      <a:pt x="976" y="569"/>
                    </a:cubicBezTo>
                    <a:cubicBezTo>
                      <a:pt x="973" y="569"/>
                      <a:pt x="973" y="563"/>
                      <a:pt x="974" y="562"/>
                    </a:cubicBezTo>
                    <a:close/>
                    <a:moveTo>
                      <a:pt x="996" y="566"/>
                    </a:moveTo>
                    <a:cubicBezTo>
                      <a:pt x="998" y="566"/>
                      <a:pt x="996" y="572"/>
                      <a:pt x="997" y="575"/>
                    </a:cubicBezTo>
                    <a:cubicBezTo>
                      <a:pt x="991" y="574"/>
                      <a:pt x="997" y="571"/>
                      <a:pt x="996" y="566"/>
                    </a:cubicBezTo>
                    <a:close/>
                    <a:moveTo>
                      <a:pt x="981" y="613"/>
                    </a:moveTo>
                    <a:cubicBezTo>
                      <a:pt x="983" y="609"/>
                      <a:pt x="985" y="616"/>
                      <a:pt x="984" y="619"/>
                    </a:cubicBezTo>
                    <a:cubicBezTo>
                      <a:pt x="978" y="620"/>
                      <a:pt x="983" y="613"/>
                      <a:pt x="981" y="613"/>
                    </a:cubicBezTo>
                    <a:close/>
                    <a:moveTo>
                      <a:pt x="493" y="571"/>
                    </a:moveTo>
                    <a:cubicBezTo>
                      <a:pt x="495" y="571"/>
                      <a:pt x="495" y="571"/>
                      <a:pt x="499" y="572"/>
                    </a:cubicBezTo>
                    <a:cubicBezTo>
                      <a:pt x="500" y="572"/>
                      <a:pt x="497" y="571"/>
                      <a:pt x="493" y="571"/>
                    </a:cubicBezTo>
                    <a:cubicBezTo>
                      <a:pt x="491" y="570"/>
                      <a:pt x="490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88" y="570"/>
                      <a:pt x="488" y="570"/>
                      <a:pt x="488" y="570"/>
                    </a:cubicBezTo>
                    <a:cubicBezTo>
                      <a:pt x="491" y="570"/>
                      <a:pt x="492" y="570"/>
                      <a:pt x="493" y="571"/>
                    </a:cubicBezTo>
                    <a:close/>
                    <a:moveTo>
                      <a:pt x="855" y="666"/>
                    </a:moveTo>
                    <a:cubicBezTo>
                      <a:pt x="858" y="667"/>
                      <a:pt x="858" y="669"/>
                      <a:pt x="857" y="672"/>
                    </a:cubicBezTo>
                    <a:cubicBezTo>
                      <a:pt x="855" y="671"/>
                      <a:pt x="854" y="672"/>
                      <a:pt x="852" y="672"/>
                    </a:cubicBezTo>
                    <a:cubicBezTo>
                      <a:pt x="853" y="669"/>
                      <a:pt x="853" y="667"/>
                      <a:pt x="855" y="666"/>
                    </a:cubicBezTo>
                    <a:close/>
                    <a:moveTo>
                      <a:pt x="503" y="577"/>
                    </a:moveTo>
                    <a:cubicBezTo>
                      <a:pt x="508" y="579"/>
                      <a:pt x="508" y="579"/>
                      <a:pt x="510" y="580"/>
                    </a:cubicBezTo>
                    <a:cubicBezTo>
                      <a:pt x="517" y="584"/>
                      <a:pt x="520" y="585"/>
                      <a:pt x="525" y="588"/>
                    </a:cubicBezTo>
                    <a:cubicBezTo>
                      <a:pt x="525" y="588"/>
                      <a:pt x="522" y="587"/>
                      <a:pt x="521" y="587"/>
                    </a:cubicBezTo>
                    <a:cubicBezTo>
                      <a:pt x="513" y="583"/>
                      <a:pt x="513" y="582"/>
                      <a:pt x="505" y="579"/>
                    </a:cubicBezTo>
                    <a:cubicBezTo>
                      <a:pt x="505" y="578"/>
                      <a:pt x="505" y="578"/>
                      <a:pt x="505" y="578"/>
                    </a:cubicBezTo>
                    <a:cubicBezTo>
                      <a:pt x="505" y="578"/>
                      <a:pt x="504" y="577"/>
                      <a:pt x="501" y="576"/>
                    </a:cubicBezTo>
                    <a:cubicBezTo>
                      <a:pt x="502" y="577"/>
                      <a:pt x="502" y="577"/>
                      <a:pt x="503" y="577"/>
                    </a:cubicBezTo>
                    <a:close/>
                    <a:moveTo>
                      <a:pt x="703" y="672"/>
                    </a:moveTo>
                    <a:cubicBezTo>
                      <a:pt x="705" y="673"/>
                      <a:pt x="703" y="675"/>
                      <a:pt x="702" y="675"/>
                    </a:cubicBezTo>
                    <a:cubicBezTo>
                      <a:pt x="700" y="674"/>
                      <a:pt x="700" y="673"/>
                      <a:pt x="701" y="672"/>
                    </a:cubicBezTo>
                    <a:cubicBezTo>
                      <a:pt x="702" y="673"/>
                      <a:pt x="703" y="672"/>
                      <a:pt x="703" y="672"/>
                    </a:cubicBezTo>
                    <a:close/>
                    <a:moveTo>
                      <a:pt x="515" y="584"/>
                    </a:moveTo>
                    <a:cubicBezTo>
                      <a:pt x="515" y="584"/>
                      <a:pt x="514" y="584"/>
                      <a:pt x="514" y="584"/>
                    </a:cubicBezTo>
                    <a:cubicBezTo>
                      <a:pt x="511" y="583"/>
                      <a:pt x="512" y="583"/>
                      <a:pt x="509" y="581"/>
                    </a:cubicBezTo>
                    <a:cubicBezTo>
                      <a:pt x="511" y="582"/>
                      <a:pt x="512" y="582"/>
                      <a:pt x="515" y="584"/>
                    </a:cubicBezTo>
                    <a:close/>
                    <a:moveTo>
                      <a:pt x="839" y="751"/>
                    </a:moveTo>
                    <a:cubicBezTo>
                      <a:pt x="843" y="752"/>
                      <a:pt x="838" y="759"/>
                      <a:pt x="836" y="755"/>
                    </a:cubicBezTo>
                    <a:cubicBezTo>
                      <a:pt x="834" y="753"/>
                      <a:pt x="838" y="752"/>
                      <a:pt x="839" y="751"/>
                    </a:cubicBezTo>
                    <a:close/>
                    <a:moveTo>
                      <a:pt x="805" y="776"/>
                    </a:moveTo>
                    <a:cubicBezTo>
                      <a:pt x="804" y="778"/>
                      <a:pt x="804" y="778"/>
                      <a:pt x="804" y="778"/>
                    </a:cubicBezTo>
                    <a:cubicBezTo>
                      <a:pt x="801" y="776"/>
                      <a:pt x="798" y="777"/>
                      <a:pt x="800" y="773"/>
                    </a:cubicBezTo>
                    <a:cubicBezTo>
                      <a:pt x="803" y="775"/>
                      <a:pt x="804" y="773"/>
                      <a:pt x="805" y="776"/>
                    </a:cubicBezTo>
                    <a:close/>
                  </a:path>
                </a:pathLst>
              </a:custGeom>
              <a:solidFill>
                <a:srgbClr val="DB5D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7" name="Freeform 447"/>
              <p:cNvSpPr>
                <a:spLocks/>
              </p:cNvSpPr>
              <p:nvPr/>
            </p:nvSpPr>
            <p:spPr bwMode="auto">
              <a:xfrm>
                <a:off x="3728" y="1166"/>
                <a:ext cx="10" cy="14"/>
              </a:xfrm>
              <a:custGeom>
                <a:avLst/>
                <a:gdLst>
                  <a:gd name="T0" fmla="*/ 0 w 7"/>
                  <a:gd name="T1" fmla="*/ 10 h 10"/>
                  <a:gd name="T2" fmla="*/ 1 w 7"/>
                  <a:gd name="T3" fmla="*/ 8 h 10"/>
                  <a:gd name="T4" fmla="*/ 7 w 7"/>
                  <a:gd name="T5" fmla="*/ 0 h 10"/>
                  <a:gd name="T6" fmla="*/ 0 w 7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cubicBezTo>
                      <a:pt x="0" y="8"/>
                      <a:pt x="1" y="8"/>
                      <a:pt x="1" y="8"/>
                    </a:cubicBezTo>
                    <a:cubicBezTo>
                      <a:pt x="1" y="6"/>
                      <a:pt x="3" y="1"/>
                      <a:pt x="7" y="0"/>
                    </a:cubicBezTo>
                    <a:cubicBezTo>
                      <a:pt x="4" y="3"/>
                      <a:pt x="4" y="8"/>
                      <a:pt x="0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8" name="Freeform 448"/>
              <p:cNvSpPr>
                <a:spLocks/>
              </p:cNvSpPr>
              <p:nvPr/>
            </p:nvSpPr>
            <p:spPr bwMode="auto">
              <a:xfrm>
                <a:off x="3783" y="1243"/>
                <a:ext cx="6" cy="8"/>
              </a:xfrm>
              <a:custGeom>
                <a:avLst/>
                <a:gdLst>
                  <a:gd name="T0" fmla="*/ 0 w 4"/>
                  <a:gd name="T1" fmla="*/ 3 h 6"/>
                  <a:gd name="T2" fmla="*/ 4 w 4"/>
                  <a:gd name="T3" fmla="*/ 1 h 6"/>
                  <a:gd name="T4" fmla="*/ 0 w 4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cubicBezTo>
                      <a:pt x="0" y="0"/>
                      <a:pt x="3" y="1"/>
                      <a:pt x="4" y="1"/>
                    </a:cubicBezTo>
                    <a:cubicBezTo>
                      <a:pt x="2" y="2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9" name="Freeform 449"/>
              <p:cNvSpPr>
                <a:spLocks/>
              </p:cNvSpPr>
              <p:nvPr/>
            </p:nvSpPr>
            <p:spPr bwMode="auto">
              <a:xfrm>
                <a:off x="3790" y="1229"/>
                <a:ext cx="5" cy="7"/>
              </a:xfrm>
              <a:custGeom>
                <a:avLst/>
                <a:gdLst>
                  <a:gd name="T0" fmla="*/ 0 w 4"/>
                  <a:gd name="T1" fmla="*/ 3 h 5"/>
                  <a:gd name="T2" fmla="*/ 4 w 4"/>
                  <a:gd name="T3" fmla="*/ 0 h 5"/>
                  <a:gd name="T4" fmla="*/ 0 w 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cubicBezTo>
                      <a:pt x="0" y="0"/>
                      <a:pt x="2" y="1"/>
                      <a:pt x="4" y="0"/>
                    </a:cubicBezTo>
                    <a:cubicBezTo>
                      <a:pt x="4" y="5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0" name="Freeform 450"/>
              <p:cNvSpPr>
                <a:spLocks/>
              </p:cNvSpPr>
              <p:nvPr/>
            </p:nvSpPr>
            <p:spPr bwMode="auto">
              <a:xfrm>
                <a:off x="3794" y="1236"/>
                <a:ext cx="15" cy="7"/>
              </a:xfrm>
              <a:custGeom>
                <a:avLst/>
                <a:gdLst>
                  <a:gd name="T0" fmla="*/ 2 w 11"/>
                  <a:gd name="T1" fmla="*/ 3 h 5"/>
                  <a:gd name="T2" fmla="*/ 4 w 11"/>
                  <a:gd name="T3" fmla="*/ 0 h 5"/>
                  <a:gd name="T4" fmla="*/ 5 w 11"/>
                  <a:gd name="T5" fmla="*/ 3 h 5"/>
                  <a:gd name="T6" fmla="*/ 8 w 11"/>
                  <a:gd name="T7" fmla="*/ 2 h 5"/>
                  <a:gd name="T8" fmla="*/ 11 w 11"/>
                  <a:gd name="T9" fmla="*/ 0 h 5"/>
                  <a:gd name="T10" fmla="*/ 10 w 11"/>
                  <a:gd name="T11" fmla="*/ 4 h 5"/>
                  <a:gd name="T12" fmla="*/ 7 w 11"/>
                  <a:gd name="T13" fmla="*/ 5 h 5"/>
                  <a:gd name="T14" fmla="*/ 2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2" y="3"/>
                    </a:moveTo>
                    <a:cubicBezTo>
                      <a:pt x="0" y="1"/>
                      <a:pt x="4" y="2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7" y="4"/>
                      <a:pt x="7" y="3"/>
                      <a:pt x="8" y="2"/>
                    </a:cubicBezTo>
                    <a:cubicBezTo>
                      <a:pt x="9" y="1"/>
                      <a:pt x="9" y="0"/>
                      <a:pt x="11" y="0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5"/>
                      <a:pt x="3" y="4"/>
                      <a:pt x="2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1" name="Freeform 451"/>
              <p:cNvSpPr>
                <a:spLocks/>
              </p:cNvSpPr>
              <p:nvPr/>
            </p:nvSpPr>
            <p:spPr bwMode="auto">
              <a:xfrm>
                <a:off x="3795" y="1225"/>
                <a:ext cx="5" cy="6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0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0"/>
                      <a:pt x="2" y="1"/>
                      <a:pt x="3" y="0"/>
                    </a:cubicBezTo>
                    <a:cubicBezTo>
                      <a:pt x="3" y="2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2" name="Freeform 452"/>
              <p:cNvSpPr>
                <a:spLocks/>
              </p:cNvSpPr>
              <p:nvPr/>
            </p:nvSpPr>
            <p:spPr bwMode="auto">
              <a:xfrm>
                <a:off x="3800" y="1227"/>
                <a:ext cx="8" cy="5"/>
              </a:xfrm>
              <a:custGeom>
                <a:avLst/>
                <a:gdLst>
                  <a:gd name="T0" fmla="*/ 0 w 6"/>
                  <a:gd name="T1" fmla="*/ 4 h 4"/>
                  <a:gd name="T2" fmla="*/ 2 w 6"/>
                  <a:gd name="T3" fmla="*/ 0 h 4"/>
                  <a:gd name="T4" fmla="*/ 6 w 6"/>
                  <a:gd name="T5" fmla="*/ 2 h 4"/>
                  <a:gd name="T6" fmla="*/ 4 w 6"/>
                  <a:gd name="T7" fmla="*/ 3 h 4"/>
                  <a:gd name="T8" fmla="*/ 0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3" y="3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3" name="Freeform 453"/>
              <p:cNvSpPr>
                <a:spLocks/>
              </p:cNvSpPr>
              <p:nvPr/>
            </p:nvSpPr>
            <p:spPr bwMode="auto">
              <a:xfrm>
                <a:off x="3759" y="979"/>
                <a:ext cx="8" cy="7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0 h 5"/>
                  <a:gd name="T4" fmla="*/ 4 w 6"/>
                  <a:gd name="T5" fmla="*/ 1 h 5"/>
                  <a:gd name="T6" fmla="*/ 6 w 6"/>
                  <a:gd name="T7" fmla="*/ 1 h 5"/>
                  <a:gd name="T8" fmla="*/ 0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3"/>
                      <a:pt x="4" y="4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4"/>
                      <a:pt x="3" y="5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4" name="Freeform 454"/>
              <p:cNvSpPr>
                <a:spLocks/>
              </p:cNvSpPr>
              <p:nvPr/>
            </p:nvSpPr>
            <p:spPr bwMode="auto">
              <a:xfrm>
                <a:off x="3777" y="987"/>
                <a:ext cx="6" cy="6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4" y="2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5" name="Freeform 455"/>
              <p:cNvSpPr>
                <a:spLocks/>
              </p:cNvSpPr>
              <p:nvPr/>
            </p:nvSpPr>
            <p:spPr bwMode="auto">
              <a:xfrm>
                <a:off x="3756" y="814"/>
                <a:ext cx="19" cy="5"/>
              </a:xfrm>
              <a:custGeom>
                <a:avLst/>
                <a:gdLst>
                  <a:gd name="T0" fmla="*/ 0 w 14"/>
                  <a:gd name="T1" fmla="*/ 3 h 4"/>
                  <a:gd name="T2" fmla="*/ 14 w 14"/>
                  <a:gd name="T3" fmla="*/ 1 h 4"/>
                  <a:gd name="T4" fmla="*/ 0 w 1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4" y="0"/>
                      <a:pt x="10" y="1"/>
                      <a:pt x="14" y="1"/>
                    </a:cubicBezTo>
                    <a:cubicBezTo>
                      <a:pt x="12" y="4"/>
                      <a:pt x="4" y="2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6" name="Freeform 456"/>
              <p:cNvSpPr>
                <a:spLocks/>
              </p:cNvSpPr>
              <p:nvPr/>
            </p:nvSpPr>
            <p:spPr bwMode="auto">
              <a:xfrm>
                <a:off x="3816" y="1235"/>
                <a:ext cx="8" cy="8"/>
              </a:xfrm>
              <a:custGeom>
                <a:avLst/>
                <a:gdLst>
                  <a:gd name="T0" fmla="*/ 0 w 6"/>
                  <a:gd name="T1" fmla="*/ 3 h 6"/>
                  <a:gd name="T2" fmla="*/ 3 w 6"/>
                  <a:gd name="T3" fmla="*/ 1 h 6"/>
                  <a:gd name="T4" fmla="*/ 6 w 6"/>
                  <a:gd name="T5" fmla="*/ 3 h 6"/>
                  <a:gd name="T6" fmla="*/ 0 w 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6" y="3"/>
                    </a:cubicBezTo>
                    <a:cubicBezTo>
                      <a:pt x="5" y="6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7" name="Freeform 457"/>
              <p:cNvSpPr>
                <a:spLocks/>
              </p:cNvSpPr>
              <p:nvPr/>
            </p:nvSpPr>
            <p:spPr bwMode="auto">
              <a:xfrm>
                <a:off x="3802" y="976"/>
                <a:ext cx="15" cy="11"/>
              </a:xfrm>
              <a:custGeom>
                <a:avLst/>
                <a:gdLst>
                  <a:gd name="T0" fmla="*/ 7 w 11"/>
                  <a:gd name="T1" fmla="*/ 7 h 8"/>
                  <a:gd name="T2" fmla="*/ 1 w 11"/>
                  <a:gd name="T3" fmla="*/ 8 h 8"/>
                  <a:gd name="T4" fmla="*/ 4 w 11"/>
                  <a:gd name="T5" fmla="*/ 3 h 8"/>
                  <a:gd name="T6" fmla="*/ 11 w 11"/>
                  <a:gd name="T7" fmla="*/ 1 h 8"/>
                  <a:gd name="T8" fmla="*/ 7 w 11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7"/>
                    </a:moveTo>
                    <a:cubicBezTo>
                      <a:pt x="5" y="5"/>
                      <a:pt x="4" y="8"/>
                      <a:pt x="1" y="8"/>
                    </a:cubicBezTo>
                    <a:cubicBezTo>
                      <a:pt x="0" y="5"/>
                      <a:pt x="7" y="5"/>
                      <a:pt x="4" y="3"/>
                    </a:cubicBezTo>
                    <a:cubicBezTo>
                      <a:pt x="5" y="0"/>
                      <a:pt x="9" y="2"/>
                      <a:pt x="11" y="1"/>
                    </a:cubicBezTo>
                    <a:cubicBezTo>
                      <a:pt x="10" y="3"/>
                      <a:pt x="7" y="4"/>
                      <a:pt x="7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8" name="Freeform 458"/>
              <p:cNvSpPr>
                <a:spLocks/>
              </p:cNvSpPr>
              <p:nvPr/>
            </p:nvSpPr>
            <p:spPr bwMode="auto">
              <a:xfrm>
                <a:off x="3808" y="814"/>
                <a:ext cx="24" cy="2"/>
              </a:xfrm>
              <a:custGeom>
                <a:avLst/>
                <a:gdLst>
                  <a:gd name="T0" fmla="*/ 1 w 18"/>
                  <a:gd name="T1" fmla="*/ 2 h 2"/>
                  <a:gd name="T2" fmla="*/ 8 w 18"/>
                  <a:gd name="T3" fmla="*/ 0 h 2"/>
                  <a:gd name="T4" fmla="*/ 18 w 18"/>
                  <a:gd name="T5" fmla="*/ 2 h 2"/>
                  <a:gd name="T6" fmla="*/ 10 w 18"/>
                  <a:gd name="T7" fmla="*/ 2 h 2"/>
                  <a:gd name="T8" fmla="*/ 6 w 18"/>
                  <a:gd name="T9" fmla="*/ 2 h 2"/>
                  <a:gd name="T10" fmla="*/ 1 w 18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">
                    <a:moveTo>
                      <a:pt x="1" y="2"/>
                    </a:moveTo>
                    <a:cubicBezTo>
                      <a:pt x="0" y="2"/>
                      <a:pt x="4" y="0"/>
                      <a:pt x="8" y="0"/>
                    </a:cubicBezTo>
                    <a:cubicBezTo>
                      <a:pt x="13" y="0"/>
                      <a:pt x="18" y="0"/>
                      <a:pt x="18" y="2"/>
                    </a:cubicBezTo>
                    <a:cubicBezTo>
                      <a:pt x="16" y="2"/>
                      <a:pt x="13" y="2"/>
                      <a:pt x="10" y="2"/>
                    </a:cubicBezTo>
                    <a:cubicBezTo>
                      <a:pt x="9" y="2"/>
                      <a:pt x="8" y="2"/>
                      <a:pt x="6" y="2"/>
                    </a:cubicBezTo>
                    <a:cubicBezTo>
                      <a:pt x="4" y="2"/>
                      <a:pt x="3" y="2"/>
                      <a:pt x="1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9" name="Freeform 459"/>
              <p:cNvSpPr>
                <a:spLocks/>
              </p:cNvSpPr>
              <p:nvPr/>
            </p:nvSpPr>
            <p:spPr bwMode="auto">
              <a:xfrm>
                <a:off x="3855" y="975"/>
                <a:ext cx="8" cy="6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2 h 4"/>
                  <a:gd name="T4" fmla="*/ 0 w 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1" y="1"/>
                      <a:pt x="4" y="0"/>
                      <a:pt x="6" y="2"/>
                    </a:cubicBezTo>
                    <a:cubicBezTo>
                      <a:pt x="6" y="4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0" name="Freeform 460"/>
              <p:cNvSpPr>
                <a:spLocks/>
              </p:cNvSpPr>
              <p:nvPr/>
            </p:nvSpPr>
            <p:spPr bwMode="auto">
              <a:xfrm>
                <a:off x="3849" y="1240"/>
                <a:ext cx="3" cy="13"/>
              </a:xfrm>
              <a:custGeom>
                <a:avLst/>
                <a:gdLst>
                  <a:gd name="T0" fmla="*/ 0 w 2"/>
                  <a:gd name="T1" fmla="*/ 5 h 10"/>
                  <a:gd name="T2" fmla="*/ 2 w 2"/>
                  <a:gd name="T3" fmla="*/ 6 h 10"/>
                  <a:gd name="T4" fmla="*/ 0 w 2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0" y="5"/>
                    </a:moveTo>
                    <a:cubicBezTo>
                      <a:pt x="0" y="0"/>
                      <a:pt x="2" y="4"/>
                      <a:pt x="2" y="6"/>
                    </a:cubicBezTo>
                    <a:cubicBezTo>
                      <a:pt x="1" y="10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1" name="Freeform 461"/>
              <p:cNvSpPr>
                <a:spLocks/>
              </p:cNvSpPr>
              <p:nvPr/>
            </p:nvSpPr>
            <p:spPr bwMode="auto">
              <a:xfrm>
                <a:off x="3883" y="1247"/>
                <a:ext cx="5" cy="9"/>
              </a:xfrm>
              <a:custGeom>
                <a:avLst/>
                <a:gdLst>
                  <a:gd name="T0" fmla="*/ 1 w 4"/>
                  <a:gd name="T1" fmla="*/ 2 h 7"/>
                  <a:gd name="T2" fmla="*/ 3 w 4"/>
                  <a:gd name="T3" fmla="*/ 3 h 7"/>
                  <a:gd name="T4" fmla="*/ 1 w 4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2"/>
                    </a:moveTo>
                    <a:cubicBezTo>
                      <a:pt x="0" y="0"/>
                      <a:pt x="4" y="1"/>
                      <a:pt x="3" y="3"/>
                    </a:cubicBezTo>
                    <a:cubicBezTo>
                      <a:pt x="2" y="7"/>
                      <a:pt x="3" y="1"/>
                      <a:pt x="1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2" name="Freeform 462"/>
              <p:cNvSpPr>
                <a:spLocks/>
              </p:cNvSpPr>
              <p:nvPr/>
            </p:nvSpPr>
            <p:spPr bwMode="auto">
              <a:xfrm>
                <a:off x="3887" y="1232"/>
                <a:ext cx="8" cy="4"/>
              </a:xfrm>
              <a:custGeom>
                <a:avLst/>
                <a:gdLst>
                  <a:gd name="T0" fmla="*/ 0 w 6"/>
                  <a:gd name="T1" fmla="*/ 2 h 3"/>
                  <a:gd name="T2" fmla="*/ 2 w 6"/>
                  <a:gd name="T3" fmla="*/ 0 h 3"/>
                  <a:gd name="T4" fmla="*/ 4 w 6"/>
                  <a:gd name="T5" fmla="*/ 2 h 3"/>
                  <a:gd name="T6" fmla="*/ 6 w 6"/>
                  <a:gd name="T7" fmla="*/ 3 h 3"/>
                  <a:gd name="T8" fmla="*/ 0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1" y="2"/>
                      <a:pt x="2" y="0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4" y="3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3" name="Freeform 463"/>
              <p:cNvSpPr>
                <a:spLocks/>
              </p:cNvSpPr>
              <p:nvPr/>
            </p:nvSpPr>
            <p:spPr bwMode="auto">
              <a:xfrm>
                <a:off x="3912" y="1260"/>
                <a:ext cx="10" cy="8"/>
              </a:xfrm>
              <a:custGeom>
                <a:avLst/>
                <a:gdLst>
                  <a:gd name="T0" fmla="*/ 0 w 7"/>
                  <a:gd name="T1" fmla="*/ 1 h 6"/>
                  <a:gd name="T2" fmla="*/ 4 w 7"/>
                  <a:gd name="T3" fmla="*/ 1 h 6"/>
                  <a:gd name="T4" fmla="*/ 6 w 7"/>
                  <a:gd name="T5" fmla="*/ 3 h 6"/>
                  <a:gd name="T6" fmla="*/ 6 w 7"/>
                  <a:gd name="T7" fmla="*/ 6 h 6"/>
                  <a:gd name="T8" fmla="*/ 0 w 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7" y="3"/>
                      <a:pt x="7" y="4"/>
                      <a:pt x="6" y="6"/>
                    </a:cubicBezTo>
                    <a:cubicBezTo>
                      <a:pt x="5" y="4"/>
                      <a:pt x="3" y="2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4" name="Freeform 464"/>
              <p:cNvSpPr>
                <a:spLocks/>
              </p:cNvSpPr>
              <p:nvPr/>
            </p:nvSpPr>
            <p:spPr bwMode="auto">
              <a:xfrm>
                <a:off x="4004" y="1028"/>
                <a:ext cx="15" cy="12"/>
              </a:xfrm>
              <a:custGeom>
                <a:avLst/>
                <a:gdLst>
                  <a:gd name="T0" fmla="*/ 11 w 11"/>
                  <a:gd name="T1" fmla="*/ 6 h 9"/>
                  <a:gd name="T2" fmla="*/ 11 w 11"/>
                  <a:gd name="T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cubicBezTo>
                      <a:pt x="7" y="9"/>
                      <a:pt x="0" y="0"/>
                      <a:pt x="11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5" name="Freeform 465"/>
              <p:cNvSpPr>
                <a:spLocks/>
              </p:cNvSpPr>
              <p:nvPr/>
            </p:nvSpPr>
            <p:spPr bwMode="auto">
              <a:xfrm>
                <a:off x="3937" y="1278"/>
                <a:ext cx="8" cy="13"/>
              </a:xfrm>
              <a:custGeom>
                <a:avLst/>
                <a:gdLst>
                  <a:gd name="T0" fmla="*/ 0 w 6"/>
                  <a:gd name="T1" fmla="*/ 5 h 10"/>
                  <a:gd name="T2" fmla="*/ 6 w 6"/>
                  <a:gd name="T3" fmla="*/ 6 h 10"/>
                  <a:gd name="T4" fmla="*/ 0 w 6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0" y="5"/>
                    </a:moveTo>
                    <a:cubicBezTo>
                      <a:pt x="3" y="0"/>
                      <a:pt x="4" y="4"/>
                      <a:pt x="6" y="6"/>
                    </a:cubicBezTo>
                    <a:cubicBezTo>
                      <a:pt x="3" y="10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6" name="Freeform 466"/>
              <p:cNvSpPr>
                <a:spLocks/>
              </p:cNvSpPr>
              <p:nvPr/>
            </p:nvSpPr>
            <p:spPr bwMode="auto">
              <a:xfrm>
                <a:off x="4050" y="1085"/>
                <a:ext cx="10" cy="11"/>
              </a:xfrm>
              <a:custGeom>
                <a:avLst/>
                <a:gdLst>
                  <a:gd name="T0" fmla="*/ 3 w 8"/>
                  <a:gd name="T1" fmla="*/ 2 h 8"/>
                  <a:gd name="T2" fmla="*/ 8 w 8"/>
                  <a:gd name="T3" fmla="*/ 1 h 8"/>
                  <a:gd name="T4" fmla="*/ 4 w 8"/>
                  <a:gd name="T5" fmla="*/ 8 h 8"/>
                  <a:gd name="T6" fmla="*/ 3 w 8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cubicBezTo>
                      <a:pt x="4" y="1"/>
                      <a:pt x="6" y="0"/>
                      <a:pt x="8" y="1"/>
                    </a:cubicBezTo>
                    <a:cubicBezTo>
                      <a:pt x="8" y="4"/>
                      <a:pt x="5" y="5"/>
                      <a:pt x="4" y="8"/>
                    </a:cubicBezTo>
                    <a:cubicBezTo>
                      <a:pt x="0" y="6"/>
                      <a:pt x="6" y="4"/>
                      <a:pt x="3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7" name="Freeform 467"/>
              <p:cNvSpPr>
                <a:spLocks/>
              </p:cNvSpPr>
              <p:nvPr/>
            </p:nvSpPr>
            <p:spPr bwMode="auto">
              <a:xfrm>
                <a:off x="4114" y="1126"/>
                <a:ext cx="8" cy="9"/>
              </a:xfrm>
              <a:custGeom>
                <a:avLst/>
                <a:gdLst>
                  <a:gd name="T0" fmla="*/ 0 w 6"/>
                  <a:gd name="T1" fmla="*/ 2 h 7"/>
                  <a:gd name="T2" fmla="*/ 6 w 6"/>
                  <a:gd name="T3" fmla="*/ 4 h 7"/>
                  <a:gd name="T4" fmla="*/ 0 w 6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cubicBezTo>
                      <a:pt x="2" y="0"/>
                      <a:pt x="4" y="4"/>
                      <a:pt x="6" y="4"/>
                    </a:cubicBezTo>
                    <a:cubicBezTo>
                      <a:pt x="2" y="7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8" name="Freeform 468"/>
              <p:cNvSpPr>
                <a:spLocks/>
              </p:cNvSpPr>
              <p:nvPr/>
            </p:nvSpPr>
            <p:spPr bwMode="auto">
              <a:xfrm>
                <a:off x="3973" y="1314"/>
                <a:ext cx="7" cy="4"/>
              </a:xfrm>
              <a:custGeom>
                <a:avLst/>
                <a:gdLst>
                  <a:gd name="T0" fmla="*/ 0 w 5"/>
                  <a:gd name="T1" fmla="*/ 1 h 3"/>
                  <a:gd name="T2" fmla="*/ 2 w 5"/>
                  <a:gd name="T3" fmla="*/ 3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1" y="0"/>
                      <a:pt x="5" y="0"/>
                      <a:pt x="2" y="3"/>
                    </a:cubicBezTo>
                    <a:cubicBezTo>
                      <a:pt x="2" y="1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9" name="Freeform 469"/>
              <p:cNvSpPr>
                <a:spLocks/>
              </p:cNvSpPr>
              <p:nvPr/>
            </p:nvSpPr>
            <p:spPr bwMode="auto">
              <a:xfrm>
                <a:off x="4165" y="1067"/>
                <a:ext cx="10" cy="12"/>
              </a:xfrm>
              <a:custGeom>
                <a:avLst/>
                <a:gdLst>
                  <a:gd name="T0" fmla="*/ 0 w 7"/>
                  <a:gd name="T1" fmla="*/ 3 h 9"/>
                  <a:gd name="T2" fmla="*/ 4 w 7"/>
                  <a:gd name="T3" fmla="*/ 9 h 9"/>
                  <a:gd name="T4" fmla="*/ 0 w 7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3"/>
                    </a:moveTo>
                    <a:cubicBezTo>
                      <a:pt x="2" y="0"/>
                      <a:pt x="7" y="7"/>
                      <a:pt x="4" y="9"/>
                    </a:cubicBezTo>
                    <a:cubicBezTo>
                      <a:pt x="1" y="7"/>
                      <a:pt x="3" y="5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0" name="Freeform 470"/>
              <p:cNvSpPr>
                <a:spLocks/>
              </p:cNvSpPr>
              <p:nvPr/>
            </p:nvSpPr>
            <p:spPr bwMode="auto">
              <a:xfrm>
                <a:off x="3978" y="1317"/>
                <a:ext cx="12" cy="8"/>
              </a:xfrm>
              <a:custGeom>
                <a:avLst/>
                <a:gdLst>
                  <a:gd name="T0" fmla="*/ 0 w 9"/>
                  <a:gd name="T1" fmla="*/ 1 h 6"/>
                  <a:gd name="T2" fmla="*/ 9 w 9"/>
                  <a:gd name="T3" fmla="*/ 3 h 6"/>
                  <a:gd name="T4" fmla="*/ 0 w 9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6" y="0"/>
                      <a:pt x="4" y="1"/>
                      <a:pt x="9" y="3"/>
                    </a:cubicBezTo>
                    <a:cubicBezTo>
                      <a:pt x="4" y="6"/>
                      <a:pt x="3" y="3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1" name="Freeform 471"/>
              <p:cNvSpPr>
                <a:spLocks/>
              </p:cNvSpPr>
              <p:nvPr/>
            </p:nvSpPr>
            <p:spPr bwMode="auto">
              <a:xfrm>
                <a:off x="3965" y="1344"/>
                <a:ext cx="5" cy="9"/>
              </a:xfrm>
              <a:custGeom>
                <a:avLst/>
                <a:gdLst>
                  <a:gd name="T0" fmla="*/ 2 w 4"/>
                  <a:gd name="T1" fmla="*/ 2 h 7"/>
                  <a:gd name="T2" fmla="*/ 3 w 4"/>
                  <a:gd name="T3" fmla="*/ 5 h 7"/>
                  <a:gd name="T4" fmla="*/ 2 w 4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cubicBezTo>
                      <a:pt x="4" y="0"/>
                      <a:pt x="1" y="6"/>
                      <a:pt x="3" y="5"/>
                    </a:cubicBezTo>
                    <a:cubicBezTo>
                      <a:pt x="0" y="7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2" name="Freeform 472"/>
              <p:cNvSpPr>
                <a:spLocks/>
              </p:cNvSpPr>
              <p:nvPr/>
            </p:nvSpPr>
            <p:spPr bwMode="auto">
              <a:xfrm>
                <a:off x="3969" y="1350"/>
                <a:ext cx="4" cy="6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0 h 4"/>
                  <a:gd name="T4" fmla="*/ 0 w 3"/>
                  <a:gd name="T5" fmla="*/ 4 h 4"/>
                  <a:gd name="T6" fmla="*/ 0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0"/>
                      <a:pt x="1" y="2"/>
                      <a:pt x="3" y="0"/>
                    </a:cubicBezTo>
                    <a:cubicBezTo>
                      <a:pt x="3" y="1"/>
                      <a:pt x="1" y="2"/>
                      <a:pt x="0" y="4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3" name="Freeform 473"/>
              <p:cNvSpPr>
                <a:spLocks/>
              </p:cNvSpPr>
              <p:nvPr/>
            </p:nvSpPr>
            <p:spPr bwMode="auto">
              <a:xfrm>
                <a:off x="3993" y="1323"/>
                <a:ext cx="8" cy="10"/>
              </a:xfrm>
              <a:custGeom>
                <a:avLst/>
                <a:gdLst>
                  <a:gd name="T0" fmla="*/ 3 w 6"/>
                  <a:gd name="T1" fmla="*/ 0 h 7"/>
                  <a:gd name="T2" fmla="*/ 3 w 6"/>
                  <a:gd name="T3" fmla="*/ 4 h 7"/>
                  <a:gd name="T4" fmla="*/ 6 w 6"/>
                  <a:gd name="T5" fmla="*/ 6 h 7"/>
                  <a:gd name="T6" fmla="*/ 1 w 6"/>
                  <a:gd name="T7" fmla="*/ 6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2"/>
                      <a:pt x="2" y="3"/>
                      <a:pt x="3" y="4"/>
                    </a:cubicBezTo>
                    <a:cubicBezTo>
                      <a:pt x="4" y="5"/>
                      <a:pt x="5" y="5"/>
                      <a:pt x="6" y="6"/>
                    </a:cubicBezTo>
                    <a:cubicBezTo>
                      <a:pt x="4" y="7"/>
                      <a:pt x="2" y="7"/>
                      <a:pt x="1" y="6"/>
                    </a:cubicBezTo>
                    <a:cubicBezTo>
                      <a:pt x="0" y="5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4" name="Freeform 474"/>
              <p:cNvSpPr>
                <a:spLocks/>
              </p:cNvSpPr>
              <p:nvPr/>
            </p:nvSpPr>
            <p:spPr bwMode="auto">
              <a:xfrm>
                <a:off x="3839" y="148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5" name="Freeform 475"/>
              <p:cNvSpPr>
                <a:spLocks/>
              </p:cNvSpPr>
              <p:nvPr/>
            </p:nvSpPr>
            <p:spPr bwMode="auto">
              <a:xfrm>
                <a:off x="4155" y="1166"/>
                <a:ext cx="8" cy="9"/>
              </a:xfrm>
              <a:custGeom>
                <a:avLst/>
                <a:gdLst>
                  <a:gd name="T0" fmla="*/ 1 w 6"/>
                  <a:gd name="T1" fmla="*/ 3 h 7"/>
                  <a:gd name="T2" fmla="*/ 6 w 6"/>
                  <a:gd name="T3" fmla="*/ 3 h 7"/>
                  <a:gd name="T4" fmla="*/ 1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1" y="3"/>
                    </a:moveTo>
                    <a:cubicBezTo>
                      <a:pt x="0" y="0"/>
                      <a:pt x="5" y="1"/>
                      <a:pt x="6" y="3"/>
                    </a:cubicBezTo>
                    <a:cubicBezTo>
                      <a:pt x="3" y="7"/>
                      <a:pt x="3" y="1"/>
                      <a:pt x="1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6" name="Freeform 476"/>
              <p:cNvSpPr>
                <a:spLocks/>
              </p:cNvSpPr>
              <p:nvPr/>
            </p:nvSpPr>
            <p:spPr bwMode="auto">
              <a:xfrm>
                <a:off x="4047" y="1295"/>
                <a:ext cx="8" cy="10"/>
              </a:xfrm>
              <a:custGeom>
                <a:avLst/>
                <a:gdLst>
                  <a:gd name="T0" fmla="*/ 0 w 6"/>
                  <a:gd name="T1" fmla="*/ 3 h 7"/>
                  <a:gd name="T2" fmla="*/ 6 w 6"/>
                  <a:gd name="T3" fmla="*/ 5 h 7"/>
                  <a:gd name="T4" fmla="*/ 0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4" y="0"/>
                      <a:pt x="6" y="2"/>
                      <a:pt x="6" y="5"/>
                    </a:cubicBezTo>
                    <a:cubicBezTo>
                      <a:pt x="2" y="7"/>
                      <a:pt x="4" y="2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7" name="Freeform 477"/>
              <p:cNvSpPr>
                <a:spLocks/>
              </p:cNvSpPr>
              <p:nvPr/>
            </p:nvSpPr>
            <p:spPr bwMode="auto">
              <a:xfrm>
                <a:off x="4019" y="1322"/>
                <a:ext cx="8" cy="7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2 h 5"/>
                  <a:gd name="T4" fmla="*/ 2 w 6"/>
                  <a:gd name="T5" fmla="*/ 5 h 5"/>
                  <a:gd name="T6" fmla="*/ 0 w 6"/>
                  <a:gd name="T7" fmla="*/ 5 h 5"/>
                  <a:gd name="T8" fmla="*/ 2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2"/>
                      <a:pt x="4" y="3"/>
                      <a:pt x="4" y="2"/>
                    </a:cubicBezTo>
                    <a:cubicBezTo>
                      <a:pt x="6" y="0"/>
                      <a:pt x="4" y="4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4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8" name="Freeform 478"/>
              <p:cNvSpPr>
                <a:spLocks/>
              </p:cNvSpPr>
              <p:nvPr/>
            </p:nvSpPr>
            <p:spPr bwMode="auto">
              <a:xfrm>
                <a:off x="4070" y="1297"/>
                <a:ext cx="4" cy="5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1 h 4"/>
                  <a:gd name="T4" fmla="*/ 3 w 3"/>
                  <a:gd name="T5" fmla="*/ 4 h 4"/>
                  <a:gd name="T6" fmla="*/ 2 w 3"/>
                  <a:gd name="T7" fmla="*/ 4 h 4"/>
                  <a:gd name="T8" fmla="*/ 0 w 3"/>
                  <a:gd name="T9" fmla="*/ 4 h 4"/>
                  <a:gd name="T10" fmla="*/ 1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3"/>
                      <a:pt x="3" y="2"/>
                      <a:pt x="1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9" name="Freeform 479"/>
              <p:cNvSpPr>
                <a:spLocks/>
              </p:cNvSpPr>
              <p:nvPr/>
            </p:nvSpPr>
            <p:spPr bwMode="auto">
              <a:xfrm>
                <a:off x="4195" y="1210"/>
                <a:ext cx="8" cy="13"/>
              </a:xfrm>
              <a:custGeom>
                <a:avLst/>
                <a:gdLst>
                  <a:gd name="T0" fmla="*/ 0 w 6"/>
                  <a:gd name="T1" fmla="*/ 2 h 9"/>
                  <a:gd name="T2" fmla="*/ 6 w 6"/>
                  <a:gd name="T3" fmla="*/ 8 h 9"/>
                  <a:gd name="T4" fmla="*/ 0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2"/>
                    </a:moveTo>
                    <a:cubicBezTo>
                      <a:pt x="1" y="0"/>
                      <a:pt x="5" y="7"/>
                      <a:pt x="6" y="8"/>
                    </a:cubicBezTo>
                    <a:cubicBezTo>
                      <a:pt x="2" y="9"/>
                      <a:pt x="4" y="5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0" name="Freeform 480"/>
              <p:cNvSpPr>
                <a:spLocks/>
              </p:cNvSpPr>
              <p:nvPr/>
            </p:nvSpPr>
            <p:spPr bwMode="auto">
              <a:xfrm>
                <a:off x="4145" y="1263"/>
                <a:ext cx="8" cy="8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3 h 6"/>
                  <a:gd name="T4" fmla="*/ 4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5" y="1"/>
                      <a:pt x="5" y="2"/>
                      <a:pt x="6" y="3"/>
                    </a:cubicBezTo>
                    <a:cubicBezTo>
                      <a:pt x="3" y="6"/>
                      <a:pt x="0" y="2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1" name="Freeform 481"/>
              <p:cNvSpPr>
                <a:spLocks/>
              </p:cNvSpPr>
              <p:nvPr/>
            </p:nvSpPr>
            <p:spPr bwMode="auto">
              <a:xfrm>
                <a:off x="4164" y="1274"/>
                <a:ext cx="8" cy="12"/>
              </a:xfrm>
              <a:custGeom>
                <a:avLst/>
                <a:gdLst>
                  <a:gd name="T0" fmla="*/ 0 w 6"/>
                  <a:gd name="T1" fmla="*/ 3 h 9"/>
                  <a:gd name="T2" fmla="*/ 4 w 6"/>
                  <a:gd name="T3" fmla="*/ 9 h 9"/>
                  <a:gd name="T4" fmla="*/ 0 w 6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cubicBezTo>
                      <a:pt x="6" y="0"/>
                      <a:pt x="2" y="7"/>
                      <a:pt x="4" y="9"/>
                    </a:cubicBezTo>
                    <a:cubicBezTo>
                      <a:pt x="2" y="9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2" name="Freeform 482"/>
              <p:cNvSpPr>
                <a:spLocks/>
              </p:cNvSpPr>
              <p:nvPr/>
            </p:nvSpPr>
            <p:spPr bwMode="auto">
              <a:xfrm>
                <a:off x="3953" y="1419"/>
                <a:ext cx="7" cy="5"/>
              </a:xfrm>
              <a:custGeom>
                <a:avLst/>
                <a:gdLst>
                  <a:gd name="T0" fmla="*/ 4 w 5"/>
                  <a:gd name="T1" fmla="*/ 0 h 4"/>
                  <a:gd name="T2" fmla="*/ 3 w 5"/>
                  <a:gd name="T3" fmla="*/ 2 h 4"/>
                  <a:gd name="T4" fmla="*/ 4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5" y="1"/>
                      <a:pt x="2" y="2"/>
                      <a:pt x="3" y="2"/>
                    </a:cubicBezTo>
                    <a:cubicBezTo>
                      <a:pt x="0" y="4"/>
                      <a:pt x="1" y="2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3" name="Freeform 483"/>
              <p:cNvSpPr>
                <a:spLocks/>
              </p:cNvSpPr>
              <p:nvPr/>
            </p:nvSpPr>
            <p:spPr bwMode="auto">
              <a:xfrm>
                <a:off x="4137" y="1345"/>
                <a:ext cx="5" cy="5"/>
              </a:xfrm>
              <a:custGeom>
                <a:avLst/>
                <a:gdLst>
                  <a:gd name="T0" fmla="*/ 0 w 4"/>
                  <a:gd name="T1" fmla="*/ 0 h 4"/>
                  <a:gd name="T2" fmla="*/ 3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4" y="2"/>
                      <a:pt x="4" y="4"/>
                      <a:pt x="4" y="4"/>
                    </a:cubicBezTo>
                    <a:cubicBezTo>
                      <a:pt x="2" y="4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4" name="Freeform 484"/>
              <p:cNvSpPr>
                <a:spLocks/>
              </p:cNvSpPr>
              <p:nvPr/>
            </p:nvSpPr>
            <p:spPr bwMode="auto">
              <a:xfrm>
                <a:off x="4142" y="1356"/>
                <a:ext cx="7" cy="9"/>
              </a:xfrm>
              <a:custGeom>
                <a:avLst/>
                <a:gdLst>
                  <a:gd name="T0" fmla="*/ 0 w 5"/>
                  <a:gd name="T1" fmla="*/ 1 h 7"/>
                  <a:gd name="T2" fmla="*/ 3 w 5"/>
                  <a:gd name="T3" fmla="*/ 3 h 7"/>
                  <a:gd name="T4" fmla="*/ 4 w 5"/>
                  <a:gd name="T5" fmla="*/ 5 h 7"/>
                  <a:gd name="T6" fmla="*/ 5 w 5"/>
                  <a:gd name="T7" fmla="*/ 7 h 7"/>
                  <a:gd name="T8" fmla="*/ 0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2" y="0"/>
                      <a:pt x="2" y="1"/>
                      <a:pt x="3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2" y="7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5" name="Freeform 485"/>
              <p:cNvSpPr>
                <a:spLocks/>
              </p:cNvSpPr>
              <p:nvPr/>
            </p:nvSpPr>
            <p:spPr bwMode="auto">
              <a:xfrm>
                <a:off x="3951" y="1444"/>
                <a:ext cx="9" cy="4"/>
              </a:xfrm>
              <a:custGeom>
                <a:avLst/>
                <a:gdLst>
                  <a:gd name="T0" fmla="*/ 3 w 6"/>
                  <a:gd name="T1" fmla="*/ 1 h 3"/>
                  <a:gd name="T2" fmla="*/ 1 w 6"/>
                  <a:gd name="T3" fmla="*/ 3 h 3"/>
                  <a:gd name="T4" fmla="*/ 3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6" y="0"/>
                      <a:pt x="5" y="2"/>
                      <a:pt x="1" y="3"/>
                    </a:cubicBezTo>
                    <a:cubicBezTo>
                      <a:pt x="0" y="2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6" name="Freeform 486"/>
              <p:cNvSpPr>
                <a:spLocks/>
              </p:cNvSpPr>
              <p:nvPr/>
            </p:nvSpPr>
            <p:spPr bwMode="auto">
              <a:xfrm>
                <a:off x="4137" y="1379"/>
                <a:ext cx="9" cy="8"/>
              </a:xfrm>
              <a:custGeom>
                <a:avLst/>
                <a:gdLst>
                  <a:gd name="T0" fmla="*/ 2 w 7"/>
                  <a:gd name="T1" fmla="*/ 1 h 6"/>
                  <a:gd name="T2" fmla="*/ 5 w 7"/>
                  <a:gd name="T3" fmla="*/ 2 h 6"/>
                  <a:gd name="T4" fmla="*/ 6 w 7"/>
                  <a:gd name="T5" fmla="*/ 3 h 6"/>
                  <a:gd name="T6" fmla="*/ 6 w 7"/>
                  <a:gd name="T7" fmla="*/ 3 h 6"/>
                  <a:gd name="T8" fmla="*/ 6 w 7"/>
                  <a:gd name="T9" fmla="*/ 3 h 6"/>
                  <a:gd name="T10" fmla="*/ 6 w 7"/>
                  <a:gd name="T11" fmla="*/ 3 h 6"/>
                  <a:gd name="T12" fmla="*/ 5 w 7"/>
                  <a:gd name="T13" fmla="*/ 2 h 6"/>
                  <a:gd name="T14" fmla="*/ 5 w 7"/>
                  <a:gd name="T15" fmla="*/ 2 h 6"/>
                  <a:gd name="T16" fmla="*/ 5 w 7"/>
                  <a:gd name="T17" fmla="*/ 2 h 6"/>
                  <a:gd name="T18" fmla="*/ 5 w 7"/>
                  <a:gd name="T19" fmla="*/ 2 h 6"/>
                  <a:gd name="T20" fmla="*/ 6 w 7"/>
                  <a:gd name="T21" fmla="*/ 2 h 6"/>
                  <a:gd name="T22" fmla="*/ 6 w 7"/>
                  <a:gd name="T23" fmla="*/ 2 h 6"/>
                  <a:gd name="T24" fmla="*/ 6 w 7"/>
                  <a:gd name="T25" fmla="*/ 3 h 6"/>
                  <a:gd name="T26" fmla="*/ 7 w 7"/>
                  <a:gd name="T27" fmla="*/ 5 h 6"/>
                  <a:gd name="T28" fmla="*/ 2 w 7"/>
                  <a:gd name="T29" fmla="*/ 4 h 6"/>
                  <a:gd name="T30" fmla="*/ 1 w 7"/>
                  <a:gd name="T31" fmla="*/ 3 h 6"/>
                  <a:gd name="T32" fmla="*/ 0 w 7"/>
                  <a:gd name="T33" fmla="*/ 3 h 6"/>
                  <a:gd name="T34" fmla="*/ 0 w 7"/>
                  <a:gd name="T35" fmla="*/ 3 h 6"/>
                  <a:gd name="T36" fmla="*/ 0 w 7"/>
                  <a:gd name="T37" fmla="*/ 3 h 6"/>
                  <a:gd name="T38" fmla="*/ 0 w 7"/>
                  <a:gd name="T39" fmla="*/ 3 h 6"/>
                  <a:gd name="T40" fmla="*/ 0 w 7"/>
                  <a:gd name="T41" fmla="*/ 3 h 6"/>
                  <a:gd name="T42" fmla="*/ 1 w 7"/>
                  <a:gd name="T43" fmla="*/ 4 h 6"/>
                  <a:gd name="T44" fmla="*/ 1 w 7"/>
                  <a:gd name="T45" fmla="*/ 4 h 6"/>
                  <a:gd name="T46" fmla="*/ 1 w 7"/>
                  <a:gd name="T47" fmla="*/ 4 h 6"/>
                  <a:gd name="T48" fmla="*/ 1 w 7"/>
                  <a:gd name="T49" fmla="*/ 4 h 6"/>
                  <a:gd name="T50" fmla="*/ 1 w 7"/>
                  <a:gd name="T51" fmla="*/ 4 h 6"/>
                  <a:gd name="T52" fmla="*/ 1 w 7"/>
                  <a:gd name="T53" fmla="*/ 3 h 6"/>
                  <a:gd name="T54" fmla="*/ 2 w 7"/>
                  <a:gd name="T5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5"/>
                    </a:cubicBezTo>
                    <a:cubicBezTo>
                      <a:pt x="4" y="6"/>
                      <a:pt x="3" y="1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0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7" name="Freeform 487"/>
              <p:cNvSpPr>
                <a:spLocks/>
              </p:cNvSpPr>
              <p:nvPr/>
            </p:nvSpPr>
            <p:spPr bwMode="auto">
              <a:xfrm>
                <a:off x="4142" y="1387"/>
                <a:ext cx="7" cy="6"/>
              </a:xfrm>
              <a:custGeom>
                <a:avLst/>
                <a:gdLst>
                  <a:gd name="T0" fmla="*/ 5 w 5"/>
                  <a:gd name="T1" fmla="*/ 3 h 5"/>
                  <a:gd name="T2" fmla="*/ 1 w 5"/>
                  <a:gd name="T3" fmla="*/ 4 h 5"/>
                  <a:gd name="T4" fmla="*/ 3 w 5"/>
                  <a:gd name="T5" fmla="*/ 0 h 5"/>
                  <a:gd name="T6" fmla="*/ 3 w 5"/>
                  <a:gd name="T7" fmla="*/ 2 h 5"/>
                  <a:gd name="T8" fmla="*/ 5 w 5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5"/>
                      <a:pt x="3" y="4"/>
                      <a:pt x="1" y="4"/>
                    </a:cubicBezTo>
                    <a:cubicBezTo>
                      <a:pt x="2" y="3"/>
                      <a:pt x="0" y="1"/>
                      <a:pt x="3" y="0"/>
                    </a:cubicBezTo>
                    <a:cubicBezTo>
                      <a:pt x="3" y="1"/>
                      <a:pt x="2" y="1"/>
                      <a:pt x="3" y="2"/>
                    </a:cubicBezTo>
                    <a:cubicBezTo>
                      <a:pt x="4" y="3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8" name="Freeform 488"/>
              <p:cNvSpPr>
                <a:spLocks/>
              </p:cNvSpPr>
              <p:nvPr/>
            </p:nvSpPr>
            <p:spPr bwMode="auto">
              <a:xfrm>
                <a:off x="4148" y="1389"/>
                <a:ext cx="7" cy="10"/>
              </a:xfrm>
              <a:custGeom>
                <a:avLst/>
                <a:gdLst>
                  <a:gd name="T0" fmla="*/ 2 w 5"/>
                  <a:gd name="T1" fmla="*/ 0 h 7"/>
                  <a:gd name="T2" fmla="*/ 3 w 5"/>
                  <a:gd name="T3" fmla="*/ 4 h 7"/>
                  <a:gd name="T4" fmla="*/ 3 w 5"/>
                  <a:gd name="T5" fmla="*/ 6 h 7"/>
                  <a:gd name="T6" fmla="*/ 3 w 5"/>
                  <a:gd name="T7" fmla="*/ 6 h 7"/>
                  <a:gd name="T8" fmla="*/ 5 w 5"/>
                  <a:gd name="T9" fmla="*/ 7 h 7"/>
                  <a:gd name="T10" fmla="*/ 3 w 5"/>
                  <a:gd name="T11" fmla="*/ 7 h 7"/>
                  <a:gd name="T12" fmla="*/ 2 w 5"/>
                  <a:gd name="T13" fmla="*/ 7 h 7"/>
                  <a:gd name="T14" fmla="*/ 0 w 5"/>
                  <a:gd name="T15" fmla="*/ 5 h 7"/>
                  <a:gd name="T16" fmla="*/ 2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4" y="1"/>
                      <a:pt x="4" y="2"/>
                      <a:pt x="3" y="4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9" name="Freeform 489"/>
              <p:cNvSpPr>
                <a:spLocks/>
              </p:cNvSpPr>
              <p:nvPr/>
            </p:nvSpPr>
            <p:spPr bwMode="auto">
              <a:xfrm>
                <a:off x="4391" y="1333"/>
                <a:ext cx="8" cy="11"/>
              </a:xfrm>
              <a:custGeom>
                <a:avLst/>
                <a:gdLst>
                  <a:gd name="T0" fmla="*/ 1 w 6"/>
                  <a:gd name="T1" fmla="*/ 2 h 8"/>
                  <a:gd name="T2" fmla="*/ 3 w 6"/>
                  <a:gd name="T3" fmla="*/ 8 h 8"/>
                  <a:gd name="T4" fmla="*/ 1 w 6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1" y="2"/>
                    </a:moveTo>
                    <a:cubicBezTo>
                      <a:pt x="6" y="0"/>
                      <a:pt x="5" y="8"/>
                      <a:pt x="3" y="8"/>
                    </a:cubicBezTo>
                    <a:cubicBezTo>
                      <a:pt x="0" y="8"/>
                      <a:pt x="4" y="5"/>
                      <a:pt x="1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0" name="Freeform 490"/>
              <p:cNvSpPr>
                <a:spLocks/>
              </p:cNvSpPr>
              <p:nvPr/>
            </p:nvSpPr>
            <p:spPr bwMode="auto">
              <a:xfrm>
                <a:off x="4282" y="1392"/>
                <a:ext cx="7" cy="9"/>
              </a:xfrm>
              <a:custGeom>
                <a:avLst/>
                <a:gdLst>
                  <a:gd name="T0" fmla="*/ 1 w 5"/>
                  <a:gd name="T1" fmla="*/ 2 h 7"/>
                  <a:gd name="T2" fmla="*/ 0 w 5"/>
                  <a:gd name="T3" fmla="*/ 6 h 7"/>
                  <a:gd name="T4" fmla="*/ 1 w 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cubicBezTo>
                      <a:pt x="5" y="0"/>
                      <a:pt x="4" y="7"/>
                      <a:pt x="0" y="6"/>
                    </a:cubicBezTo>
                    <a:cubicBezTo>
                      <a:pt x="1" y="5"/>
                      <a:pt x="1" y="4"/>
                      <a:pt x="1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1" name="Freeform 491"/>
              <p:cNvSpPr>
                <a:spLocks/>
              </p:cNvSpPr>
              <p:nvPr/>
            </p:nvSpPr>
            <p:spPr bwMode="auto">
              <a:xfrm>
                <a:off x="4355" y="1404"/>
                <a:ext cx="5" cy="9"/>
              </a:xfrm>
              <a:custGeom>
                <a:avLst/>
                <a:gdLst>
                  <a:gd name="T0" fmla="*/ 1 w 4"/>
                  <a:gd name="T1" fmla="*/ 0 h 7"/>
                  <a:gd name="T2" fmla="*/ 3 w 4"/>
                  <a:gd name="T3" fmla="*/ 7 h 7"/>
                  <a:gd name="T4" fmla="*/ 1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2" y="1"/>
                      <a:pt x="4" y="5"/>
                      <a:pt x="3" y="7"/>
                    </a:cubicBezTo>
                    <a:cubicBezTo>
                      <a:pt x="0" y="7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2" name="Freeform 492"/>
              <p:cNvSpPr>
                <a:spLocks/>
              </p:cNvSpPr>
              <p:nvPr/>
            </p:nvSpPr>
            <p:spPr bwMode="auto">
              <a:xfrm>
                <a:off x="4612" y="1392"/>
                <a:ext cx="7" cy="9"/>
              </a:xfrm>
              <a:custGeom>
                <a:avLst/>
                <a:gdLst>
                  <a:gd name="T0" fmla="*/ 2 w 5"/>
                  <a:gd name="T1" fmla="*/ 0 h 7"/>
                  <a:gd name="T2" fmla="*/ 5 w 5"/>
                  <a:gd name="T3" fmla="*/ 5 h 7"/>
                  <a:gd name="T4" fmla="*/ 1 w 5"/>
                  <a:gd name="T5" fmla="*/ 7 h 7"/>
                  <a:gd name="T6" fmla="*/ 0 w 5"/>
                  <a:gd name="T7" fmla="*/ 3 h 7"/>
                  <a:gd name="T8" fmla="*/ 2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cubicBezTo>
                      <a:pt x="4" y="1"/>
                      <a:pt x="5" y="3"/>
                      <a:pt x="5" y="5"/>
                    </a:cubicBezTo>
                    <a:cubicBezTo>
                      <a:pt x="3" y="5"/>
                      <a:pt x="3" y="7"/>
                      <a:pt x="1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2" y="5"/>
                      <a:pt x="3" y="4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3" name="Freeform 493"/>
              <p:cNvSpPr>
                <a:spLocks/>
              </p:cNvSpPr>
              <p:nvPr/>
            </p:nvSpPr>
            <p:spPr bwMode="auto">
              <a:xfrm>
                <a:off x="4208" y="1485"/>
                <a:ext cx="10" cy="39"/>
              </a:xfrm>
              <a:custGeom>
                <a:avLst/>
                <a:gdLst>
                  <a:gd name="T0" fmla="*/ 5 w 7"/>
                  <a:gd name="T1" fmla="*/ 0 h 29"/>
                  <a:gd name="T2" fmla="*/ 7 w 7"/>
                  <a:gd name="T3" fmla="*/ 7 h 29"/>
                  <a:gd name="T4" fmla="*/ 6 w 7"/>
                  <a:gd name="T5" fmla="*/ 14 h 29"/>
                  <a:gd name="T6" fmla="*/ 5 w 7"/>
                  <a:gd name="T7" fmla="*/ 22 h 29"/>
                  <a:gd name="T8" fmla="*/ 4 w 7"/>
                  <a:gd name="T9" fmla="*/ 29 h 29"/>
                  <a:gd name="T10" fmla="*/ 0 w 7"/>
                  <a:gd name="T11" fmla="*/ 22 h 29"/>
                  <a:gd name="T12" fmla="*/ 2 w 7"/>
                  <a:gd name="T13" fmla="*/ 14 h 29"/>
                  <a:gd name="T14" fmla="*/ 5 w 7"/>
                  <a:gd name="T15" fmla="*/ 7 h 29"/>
                  <a:gd name="T16" fmla="*/ 5 w 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5" y="0"/>
                    </a:moveTo>
                    <a:cubicBezTo>
                      <a:pt x="6" y="2"/>
                      <a:pt x="7" y="5"/>
                      <a:pt x="7" y="7"/>
                    </a:cubicBezTo>
                    <a:cubicBezTo>
                      <a:pt x="7" y="10"/>
                      <a:pt x="7" y="12"/>
                      <a:pt x="6" y="14"/>
                    </a:cubicBezTo>
                    <a:cubicBezTo>
                      <a:pt x="6" y="17"/>
                      <a:pt x="5" y="19"/>
                      <a:pt x="5" y="22"/>
                    </a:cubicBezTo>
                    <a:cubicBezTo>
                      <a:pt x="4" y="24"/>
                      <a:pt x="4" y="26"/>
                      <a:pt x="4" y="29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9"/>
                      <a:pt x="1" y="17"/>
                      <a:pt x="2" y="14"/>
                    </a:cubicBezTo>
                    <a:cubicBezTo>
                      <a:pt x="3" y="12"/>
                      <a:pt x="4" y="10"/>
                      <a:pt x="5" y="7"/>
                    </a:cubicBezTo>
                    <a:cubicBezTo>
                      <a:pt x="6" y="5"/>
                      <a:pt x="6" y="2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4" name="Freeform 494"/>
              <p:cNvSpPr>
                <a:spLocks/>
              </p:cNvSpPr>
              <p:nvPr/>
            </p:nvSpPr>
            <p:spPr bwMode="auto">
              <a:xfrm>
                <a:off x="4472" y="1478"/>
                <a:ext cx="7" cy="8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3" y="0"/>
                      <a:pt x="5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5" name="Freeform 495"/>
              <p:cNvSpPr>
                <a:spLocks/>
              </p:cNvSpPr>
              <p:nvPr/>
            </p:nvSpPr>
            <p:spPr bwMode="auto">
              <a:xfrm>
                <a:off x="4532" y="1487"/>
                <a:ext cx="7" cy="13"/>
              </a:xfrm>
              <a:custGeom>
                <a:avLst/>
                <a:gdLst>
                  <a:gd name="T0" fmla="*/ 3 w 5"/>
                  <a:gd name="T1" fmla="*/ 0 h 9"/>
                  <a:gd name="T2" fmla="*/ 3 w 5"/>
                  <a:gd name="T3" fmla="*/ 9 h 9"/>
                  <a:gd name="T4" fmla="*/ 3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5" y="1"/>
                      <a:pt x="4" y="8"/>
                      <a:pt x="3" y="9"/>
                    </a:cubicBezTo>
                    <a:cubicBezTo>
                      <a:pt x="0" y="7"/>
                      <a:pt x="4" y="4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6" name="Freeform 496"/>
              <p:cNvSpPr>
                <a:spLocks/>
              </p:cNvSpPr>
              <p:nvPr/>
            </p:nvSpPr>
            <p:spPr bwMode="auto">
              <a:xfrm>
                <a:off x="4471" y="1508"/>
                <a:ext cx="5" cy="12"/>
              </a:xfrm>
              <a:custGeom>
                <a:avLst/>
                <a:gdLst>
                  <a:gd name="T0" fmla="*/ 2 w 4"/>
                  <a:gd name="T1" fmla="*/ 0 h 9"/>
                  <a:gd name="T2" fmla="*/ 4 w 4"/>
                  <a:gd name="T3" fmla="*/ 8 h 9"/>
                  <a:gd name="T4" fmla="*/ 2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cubicBezTo>
                      <a:pt x="4" y="2"/>
                      <a:pt x="4" y="5"/>
                      <a:pt x="4" y="8"/>
                    </a:cubicBezTo>
                    <a:cubicBezTo>
                      <a:pt x="0" y="9"/>
                      <a:pt x="3" y="3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7" name="Freeform 497"/>
              <p:cNvSpPr>
                <a:spLocks/>
              </p:cNvSpPr>
              <p:nvPr/>
            </p:nvSpPr>
            <p:spPr bwMode="auto">
              <a:xfrm>
                <a:off x="4488" y="1525"/>
                <a:ext cx="7" cy="14"/>
              </a:xfrm>
              <a:custGeom>
                <a:avLst/>
                <a:gdLst>
                  <a:gd name="T0" fmla="*/ 2 w 5"/>
                  <a:gd name="T1" fmla="*/ 3 h 10"/>
                  <a:gd name="T2" fmla="*/ 4 w 5"/>
                  <a:gd name="T3" fmla="*/ 5 h 10"/>
                  <a:gd name="T4" fmla="*/ 2 w 5"/>
                  <a:gd name="T5" fmla="*/ 9 h 10"/>
                  <a:gd name="T6" fmla="*/ 2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2" y="3"/>
                    </a:moveTo>
                    <a:cubicBezTo>
                      <a:pt x="3" y="0"/>
                      <a:pt x="4" y="2"/>
                      <a:pt x="4" y="5"/>
                    </a:cubicBezTo>
                    <a:cubicBezTo>
                      <a:pt x="5" y="7"/>
                      <a:pt x="4" y="10"/>
                      <a:pt x="2" y="9"/>
                    </a:cubicBezTo>
                    <a:cubicBezTo>
                      <a:pt x="0" y="6"/>
                      <a:pt x="5" y="4"/>
                      <a:pt x="2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8" name="Freeform 498"/>
              <p:cNvSpPr>
                <a:spLocks/>
              </p:cNvSpPr>
              <p:nvPr/>
            </p:nvSpPr>
            <p:spPr bwMode="auto">
              <a:xfrm>
                <a:off x="4489" y="1540"/>
                <a:ext cx="6" cy="15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10 h 11"/>
                  <a:gd name="T4" fmla="*/ 0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cubicBezTo>
                      <a:pt x="3" y="0"/>
                      <a:pt x="4" y="11"/>
                      <a:pt x="0" y="10"/>
                    </a:cubicBezTo>
                    <a:cubicBezTo>
                      <a:pt x="2" y="6"/>
                      <a:pt x="0" y="6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9" name="Freeform 499"/>
              <p:cNvSpPr>
                <a:spLocks/>
              </p:cNvSpPr>
              <p:nvPr/>
            </p:nvSpPr>
            <p:spPr bwMode="auto">
              <a:xfrm>
                <a:off x="4206" y="1524"/>
                <a:ext cx="10" cy="12"/>
              </a:xfrm>
              <a:custGeom>
                <a:avLst/>
                <a:gdLst>
                  <a:gd name="T0" fmla="*/ 2 w 8"/>
                  <a:gd name="T1" fmla="*/ 0 h 9"/>
                  <a:gd name="T2" fmla="*/ 8 w 8"/>
                  <a:gd name="T3" fmla="*/ 6 h 9"/>
                  <a:gd name="T4" fmla="*/ 3 w 8"/>
                  <a:gd name="T5" fmla="*/ 9 h 9"/>
                  <a:gd name="T6" fmla="*/ 2 w 8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2" y="0"/>
                    </a:moveTo>
                    <a:cubicBezTo>
                      <a:pt x="7" y="1"/>
                      <a:pt x="3" y="5"/>
                      <a:pt x="8" y="6"/>
                    </a:cubicBezTo>
                    <a:cubicBezTo>
                      <a:pt x="7" y="7"/>
                      <a:pt x="6" y="9"/>
                      <a:pt x="3" y="9"/>
                    </a:cubicBezTo>
                    <a:cubicBezTo>
                      <a:pt x="0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0" name="Freeform 500"/>
              <p:cNvSpPr>
                <a:spLocks/>
              </p:cNvSpPr>
              <p:nvPr/>
            </p:nvSpPr>
            <p:spPr bwMode="auto">
              <a:xfrm>
                <a:off x="4272" y="1543"/>
                <a:ext cx="8" cy="12"/>
              </a:xfrm>
              <a:custGeom>
                <a:avLst/>
                <a:gdLst>
                  <a:gd name="T0" fmla="*/ 2 w 6"/>
                  <a:gd name="T1" fmla="*/ 3 h 9"/>
                  <a:gd name="T2" fmla="*/ 4 w 6"/>
                  <a:gd name="T3" fmla="*/ 9 h 9"/>
                  <a:gd name="T4" fmla="*/ 3 w 6"/>
                  <a:gd name="T5" fmla="*/ 8 h 9"/>
                  <a:gd name="T6" fmla="*/ 1 w 6"/>
                  <a:gd name="T7" fmla="*/ 7 h 9"/>
                  <a:gd name="T8" fmla="*/ 2 w 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3"/>
                    </a:moveTo>
                    <a:cubicBezTo>
                      <a:pt x="6" y="0"/>
                      <a:pt x="4" y="7"/>
                      <a:pt x="4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0" y="6"/>
                      <a:pt x="4" y="3"/>
                      <a:pt x="2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1" name="Freeform 501"/>
              <p:cNvSpPr>
                <a:spLocks/>
              </p:cNvSpPr>
              <p:nvPr/>
            </p:nvSpPr>
            <p:spPr bwMode="auto">
              <a:xfrm>
                <a:off x="4265" y="1564"/>
                <a:ext cx="7" cy="8"/>
              </a:xfrm>
              <a:custGeom>
                <a:avLst/>
                <a:gdLst>
                  <a:gd name="T0" fmla="*/ 0 w 5"/>
                  <a:gd name="T1" fmla="*/ 0 h 6"/>
                  <a:gd name="T2" fmla="*/ 3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2" y="2"/>
                      <a:pt x="5" y="3"/>
                      <a:pt x="3" y="6"/>
                    </a:cubicBezTo>
                    <a:cubicBezTo>
                      <a:pt x="3" y="4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2" name="Freeform 502"/>
              <p:cNvSpPr>
                <a:spLocks/>
              </p:cNvSpPr>
              <p:nvPr/>
            </p:nvSpPr>
            <p:spPr bwMode="auto">
              <a:xfrm>
                <a:off x="4403" y="1596"/>
                <a:ext cx="6" cy="8"/>
              </a:xfrm>
              <a:custGeom>
                <a:avLst/>
                <a:gdLst>
                  <a:gd name="T0" fmla="*/ 2 w 4"/>
                  <a:gd name="T1" fmla="*/ 0 h 6"/>
                  <a:gd name="T2" fmla="*/ 4 w 4"/>
                  <a:gd name="T3" fmla="*/ 6 h 6"/>
                  <a:gd name="T4" fmla="*/ 2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cubicBezTo>
                      <a:pt x="4" y="1"/>
                      <a:pt x="4" y="4"/>
                      <a:pt x="4" y="6"/>
                    </a:cubicBezTo>
                    <a:cubicBezTo>
                      <a:pt x="0" y="6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3" name="Freeform 503"/>
              <p:cNvSpPr>
                <a:spLocks/>
              </p:cNvSpPr>
              <p:nvPr/>
            </p:nvSpPr>
            <p:spPr bwMode="auto">
              <a:xfrm>
                <a:off x="4480" y="1614"/>
                <a:ext cx="9" cy="11"/>
              </a:xfrm>
              <a:custGeom>
                <a:avLst/>
                <a:gdLst>
                  <a:gd name="T0" fmla="*/ 5 w 7"/>
                  <a:gd name="T1" fmla="*/ 0 h 8"/>
                  <a:gd name="T2" fmla="*/ 7 w 7"/>
                  <a:gd name="T3" fmla="*/ 2 h 8"/>
                  <a:gd name="T4" fmla="*/ 3 w 7"/>
                  <a:gd name="T5" fmla="*/ 8 h 8"/>
                  <a:gd name="T6" fmla="*/ 5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7" y="0"/>
                      <a:pt x="6" y="2"/>
                      <a:pt x="7" y="2"/>
                    </a:cubicBezTo>
                    <a:cubicBezTo>
                      <a:pt x="4" y="4"/>
                      <a:pt x="4" y="5"/>
                      <a:pt x="3" y="8"/>
                    </a:cubicBezTo>
                    <a:cubicBezTo>
                      <a:pt x="0" y="5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4" name="Freeform 504"/>
              <p:cNvSpPr>
                <a:spLocks/>
              </p:cNvSpPr>
              <p:nvPr/>
            </p:nvSpPr>
            <p:spPr bwMode="auto">
              <a:xfrm>
                <a:off x="4605" y="1643"/>
                <a:ext cx="8" cy="14"/>
              </a:xfrm>
              <a:custGeom>
                <a:avLst/>
                <a:gdLst>
                  <a:gd name="T0" fmla="*/ 1 w 6"/>
                  <a:gd name="T1" fmla="*/ 0 h 10"/>
                  <a:gd name="T2" fmla="*/ 1 w 6"/>
                  <a:gd name="T3" fmla="*/ 10 h 10"/>
                  <a:gd name="T4" fmla="*/ 0 w 6"/>
                  <a:gd name="T5" fmla="*/ 6 h 10"/>
                  <a:gd name="T6" fmla="*/ 1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0"/>
                    </a:moveTo>
                    <a:cubicBezTo>
                      <a:pt x="6" y="0"/>
                      <a:pt x="1" y="7"/>
                      <a:pt x="1" y="10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5" name="Freeform 505"/>
              <p:cNvSpPr>
                <a:spLocks/>
              </p:cNvSpPr>
              <p:nvPr/>
            </p:nvSpPr>
            <p:spPr bwMode="auto">
              <a:xfrm>
                <a:off x="3899" y="1508"/>
                <a:ext cx="7" cy="4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2 w 5"/>
                  <a:gd name="T5" fmla="*/ 1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3" y="1"/>
                      <a:pt x="5" y="2"/>
                      <a:pt x="5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6" name="Freeform 506"/>
              <p:cNvSpPr>
                <a:spLocks/>
              </p:cNvSpPr>
              <p:nvPr/>
            </p:nvSpPr>
            <p:spPr bwMode="auto">
              <a:xfrm>
                <a:off x="4437" y="1677"/>
                <a:ext cx="9" cy="15"/>
              </a:xfrm>
              <a:custGeom>
                <a:avLst/>
                <a:gdLst>
                  <a:gd name="T0" fmla="*/ 6 w 7"/>
                  <a:gd name="T1" fmla="*/ 0 h 11"/>
                  <a:gd name="T2" fmla="*/ 0 w 7"/>
                  <a:gd name="T3" fmla="*/ 10 h 11"/>
                  <a:gd name="T4" fmla="*/ 3 w 7"/>
                  <a:gd name="T5" fmla="*/ 6 h 11"/>
                  <a:gd name="T6" fmla="*/ 5 w 7"/>
                  <a:gd name="T7" fmla="*/ 3 h 11"/>
                  <a:gd name="T8" fmla="*/ 6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6" y="0"/>
                    </a:moveTo>
                    <a:cubicBezTo>
                      <a:pt x="7" y="3"/>
                      <a:pt x="3" y="11"/>
                      <a:pt x="0" y="10"/>
                    </a:cubicBezTo>
                    <a:cubicBezTo>
                      <a:pt x="1" y="9"/>
                      <a:pt x="2" y="7"/>
                      <a:pt x="3" y="6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5" y="2"/>
                      <a:pt x="5" y="1"/>
                      <a:pt x="6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7" name="Freeform 507"/>
              <p:cNvSpPr>
                <a:spLocks/>
              </p:cNvSpPr>
              <p:nvPr/>
            </p:nvSpPr>
            <p:spPr bwMode="auto">
              <a:xfrm>
                <a:off x="3867" y="1500"/>
                <a:ext cx="6" cy="2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2 h 2"/>
                  <a:gd name="T4" fmla="*/ 4 w 5"/>
                  <a:gd name="T5" fmla="*/ 2 h 2"/>
                  <a:gd name="T6" fmla="*/ 0 w 5"/>
                  <a:gd name="T7" fmla="*/ 0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1"/>
                      <a:pt x="4" y="1"/>
                      <a:pt x="5" y="2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8" name="Freeform 508"/>
              <p:cNvSpPr>
                <a:spLocks/>
              </p:cNvSpPr>
              <p:nvPr/>
            </p:nvSpPr>
            <p:spPr bwMode="auto">
              <a:xfrm>
                <a:off x="3919" y="1520"/>
                <a:ext cx="7" cy="4"/>
              </a:xfrm>
              <a:custGeom>
                <a:avLst/>
                <a:gdLst>
                  <a:gd name="T0" fmla="*/ 1 w 5"/>
                  <a:gd name="T1" fmla="*/ 0 h 3"/>
                  <a:gd name="T2" fmla="*/ 3 w 5"/>
                  <a:gd name="T3" fmla="*/ 3 h 3"/>
                  <a:gd name="T4" fmla="*/ 1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5" y="2"/>
                      <a:pt x="3" y="2"/>
                      <a:pt x="3" y="3"/>
                    </a:cubicBezTo>
                    <a:cubicBezTo>
                      <a:pt x="0" y="2"/>
                      <a:pt x="2" y="2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9" name="Freeform 509"/>
              <p:cNvSpPr>
                <a:spLocks/>
              </p:cNvSpPr>
              <p:nvPr/>
            </p:nvSpPr>
            <p:spPr bwMode="auto">
              <a:xfrm>
                <a:off x="3867" y="1501"/>
                <a:ext cx="11" cy="4"/>
              </a:xfrm>
              <a:custGeom>
                <a:avLst/>
                <a:gdLst>
                  <a:gd name="T0" fmla="*/ 2 w 8"/>
                  <a:gd name="T1" fmla="*/ 0 h 3"/>
                  <a:gd name="T2" fmla="*/ 5 w 8"/>
                  <a:gd name="T3" fmla="*/ 2 h 3"/>
                  <a:gd name="T4" fmla="*/ 4 w 8"/>
                  <a:gd name="T5" fmla="*/ 2 h 3"/>
                  <a:gd name="T6" fmla="*/ 3 w 8"/>
                  <a:gd name="T7" fmla="*/ 1 h 3"/>
                  <a:gd name="T8" fmla="*/ 1 w 8"/>
                  <a:gd name="T9" fmla="*/ 0 h 3"/>
                  <a:gd name="T10" fmla="*/ 2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8" y="3"/>
                      <a:pt x="0" y="0"/>
                      <a:pt x="5" y="2"/>
                    </a:cubicBezTo>
                    <a:cubicBezTo>
                      <a:pt x="7" y="3"/>
                      <a:pt x="5" y="2"/>
                      <a:pt x="4" y="2"/>
                    </a:cubicBezTo>
                    <a:cubicBezTo>
                      <a:pt x="4" y="3"/>
                      <a:pt x="1" y="1"/>
                      <a:pt x="3" y="1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0" name="Freeform 510"/>
              <p:cNvSpPr>
                <a:spLocks/>
              </p:cNvSpPr>
              <p:nvPr/>
            </p:nvSpPr>
            <p:spPr bwMode="auto">
              <a:xfrm>
                <a:off x="4489" y="1750"/>
                <a:ext cx="4" cy="10"/>
              </a:xfrm>
              <a:custGeom>
                <a:avLst/>
                <a:gdLst>
                  <a:gd name="T0" fmla="*/ 1 w 3"/>
                  <a:gd name="T1" fmla="*/ 0 h 8"/>
                  <a:gd name="T2" fmla="*/ 1 w 3"/>
                  <a:gd name="T3" fmla="*/ 8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3" y="2"/>
                      <a:pt x="3" y="6"/>
                      <a:pt x="1" y="8"/>
                    </a:cubicBezTo>
                    <a:cubicBezTo>
                      <a:pt x="0" y="6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1" name="Freeform 511"/>
              <p:cNvSpPr>
                <a:spLocks/>
              </p:cNvSpPr>
              <p:nvPr/>
            </p:nvSpPr>
            <p:spPr bwMode="auto">
              <a:xfrm>
                <a:off x="4418" y="1732"/>
                <a:ext cx="10" cy="18"/>
              </a:xfrm>
              <a:custGeom>
                <a:avLst/>
                <a:gdLst>
                  <a:gd name="T0" fmla="*/ 7 w 7"/>
                  <a:gd name="T1" fmla="*/ 1 h 13"/>
                  <a:gd name="T2" fmla="*/ 4 w 7"/>
                  <a:gd name="T3" fmla="*/ 13 h 13"/>
                  <a:gd name="T4" fmla="*/ 0 w 7"/>
                  <a:gd name="T5" fmla="*/ 10 h 13"/>
                  <a:gd name="T6" fmla="*/ 3 w 7"/>
                  <a:gd name="T7" fmla="*/ 1 h 13"/>
                  <a:gd name="T8" fmla="*/ 7 w 7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1"/>
                    </a:moveTo>
                    <a:cubicBezTo>
                      <a:pt x="2" y="3"/>
                      <a:pt x="4" y="9"/>
                      <a:pt x="4" y="13"/>
                    </a:cubicBezTo>
                    <a:cubicBezTo>
                      <a:pt x="3" y="11"/>
                      <a:pt x="2" y="10"/>
                      <a:pt x="0" y="10"/>
                    </a:cubicBezTo>
                    <a:cubicBezTo>
                      <a:pt x="2" y="6"/>
                      <a:pt x="3" y="4"/>
                      <a:pt x="3" y="1"/>
                    </a:cubicBezTo>
                    <a:cubicBezTo>
                      <a:pt x="4" y="0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2" name="Freeform 512"/>
              <p:cNvSpPr>
                <a:spLocks/>
              </p:cNvSpPr>
              <p:nvPr/>
            </p:nvSpPr>
            <p:spPr bwMode="auto">
              <a:xfrm>
                <a:off x="4432" y="1744"/>
                <a:ext cx="12" cy="34"/>
              </a:xfrm>
              <a:custGeom>
                <a:avLst/>
                <a:gdLst>
                  <a:gd name="T0" fmla="*/ 9 w 9"/>
                  <a:gd name="T1" fmla="*/ 0 h 25"/>
                  <a:gd name="T2" fmla="*/ 9 w 9"/>
                  <a:gd name="T3" fmla="*/ 13 h 25"/>
                  <a:gd name="T4" fmla="*/ 4 w 9"/>
                  <a:gd name="T5" fmla="*/ 25 h 25"/>
                  <a:gd name="T6" fmla="*/ 6 w 9"/>
                  <a:gd name="T7" fmla="*/ 18 h 25"/>
                  <a:gd name="T8" fmla="*/ 0 w 9"/>
                  <a:gd name="T9" fmla="*/ 25 h 25"/>
                  <a:gd name="T10" fmla="*/ 9 w 9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5">
                    <a:moveTo>
                      <a:pt x="9" y="0"/>
                    </a:moveTo>
                    <a:cubicBezTo>
                      <a:pt x="8" y="4"/>
                      <a:pt x="9" y="9"/>
                      <a:pt x="9" y="13"/>
                    </a:cubicBezTo>
                    <a:cubicBezTo>
                      <a:pt x="8" y="18"/>
                      <a:pt x="8" y="22"/>
                      <a:pt x="4" y="25"/>
                    </a:cubicBezTo>
                    <a:cubicBezTo>
                      <a:pt x="2" y="24"/>
                      <a:pt x="6" y="20"/>
                      <a:pt x="6" y="18"/>
                    </a:cubicBezTo>
                    <a:cubicBezTo>
                      <a:pt x="3" y="17"/>
                      <a:pt x="2" y="22"/>
                      <a:pt x="0" y="25"/>
                    </a:cubicBezTo>
                    <a:cubicBezTo>
                      <a:pt x="0" y="19"/>
                      <a:pt x="4" y="4"/>
                      <a:pt x="9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3" name="Freeform 513"/>
              <p:cNvSpPr>
                <a:spLocks/>
              </p:cNvSpPr>
              <p:nvPr/>
            </p:nvSpPr>
            <p:spPr bwMode="auto">
              <a:xfrm>
                <a:off x="3868" y="1504"/>
                <a:ext cx="4" cy="1"/>
              </a:xfrm>
              <a:custGeom>
                <a:avLst/>
                <a:gdLst>
                  <a:gd name="T0" fmla="*/ 1 w 3"/>
                  <a:gd name="T1" fmla="*/ 0 h 1"/>
                  <a:gd name="T2" fmla="*/ 2 w 3"/>
                  <a:gd name="T3" fmla="*/ 1 h 1"/>
                  <a:gd name="T4" fmla="*/ 1 w 3"/>
                  <a:gd name="T5" fmla="*/ 0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4" name="Freeform 514"/>
              <p:cNvSpPr>
                <a:spLocks/>
              </p:cNvSpPr>
              <p:nvPr/>
            </p:nvSpPr>
            <p:spPr bwMode="auto">
              <a:xfrm>
                <a:off x="3867" y="1504"/>
                <a:ext cx="5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4" y="2"/>
                      <a:pt x="3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5" name="Freeform 515"/>
              <p:cNvSpPr>
                <a:spLocks/>
              </p:cNvSpPr>
              <p:nvPr/>
            </p:nvSpPr>
            <p:spPr bwMode="auto">
              <a:xfrm>
                <a:off x="3865" y="1505"/>
                <a:ext cx="8" cy="4"/>
              </a:xfrm>
              <a:custGeom>
                <a:avLst/>
                <a:gdLst>
                  <a:gd name="T0" fmla="*/ 3 w 6"/>
                  <a:gd name="T1" fmla="*/ 0 h 3"/>
                  <a:gd name="T2" fmla="*/ 3 w 6"/>
                  <a:gd name="T3" fmla="*/ 1 h 3"/>
                  <a:gd name="T4" fmla="*/ 6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6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6" y="3"/>
                    </a:cubicBezTo>
                    <a:cubicBezTo>
                      <a:pt x="5" y="2"/>
                      <a:pt x="2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6" name="Freeform 516"/>
              <p:cNvSpPr>
                <a:spLocks/>
              </p:cNvSpPr>
              <p:nvPr/>
            </p:nvSpPr>
            <p:spPr bwMode="auto">
              <a:xfrm>
                <a:off x="4413" y="1799"/>
                <a:ext cx="13" cy="17"/>
              </a:xfrm>
              <a:custGeom>
                <a:avLst/>
                <a:gdLst>
                  <a:gd name="T0" fmla="*/ 7 w 10"/>
                  <a:gd name="T1" fmla="*/ 0 h 12"/>
                  <a:gd name="T2" fmla="*/ 10 w 10"/>
                  <a:gd name="T3" fmla="*/ 2 h 12"/>
                  <a:gd name="T4" fmla="*/ 6 w 10"/>
                  <a:gd name="T5" fmla="*/ 5 h 12"/>
                  <a:gd name="T6" fmla="*/ 3 w 10"/>
                  <a:gd name="T7" fmla="*/ 12 h 12"/>
                  <a:gd name="T8" fmla="*/ 2 w 10"/>
                  <a:gd name="T9" fmla="*/ 6 h 12"/>
                  <a:gd name="T10" fmla="*/ 7 w 1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8" y="4"/>
                      <a:pt x="6" y="5"/>
                    </a:cubicBezTo>
                    <a:cubicBezTo>
                      <a:pt x="5" y="7"/>
                      <a:pt x="4" y="9"/>
                      <a:pt x="3" y="12"/>
                    </a:cubicBezTo>
                    <a:cubicBezTo>
                      <a:pt x="0" y="10"/>
                      <a:pt x="7" y="6"/>
                      <a:pt x="2" y="6"/>
                    </a:cubicBezTo>
                    <a:cubicBezTo>
                      <a:pt x="4" y="4"/>
                      <a:pt x="6" y="4"/>
                      <a:pt x="7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7" name="Freeform 517"/>
              <p:cNvSpPr>
                <a:spLocks/>
              </p:cNvSpPr>
              <p:nvPr/>
            </p:nvSpPr>
            <p:spPr bwMode="auto">
              <a:xfrm>
                <a:off x="4191" y="1682"/>
                <a:ext cx="8" cy="10"/>
              </a:xfrm>
              <a:custGeom>
                <a:avLst/>
                <a:gdLst>
                  <a:gd name="T0" fmla="*/ 6 w 6"/>
                  <a:gd name="T1" fmla="*/ 2 h 7"/>
                  <a:gd name="T2" fmla="*/ 0 w 6"/>
                  <a:gd name="T3" fmla="*/ 6 h 7"/>
                  <a:gd name="T4" fmla="*/ 6 w 6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5" y="4"/>
                      <a:pt x="4" y="7"/>
                      <a:pt x="0" y="6"/>
                    </a:cubicBezTo>
                    <a:cubicBezTo>
                      <a:pt x="2" y="3"/>
                      <a:pt x="2" y="0"/>
                      <a:pt x="6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8" name="Freeform 518"/>
              <p:cNvSpPr>
                <a:spLocks/>
              </p:cNvSpPr>
              <p:nvPr/>
            </p:nvSpPr>
            <p:spPr bwMode="auto">
              <a:xfrm>
                <a:off x="4406" y="1811"/>
                <a:ext cx="9" cy="19"/>
              </a:xfrm>
              <a:custGeom>
                <a:avLst/>
                <a:gdLst>
                  <a:gd name="T0" fmla="*/ 3 w 7"/>
                  <a:gd name="T1" fmla="*/ 0 h 14"/>
                  <a:gd name="T2" fmla="*/ 7 w 7"/>
                  <a:gd name="T3" fmla="*/ 4 h 14"/>
                  <a:gd name="T4" fmla="*/ 6 w 7"/>
                  <a:gd name="T5" fmla="*/ 10 h 14"/>
                  <a:gd name="T6" fmla="*/ 0 w 7"/>
                  <a:gd name="T7" fmla="*/ 12 h 14"/>
                  <a:gd name="T8" fmla="*/ 3 w 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3" y="0"/>
                    </a:moveTo>
                    <a:cubicBezTo>
                      <a:pt x="4" y="3"/>
                      <a:pt x="3" y="3"/>
                      <a:pt x="7" y="4"/>
                    </a:cubicBezTo>
                    <a:cubicBezTo>
                      <a:pt x="4" y="5"/>
                      <a:pt x="4" y="8"/>
                      <a:pt x="6" y="10"/>
                    </a:cubicBezTo>
                    <a:cubicBezTo>
                      <a:pt x="5" y="14"/>
                      <a:pt x="1" y="8"/>
                      <a:pt x="0" y="12"/>
                    </a:cubicBezTo>
                    <a:cubicBezTo>
                      <a:pt x="1" y="8"/>
                      <a:pt x="0" y="4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9" name="Freeform 519"/>
              <p:cNvSpPr>
                <a:spLocks/>
              </p:cNvSpPr>
              <p:nvPr/>
            </p:nvSpPr>
            <p:spPr bwMode="auto">
              <a:xfrm>
                <a:off x="4429" y="1830"/>
                <a:ext cx="8" cy="12"/>
              </a:xfrm>
              <a:custGeom>
                <a:avLst/>
                <a:gdLst>
                  <a:gd name="T0" fmla="*/ 5 w 6"/>
                  <a:gd name="T1" fmla="*/ 0 h 9"/>
                  <a:gd name="T2" fmla="*/ 0 w 6"/>
                  <a:gd name="T3" fmla="*/ 6 h 9"/>
                  <a:gd name="T4" fmla="*/ 5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6" y="2"/>
                      <a:pt x="4" y="9"/>
                      <a:pt x="0" y="6"/>
                    </a:cubicBezTo>
                    <a:cubicBezTo>
                      <a:pt x="2" y="6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0" name="Freeform 520"/>
              <p:cNvSpPr>
                <a:spLocks/>
              </p:cNvSpPr>
              <p:nvPr/>
            </p:nvSpPr>
            <p:spPr bwMode="auto">
              <a:xfrm>
                <a:off x="4398" y="1828"/>
                <a:ext cx="5" cy="12"/>
              </a:xfrm>
              <a:custGeom>
                <a:avLst/>
                <a:gdLst>
                  <a:gd name="T0" fmla="*/ 3 w 4"/>
                  <a:gd name="T1" fmla="*/ 0 h 9"/>
                  <a:gd name="T2" fmla="*/ 0 w 4"/>
                  <a:gd name="T3" fmla="*/ 9 h 9"/>
                  <a:gd name="T4" fmla="*/ 3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cubicBezTo>
                      <a:pt x="4" y="3"/>
                      <a:pt x="4" y="7"/>
                      <a:pt x="0" y="9"/>
                    </a:cubicBezTo>
                    <a:cubicBezTo>
                      <a:pt x="0" y="7"/>
                      <a:pt x="1" y="3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1" name="Freeform 521"/>
              <p:cNvSpPr>
                <a:spLocks/>
              </p:cNvSpPr>
              <p:nvPr/>
            </p:nvSpPr>
            <p:spPr bwMode="auto">
              <a:xfrm>
                <a:off x="4390" y="1828"/>
                <a:ext cx="9" cy="8"/>
              </a:xfrm>
              <a:custGeom>
                <a:avLst/>
                <a:gdLst>
                  <a:gd name="T0" fmla="*/ 4 w 7"/>
                  <a:gd name="T1" fmla="*/ 0 h 6"/>
                  <a:gd name="T2" fmla="*/ 2 w 7"/>
                  <a:gd name="T3" fmla="*/ 6 h 6"/>
                  <a:gd name="T4" fmla="*/ 4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4" y="0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5"/>
                      <a:pt x="4" y="2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2" name="Freeform 522"/>
              <p:cNvSpPr>
                <a:spLocks/>
              </p:cNvSpPr>
              <p:nvPr/>
            </p:nvSpPr>
            <p:spPr bwMode="auto">
              <a:xfrm>
                <a:off x="4409" y="1861"/>
                <a:ext cx="12" cy="16"/>
              </a:xfrm>
              <a:custGeom>
                <a:avLst/>
                <a:gdLst>
                  <a:gd name="T0" fmla="*/ 7 w 9"/>
                  <a:gd name="T1" fmla="*/ 1 h 12"/>
                  <a:gd name="T2" fmla="*/ 1 w 9"/>
                  <a:gd name="T3" fmla="*/ 12 h 12"/>
                  <a:gd name="T4" fmla="*/ 7 w 9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7" y="1"/>
                    </a:moveTo>
                    <a:cubicBezTo>
                      <a:pt x="9" y="0"/>
                      <a:pt x="3" y="12"/>
                      <a:pt x="1" y="12"/>
                    </a:cubicBezTo>
                    <a:cubicBezTo>
                      <a:pt x="0" y="9"/>
                      <a:pt x="6" y="4"/>
                      <a:pt x="7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3" name="Freeform 523"/>
              <p:cNvSpPr>
                <a:spLocks/>
              </p:cNvSpPr>
              <p:nvPr/>
            </p:nvSpPr>
            <p:spPr bwMode="auto">
              <a:xfrm>
                <a:off x="3872" y="1513"/>
                <a:ext cx="8" cy="5"/>
              </a:xfrm>
              <a:custGeom>
                <a:avLst/>
                <a:gdLst>
                  <a:gd name="T0" fmla="*/ 4 w 6"/>
                  <a:gd name="T1" fmla="*/ 2 h 4"/>
                  <a:gd name="T2" fmla="*/ 5 w 6"/>
                  <a:gd name="T3" fmla="*/ 4 h 4"/>
                  <a:gd name="T4" fmla="*/ 0 w 6"/>
                  <a:gd name="T5" fmla="*/ 0 h 4"/>
                  <a:gd name="T6" fmla="*/ 4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6" y="3"/>
                      <a:pt x="6" y="4"/>
                      <a:pt x="5" y="4"/>
                    </a:cubicBezTo>
                    <a:cubicBezTo>
                      <a:pt x="3" y="2"/>
                      <a:pt x="2" y="1"/>
                      <a:pt x="0" y="0"/>
                    </a:cubicBezTo>
                    <a:cubicBezTo>
                      <a:pt x="1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4" name="Freeform 524"/>
              <p:cNvSpPr>
                <a:spLocks/>
              </p:cNvSpPr>
              <p:nvPr/>
            </p:nvSpPr>
            <p:spPr bwMode="auto">
              <a:xfrm>
                <a:off x="4366" y="1846"/>
                <a:ext cx="10" cy="19"/>
              </a:xfrm>
              <a:custGeom>
                <a:avLst/>
                <a:gdLst>
                  <a:gd name="T0" fmla="*/ 6 w 8"/>
                  <a:gd name="T1" fmla="*/ 0 h 14"/>
                  <a:gd name="T2" fmla="*/ 5 w 8"/>
                  <a:gd name="T3" fmla="*/ 8 h 14"/>
                  <a:gd name="T4" fmla="*/ 0 w 8"/>
                  <a:gd name="T5" fmla="*/ 14 h 14"/>
                  <a:gd name="T6" fmla="*/ 6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cubicBezTo>
                      <a:pt x="8" y="1"/>
                      <a:pt x="7" y="4"/>
                      <a:pt x="5" y="8"/>
                    </a:cubicBezTo>
                    <a:cubicBezTo>
                      <a:pt x="4" y="11"/>
                      <a:pt x="1" y="14"/>
                      <a:pt x="0" y="14"/>
                    </a:cubicBezTo>
                    <a:cubicBezTo>
                      <a:pt x="0" y="14"/>
                      <a:pt x="6" y="3"/>
                      <a:pt x="6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5" name="Freeform 525"/>
              <p:cNvSpPr>
                <a:spLocks/>
              </p:cNvSpPr>
              <p:nvPr/>
            </p:nvSpPr>
            <p:spPr bwMode="auto">
              <a:xfrm>
                <a:off x="4453" y="1927"/>
                <a:ext cx="11" cy="8"/>
              </a:xfrm>
              <a:custGeom>
                <a:avLst/>
                <a:gdLst>
                  <a:gd name="T0" fmla="*/ 8 w 8"/>
                  <a:gd name="T1" fmla="*/ 2 h 6"/>
                  <a:gd name="T2" fmla="*/ 6 w 8"/>
                  <a:gd name="T3" fmla="*/ 5 h 6"/>
                  <a:gd name="T4" fmla="*/ 3 w 8"/>
                  <a:gd name="T5" fmla="*/ 0 h 6"/>
                  <a:gd name="T6" fmla="*/ 8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0" y="3"/>
                      <a:pt x="3" y="0"/>
                    </a:cubicBezTo>
                    <a:cubicBezTo>
                      <a:pt x="5" y="3"/>
                      <a:pt x="6" y="0"/>
                      <a:pt x="8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6" name="Freeform 526"/>
              <p:cNvSpPr>
                <a:spLocks/>
              </p:cNvSpPr>
              <p:nvPr/>
            </p:nvSpPr>
            <p:spPr bwMode="auto">
              <a:xfrm>
                <a:off x="3896" y="1533"/>
                <a:ext cx="6" cy="4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1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7" name="Freeform 527"/>
              <p:cNvSpPr>
                <a:spLocks/>
              </p:cNvSpPr>
              <p:nvPr/>
            </p:nvSpPr>
            <p:spPr bwMode="auto">
              <a:xfrm>
                <a:off x="3895" y="1535"/>
                <a:ext cx="4" cy="4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2"/>
                      <a:pt x="2" y="2"/>
                      <a:pt x="3" y="3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8" name="Freeform 528"/>
              <p:cNvSpPr>
                <a:spLocks/>
              </p:cNvSpPr>
              <p:nvPr/>
            </p:nvSpPr>
            <p:spPr bwMode="auto">
              <a:xfrm>
                <a:off x="4354" y="1899"/>
                <a:ext cx="9" cy="9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0 w 7"/>
                  <a:gd name="T5" fmla="*/ 4 h 7"/>
                  <a:gd name="T6" fmla="*/ 3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4" y="3"/>
                      <a:pt x="5" y="1"/>
                      <a:pt x="7" y="3"/>
                    </a:cubicBezTo>
                    <a:cubicBezTo>
                      <a:pt x="5" y="4"/>
                      <a:pt x="3" y="7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9" name="Freeform 529"/>
              <p:cNvSpPr>
                <a:spLocks/>
              </p:cNvSpPr>
              <p:nvPr/>
            </p:nvSpPr>
            <p:spPr bwMode="auto">
              <a:xfrm>
                <a:off x="4331" y="1899"/>
                <a:ext cx="9" cy="12"/>
              </a:xfrm>
              <a:custGeom>
                <a:avLst/>
                <a:gdLst>
                  <a:gd name="T0" fmla="*/ 3 w 7"/>
                  <a:gd name="T1" fmla="*/ 9 h 9"/>
                  <a:gd name="T2" fmla="*/ 3 w 7"/>
                  <a:gd name="T3" fmla="*/ 6 h 9"/>
                  <a:gd name="T4" fmla="*/ 0 w 7"/>
                  <a:gd name="T5" fmla="*/ 6 h 9"/>
                  <a:gd name="T6" fmla="*/ 3 w 7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cubicBezTo>
                      <a:pt x="1" y="9"/>
                      <a:pt x="2" y="7"/>
                      <a:pt x="3" y="6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0" y="0"/>
                      <a:pt x="7" y="6"/>
                      <a:pt x="3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0" name="Freeform 530"/>
              <p:cNvSpPr>
                <a:spLocks/>
              </p:cNvSpPr>
              <p:nvPr/>
            </p:nvSpPr>
            <p:spPr bwMode="auto">
              <a:xfrm>
                <a:off x="4374" y="1958"/>
                <a:ext cx="20" cy="19"/>
              </a:xfrm>
              <a:custGeom>
                <a:avLst/>
                <a:gdLst>
                  <a:gd name="T0" fmla="*/ 15 w 15"/>
                  <a:gd name="T1" fmla="*/ 0 h 14"/>
                  <a:gd name="T2" fmla="*/ 5 w 15"/>
                  <a:gd name="T3" fmla="*/ 14 h 14"/>
                  <a:gd name="T4" fmla="*/ 15 w 1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cubicBezTo>
                      <a:pt x="13" y="7"/>
                      <a:pt x="7" y="6"/>
                      <a:pt x="5" y="14"/>
                    </a:cubicBezTo>
                    <a:cubicBezTo>
                      <a:pt x="0" y="10"/>
                      <a:pt x="12" y="0"/>
                      <a:pt x="1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1" name="Freeform 531"/>
              <p:cNvSpPr>
                <a:spLocks/>
              </p:cNvSpPr>
              <p:nvPr/>
            </p:nvSpPr>
            <p:spPr bwMode="auto">
              <a:xfrm>
                <a:off x="4319" y="1915"/>
                <a:ext cx="10" cy="15"/>
              </a:xfrm>
              <a:custGeom>
                <a:avLst/>
                <a:gdLst>
                  <a:gd name="T0" fmla="*/ 6 w 8"/>
                  <a:gd name="T1" fmla="*/ 2 h 11"/>
                  <a:gd name="T2" fmla="*/ 5 w 8"/>
                  <a:gd name="T3" fmla="*/ 11 h 11"/>
                  <a:gd name="T4" fmla="*/ 2 w 8"/>
                  <a:gd name="T5" fmla="*/ 9 h 11"/>
                  <a:gd name="T6" fmla="*/ 0 w 8"/>
                  <a:gd name="T7" fmla="*/ 6 h 11"/>
                  <a:gd name="T8" fmla="*/ 6 w 8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6" y="2"/>
                    </a:moveTo>
                    <a:cubicBezTo>
                      <a:pt x="8" y="4"/>
                      <a:pt x="6" y="8"/>
                      <a:pt x="5" y="11"/>
                    </a:cubicBezTo>
                    <a:cubicBezTo>
                      <a:pt x="5" y="9"/>
                      <a:pt x="4" y="6"/>
                      <a:pt x="2" y="9"/>
                    </a:cubicBezTo>
                    <a:cubicBezTo>
                      <a:pt x="0" y="9"/>
                      <a:pt x="3" y="4"/>
                      <a:pt x="0" y="6"/>
                    </a:cubicBezTo>
                    <a:cubicBezTo>
                      <a:pt x="0" y="0"/>
                      <a:pt x="6" y="7"/>
                      <a:pt x="6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2" name="Freeform 532"/>
              <p:cNvSpPr>
                <a:spLocks/>
              </p:cNvSpPr>
              <p:nvPr/>
            </p:nvSpPr>
            <p:spPr bwMode="auto">
              <a:xfrm>
                <a:off x="4325" y="1928"/>
                <a:ext cx="16" cy="18"/>
              </a:xfrm>
              <a:custGeom>
                <a:avLst/>
                <a:gdLst>
                  <a:gd name="T0" fmla="*/ 11 w 12"/>
                  <a:gd name="T1" fmla="*/ 0 h 13"/>
                  <a:gd name="T2" fmla="*/ 8 w 12"/>
                  <a:gd name="T3" fmla="*/ 8 h 13"/>
                  <a:gd name="T4" fmla="*/ 0 w 12"/>
                  <a:gd name="T5" fmla="*/ 13 h 13"/>
                  <a:gd name="T6" fmla="*/ 5 w 12"/>
                  <a:gd name="T7" fmla="*/ 6 h 13"/>
                  <a:gd name="T8" fmla="*/ 11 w 1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1" y="0"/>
                    </a:moveTo>
                    <a:cubicBezTo>
                      <a:pt x="12" y="3"/>
                      <a:pt x="10" y="5"/>
                      <a:pt x="8" y="8"/>
                    </a:cubicBezTo>
                    <a:cubicBezTo>
                      <a:pt x="5" y="10"/>
                      <a:pt x="1" y="12"/>
                      <a:pt x="0" y="13"/>
                    </a:cubicBezTo>
                    <a:cubicBezTo>
                      <a:pt x="1" y="9"/>
                      <a:pt x="3" y="8"/>
                      <a:pt x="5" y="6"/>
                    </a:cubicBezTo>
                    <a:cubicBezTo>
                      <a:pt x="8" y="5"/>
                      <a:pt x="10" y="4"/>
                      <a:pt x="1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3" name="Freeform 533"/>
              <p:cNvSpPr>
                <a:spLocks/>
              </p:cNvSpPr>
              <p:nvPr/>
            </p:nvSpPr>
            <p:spPr bwMode="auto">
              <a:xfrm>
                <a:off x="3880" y="1529"/>
                <a:ext cx="7" cy="7"/>
              </a:xfrm>
              <a:custGeom>
                <a:avLst/>
                <a:gdLst>
                  <a:gd name="T0" fmla="*/ 3 w 5"/>
                  <a:gd name="T1" fmla="*/ 2 h 5"/>
                  <a:gd name="T2" fmla="*/ 2 w 5"/>
                  <a:gd name="T3" fmla="*/ 3 h 5"/>
                  <a:gd name="T4" fmla="*/ 3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cubicBezTo>
                      <a:pt x="5" y="5"/>
                      <a:pt x="1" y="2"/>
                      <a:pt x="2" y="3"/>
                    </a:cubicBezTo>
                    <a:cubicBezTo>
                      <a:pt x="0" y="0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4" name="Freeform 534"/>
              <p:cNvSpPr>
                <a:spLocks/>
              </p:cNvSpPr>
              <p:nvPr/>
            </p:nvSpPr>
            <p:spPr bwMode="auto">
              <a:xfrm>
                <a:off x="4323" y="2009"/>
                <a:ext cx="24" cy="34"/>
              </a:xfrm>
              <a:custGeom>
                <a:avLst/>
                <a:gdLst>
                  <a:gd name="T0" fmla="*/ 15 w 18"/>
                  <a:gd name="T1" fmla="*/ 1 h 25"/>
                  <a:gd name="T2" fmla="*/ 18 w 18"/>
                  <a:gd name="T3" fmla="*/ 2 h 25"/>
                  <a:gd name="T4" fmla="*/ 16 w 18"/>
                  <a:gd name="T5" fmla="*/ 10 h 25"/>
                  <a:gd name="T6" fmla="*/ 10 w 18"/>
                  <a:gd name="T7" fmla="*/ 17 h 25"/>
                  <a:gd name="T8" fmla="*/ 2 w 18"/>
                  <a:gd name="T9" fmla="*/ 25 h 25"/>
                  <a:gd name="T10" fmla="*/ 0 w 18"/>
                  <a:gd name="T11" fmla="*/ 20 h 25"/>
                  <a:gd name="T12" fmla="*/ 10 w 18"/>
                  <a:gd name="T13" fmla="*/ 12 h 25"/>
                  <a:gd name="T14" fmla="*/ 15 w 18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5" y="1"/>
                    </a:moveTo>
                    <a:cubicBezTo>
                      <a:pt x="16" y="0"/>
                      <a:pt x="17" y="1"/>
                      <a:pt x="18" y="2"/>
                    </a:cubicBezTo>
                    <a:cubicBezTo>
                      <a:pt x="15" y="4"/>
                      <a:pt x="14" y="11"/>
                      <a:pt x="16" y="10"/>
                    </a:cubicBezTo>
                    <a:cubicBezTo>
                      <a:pt x="15" y="13"/>
                      <a:pt x="13" y="15"/>
                      <a:pt x="10" y="17"/>
                    </a:cubicBezTo>
                    <a:cubicBezTo>
                      <a:pt x="8" y="19"/>
                      <a:pt x="5" y="21"/>
                      <a:pt x="2" y="25"/>
                    </a:cubicBezTo>
                    <a:cubicBezTo>
                      <a:pt x="3" y="23"/>
                      <a:pt x="2" y="22"/>
                      <a:pt x="0" y="20"/>
                    </a:cubicBezTo>
                    <a:cubicBezTo>
                      <a:pt x="6" y="18"/>
                      <a:pt x="8" y="15"/>
                      <a:pt x="10" y="12"/>
                    </a:cubicBezTo>
                    <a:cubicBezTo>
                      <a:pt x="11" y="8"/>
                      <a:pt x="12" y="4"/>
                      <a:pt x="15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5" name="Freeform 535"/>
              <p:cNvSpPr>
                <a:spLocks/>
              </p:cNvSpPr>
              <p:nvPr/>
            </p:nvSpPr>
            <p:spPr bwMode="auto">
              <a:xfrm>
                <a:off x="4278" y="1974"/>
                <a:ext cx="11" cy="11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6 h 8"/>
                  <a:gd name="T4" fmla="*/ 0 w 8"/>
                  <a:gd name="T5" fmla="*/ 5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7" y="2"/>
                      <a:pt x="6" y="5"/>
                      <a:pt x="4" y="6"/>
                    </a:cubicBezTo>
                    <a:cubicBezTo>
                      <a:pt x="2" y="8"/>
                      <a:pt x="0" y="8"/>
                      <a:pt x="0" y="5"/>
                    </a:cubicBezTo>
                    <a:cubicBezTo>
                      <a:pt x="4" y="7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6" name="Freeform 536"/>
              <p:cNvSpPr>
                <a:spLocks/>
              </p:cNvSpPr>
              <p:nvPr/>
            </p:nvSpPr>
            <p:spPr bwMode="auto">
              <a:xfrm>
                <a:off x="4328" y="2047"/>
                <a:ext cx="12" cy="11"/>
              </a:xfrm>
              <a:custGeom>
                <a:avLst/>
                <a:gdLst>
                  <a:gd name="T0" fmla="*/ 5 w 9"/>
                  <a:gd name="T1" fmla="*/ 0 h 8"/>
                  <a:gd name="T2" fmla="*/ 0 w 9"/>
                  <a:gd name="T3" fmla="*/ 4 h 8"/>
                  <a:gd name="T4" fmla="*/ 5 w 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9" y="1"/>
                      <a:pt x="1" y="8"/>
                      <a:pt x="0" y="4"/>
                    </a:cubicBezTo>
                    <a:cubicBezTo>
                      <a:pt x="2" y="3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7" name="Freeform 537"/>
              <p:cNvSpPr>
                <a:spLocks/>
              </p:cNvSpPr>
              <p:nvPr/>
            </p:nvSpPr>
            <p:spPr bwMode="auto">
              <a:xfrm>
                <a:off x="4265" y="1989"/>
                <a:ext cx="16" cy="13"/>
              </a:xfrm>
              <a:custGeom>
                <a:avLst/>
                <a:gdLst>
                  <a:gd name="T0" fmla="*/ 9 w 12"/>
                  <a:gd name="T1" fmla="*/ 0 h 10"/>
                  <a:gd name="T2" fmla="*/ 2 w 12"/>
                  <a:gd name="T3" fmla="*/ 10 h 10"/>
                  <a:gd name="T4" fmla="*/ 9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9" y="0"/>
                    </a:moveTo>
                    <a:cubicBezTo>
                      <a:pt x="12" y="0"/>
                      <a:pt x="3" y="7"/>
                      <a:pt x="2" y="10"/>
                    </a:cubicBezTo>
                    <a:cubicBezTo>
                      <a:pt x="0" y="5"/>
                      <a:pt x="5" y="3"/>
                      <a:pt x="9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8" name="Freeform 538"/>
              <p:cNvSpPr>
                <a:spLocks/>
              </p:cNvSpPr>
              <p:nvPr/>
            </p:nvSpPr>
            <p:spPr bwMode="auto">
              <a:xfrm>
                <a:off x="4245" y="1986"/>
                <a:ext cx="28" cy="12"/>
              </a:xfrm>
              <a:custGeom>
                <a:avLst/>
                <a:gdLst>
                  <a:gd name="T0" fmla="*/ 21 w 21"/>
                  <a:gd name="T1" fmla="*/ 0 h 9"/>
                  <a:gd name="T2" fmla="*/ 0 w 21"/>
                  <a:gd name="T3" fmla="*/ 9 h 9"/>
                  <a:gd name="T4" fmla="*/ 21 w 2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21" y="0"/>
                    </a:moveTo>
                    <a:cubicBezTo>
                      <a:pt x="17" y="7"/>
                      <a:pt x="7" y="9"/>
                      <a:pt x="0" y="9"/>
                    </a:cubicBezTo>
                    <a:cubicBezTo>
                      <a:pt x="3" y="4"/>
                      <a:pt x="14" y="5"/>
                      <a:pt x="2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9" name="Freeform 539"/>
              <p:cNvSpPr>
                <a:spLocks/>
              </p:cNvSpPr>
              <p:nvPr/>
            </p:nvSpPr>
            <p:spPr bwMode="auto">
              <a:xfrm>
                <a:off x="4309" y="2041"/>
                <a:ext cx="16" cy="11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7 h 8"/>
                  <a:gd name="T4" fmla="*/ 0 w 12"/>
                  <a:gd name="T5" fmla="*/ 4 h 8"/>
                  <a:gd name="T6" fmla="*/ 8 w 1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12" y="5"/>
                      <a:pt x="0" y="2"/>
                      <a:pt x="4" y="7"/>
                    </a:cubicBezTo>
                    <a:cubicBezTo>
                      <a:pt x="2" y="8"/>
                      <a:pt x="1" y="6"/>
                      <a:pt x="0" y="4"/>
                    </a:cubicBezTo>
                    <a:cubicBezTo>
                      <a:pt x="4" y="2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0" name="Freeform 540"/>
              <p:cNvSpPr>
                <a:spLocks/>
              </p:cNvSpPr>
              <p:nvPr/>
            </p:nvSpPr>
            <p:spPr bwMode="auto">
              <a:xfrm>
                <a:off x="4269" y="2005"/>
                <a:ext cx="12" cy="7"/>
              </a:xfrm>
              <a:custGeom>
                <a:avLst/>
                <a:gdLst>
                  <a:gd name="T0" fmla="*/ 8 w 9"/>
                  <a:gd name="T1" fmla="*/ 0 h 5"/>
                  <a:gd name="T2" fmla="*/ 4 w 9"/>
                  <a:gd name="T3" fmla="*/ 5 h 5"/>
                  <a:gd name="T4" fmla="*/ 0 w 9"/>
                  <a:gd name="T5" fmla="*/ 1 h 5"/>
                  <a:gd name="T6" fmla="*/ 8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8" y="0"/>
                    </a:moveTo>
                    <a:cubicBezTo>
                      <a:pt x="9" y="2"/>
                      <a:pt x="5" y="4"/>
                      <a:pt x="4" y="5"/>
                    </a:cubicBezTo>
                    <a:cubicBezTo>
                      <a:pt x="2" y="2"/>
                      <a:pt x="3" y="3"/>
                      <a:pt x="0" y="1"/>
                    </a:cubicBezTo>
                    <a:cubicBezTo>
                      <a:pt x="3" y="0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1" name="Freeform 541"/>
              <p:cNvSpPr>
                <a:spLocks/>
              </p:cNvSpPr>
              <p:nvPr/>
            </p:nvSpPr>
            <p:spPr bwMode="auto">
              <a:xfrm>
                <a:off x="4273" y="2020"/>
                <a:ext cx="5" cy="9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5 h 7"/>
                  <a:gd name="T4" fmla="*/ 1 w 4"/>
                  <a:gd name="T5" fmla="*/ 6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3" y="6"/>
                      <a:pt x="2" y="7"/>
                      <a:pt x="1" y="6"/>
                    </a:cubicBezTo>
                    <a:cubicBezTo>
                      <a:pt x="0" y="4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2" name="Freeform 542"/>
              <p:cNvSpPr>
                <a:spLocks/>
              </p:cNvSpPr>
              <p:nvPr/>
            </p:nvSpPr>
            <p:spPr bwMode="auto">
              <a:xfrm>
                <a:off x="4243" y="2023"/>
                <a:ext cx="15" cy="16"/>
              </a:xfrm>
              <a:custGeom>
                <a:avLst/>
                <a:gdLst>
                  <a:gd name="T0" fmla="*/ 11 w 11"/>
                  <a:gd name="T1" fmla="*/ 0 h 12"/>
                  <a:gd name="T2" fmla="*/ 1 w 11"/>
                  <a:gd name="T3" fmla="*/ 11 h 12"/>
                  <a:gd name="T4" fmla="*/ 0 w 11"/>
                  <a:gd name="T5" fmla="*/ 6 h 12"/>
                  <a:gd name="T6" fmla="*/ 11 w 1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10" y="4"/>
                      <a:pt x="5" y="12"/>
                      <a:pt x="1" y="11"/>
                    </a:cubicBezTo>
                    <a:cubicBezTo>
                      <a:pt x="1" y="8"/>
                      <a:pt x="4" y="8"/>
                      <a:pt x="0" y="6"/>
                    </a:cubicBezTo>
                    <a:cubicBezTo>
                      <a:pt x="3" y="7"/>
                      <a:pt x="7" y="4"/>
                      <a:pt x="1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3" name="Freeform 543"/>
              <p:cNvSpPr>
                <a:spLocks/>
              </p:cNvSpPr>
              <p:nvPr/>
            </p:nvSpPr>
            <p:spPr bwMode="auto">
              <a:xfrm>
                <a:off x="4036" y="1781"/>
                <a:ext cx="8" cy="8"/>
              </a:xfrm>
              <a:custGeom>
                <a:avLst/>
                <a:gdLst>
                  <a:gd name="T0" fmla="*/ 3 w 6"/>
                  <a:gd name="T1" fmla="*/ 1 h 6"/>
                  <a:gd name="T2" fmla="*/ 6 w 6"/>
                  <a:gd name="T3" fmla="*/ 4 h 6"/>
                  <a:gd name="T4" fmla="*/ 2 w 6"/>
                  <a:gd name="T5" fmla="*/ 4 h 6"/>
                  <a:gd name="T6" fmla="*/ 3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1"/>
                    </a:moveTo>
                    <a:cubicBezTo>
                      <a:pt x="4" y="1"/>
                      <a:pt x="5" y="3"/>
                      <a:pt x="6" y="4"/>
                    </a:cubicBezTo>
                    <a:cubicBezTo>
                      <a:pt x="5" y="6"/>
                      <a:pt x="3" y="3"/>
                      <a:pt x="2" y="4"/>
                    </a:cubicBezTo>
                    <a:cubicBezTo>
                      <a:pt x="0" y="0"/>
                      <a:pt x="5" y="4"/>
                      <a:pt x="3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4" name="Freeform 544"/>
              <p:cNvSpPr>
                <a:spLocks/>
              </p:cNvSpPr>
              <p:nvPr/>
            </p:nvSpPr>
            <p:spPr bwMode="auto">
              <a:xfrm>
                <a:off x="4198" y="2048"/>
                <a:ext cx="22" cy="18"/>
              </a:xfrm>
              <a:custGeom>
                <a:avLst/>
                <a:gdLst>
                  <a:gd name="T0" fmla="*/ 16 w 17"/>
                  <a:gd name="T1" fmla="*/ 0 h 13"/>
                  <a:gd name="T2" fmla="*/ 16 w 17"/>
                  <a:gd name="T3" fmla="*/ 5 h 13"/>
                  <a:gd name="T4" fmla="*/ 13 w 17"/>
                  <a:gd name="T5" fmla="*/ 7 h 13"/>
                  <a:gd name="T6" fmla="*/ 10 w 17"/>
                  <a:gd name="T7" fmla="*/ 9 h 13"/>
                  <a:gd name="T8" fmla="*/ 0 w 17"/>
                  <a:gd name="T9" fmla="*/ 9 h 13"/>
                  <a:gd name="T10" fmla="*/ 2 w 17"/>
                  <a:gd name="T11" fmla="*/ 11 h 13"/>
                  <a:gd name="T12" fmla="*/ 16 w 17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6" y="0"/>
                    </a:moveTo>
                    <a:cubicBezTo>
                      <a:pt x="17" y="1"/>
                      <a:pt x="17" y="3"/>
                      <a:pt x="16" y="5"/>
                    </a:cubicBezTo>
                    <a:cubicBezTo>
                      <a:pt x="15" y="5"/>
                      <a:pt x="14" y="6"/>
                      <a:pt x="13" y="7"/>
                    </a:cubicBezTo>
                    <a:cubicBezTo>
                      <a:pt x="12" y="8"/>
                      <a:pt x="11" y="9"/>
                      <a:pt x="10" y="9"/>
                    </a:cubicBezTo>
                    <a:cubicBezTo>
                      <a:pt x="5" y="12"/>
                      <a:pt x="0" y="13"/>
                      <a:pt x="0" y="9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5" y="7"/>
                      <a:pt x="14" y="6"/>
                      <a:pt x="16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5" name="Freeform 545"/>
              <p:cNvSpPr>
                <a:spLocks/>
              </p:cNvSpPr>
              <p:nvPr/>
            </p:nvSpPr>
            <p:spPr bwMode="auto">
              <a:xfrm>
                <a:off x="4013" y="1778"/>
                <a:ext cx="6" cy="7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4 h 5"/>
                  <a:gd name="T4" fmla="*/ 0 w 4"/>
                  <a:gd name="T5" fmla="*/ 1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4" y="2"/>
                      <a:pt x="4" y="5"/>
                      <a:pt x="2" y="4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6" name="Freeform 546"/>
              <p:cNvSpPr>
                <a:spLocks/>
              </p:cNvSpPr>
              <p:nvPr/>
            </p:nvSpPr>
            <p:spPr bwMode="auto">
              <a:xfrm>
                <a:off x="4015" y="1802"/>
                <a:ext cx="9" cy="8"/>
              </a:xfrm>
              <a:custGeom>
                <a:avLst/>
                <a:gdLst>
                  <a:gd name="T0" fmla="*/ 5 w 7"/>
                  <a:gd name="T1" fmla="*/ 0 h 6"/>
                  <a:gd name="T2" fmla="*/ 0 w 7"/>
                  <a:gd name="T3" fmla="*/ 6 h 6"/>
                  <a:gd name="T4" fmla="*/ 5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7" y="1"/>
                      <a:pt x="2" y="5"/>
                      <a:pt x="0" y="6"/>
                    </a:cubicBezTo>
                    <a:cubicBezTo>
                      <a:pt x="0" y="3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7" name="Freeform 547"/>
              <p:cNvSpPr>
                <a:spLocks/>
              </p:cNvSpPr>
              <p:nvPr/>
            </p:nvSpPr>
            <p:spPr bwMode="auto">
              <a:xfrm>
                <a:off x="3857" y="1526"/>
                <a:ext cx="4" cy="6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1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2" y="2"/>
                      <a:pt x="1" y="1"/>
                    </a:cubicBezTo>
                    <a:cubicBezTo>
                      <a:pt x="0" y="0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8" name="Freeform 548"/>
              <p:cNvSpPr>
                <a:spLocks/>
              </p:cNvSpPr>
              <p:nvPr/>
            </p:nvSpPr>
            <p:spPr bwMode="auto">
              <a:xfrm>
                <a:off x="3995" y="1793"/>
                <a:ext cx="5" cy="9"/>
              </a:xfrm>
              <a:custGeom>
                <a:avLst/>
                <a:gdLst>
                  <a:gd name="T0" fmla="*/ 2 w 4"/>
                  <a:gd name="T1" fmla="*/ 0 h 7"/>
                  <a:gd name="T2" fmla="*/ 1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3" y="3"/>
                      <a:pt x="4" y="6"/>
                      <a:pt x="1" y="7"/>
                    </a:cubicBezTo>
                    <a:cubicBezTo>
                      <a:pt x="1" y="4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9" name="Freeform 549"/>
              <p:cNvSpPr>
                <a:spLocks/>
              </p:cNvSpPr>
              <p:nvPr/>
            </p:nvSpPr>
            <p:spPr bwMode="auto">
              <a:xfrm>
                <a:off x="4138" y="2106"/>
                <a:ext cx="11" cy="7"/>
              </a:xfrm>
              <a:custGeom>
                <a:avLst/>
                <a:gdLst>
                  <a:gd name="T0" fmla="*/ 7 w 8"/>
                  <a:gd name="T1" fmla="*/ 0 h 5"/>
                  <a:gd name="T2" fmla="*/ 0 w 8"/>
                  <a:gd name="T3" fmla="*/ 5 h 5"/>
                  <a:gd name="T4" fmla="*/ 7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cubicBezTo>
                      <a:pt x="8" y="3"/>
                      <a:pt x="2" y="3"/>
                      <a:pt x="0" y="5"/>
                    </a:cubicBezTo>
                    <a:cubicBezTo>
                      <a:pt x="0" y="2"/>
                      <a:pt x="3" y="1"/>
                      <a:pt x="7" y="0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0" name="Freeform 550"/>
              <p:cNvSpPr>
                <a:spLocks/>
              </p:cNvSpPr>
              <p:nvPr/>
            </p:nvSpPr>
            <p:spPr bwMode="auto">
              <a:xfrm>
                <a:off x="3988" y="1806"/>
                <a:ext cx="5" cy="8"/>
              </a:xfrm>
              <a:custGeom>
                <a:avLst/>
                <a:gdLst>
                  <a:gd name="T0" fmla="*/ 3 w 4"/>
                  <a:gd name="T1" fmla="*/ 1 h 6"/>
                  <a:gd name="T2" fmla="*/ 2 w 4"/>
                  <a:gd name="T3" fmla="*/ 5 h 6"/>
                  <a:gd name="T4" fmla="*/ 1 w 4"/>
                  <a:gd name="T5" fmla="*/ 4 h 6"/>
                  <a:gd name="T6" fmla="*/ 0 w 4"/>
                  <a:gd name="T7" fmla="*/ 4 h 6"/>
                  <a:gd name="T8" fmla="*/ 3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4" y="3"/>
                      <a:pt x="1" y="3"/>
                      <a:pt x="2" y="5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1" name="Freeform 551"/>
              <p:cNvSpPr>
                <a:spLocks/>
              </p:cNvSpPr>
              <p:nvPr/>
            </p:nvSpPr>
            <p:spPr bwMode="auto">
              <a:xfrm>
                <a:off x="3855" y="1530"/>
                <a:ext cx="2" cy="7"/>
              </a:xfrm>
              <a:custGeom>
                <a:avLst/>
                <a:gdLst>
                  <a:gd name="T0" fmla="*/ 1 w 2"/>
                  <a:gd name="T1" fmla="*/ 0 h 5"/>
                  <a:gd name="T2" fmla="*/ 2 w 2"/>
                  <a:gd name="T3" fmla="*/ 3 h 5"/>
                  <a:gd name="T4" fmla="*/ 1 w 2"/>
                  <a:gd name="T5" fmla="*/ 3 h 5"/>
                  <a:gd name="T6" fmla="*/ 1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cubicBezTo>
                      <a:pt x="1" y="1"/>
                      <a:pt x="2" y="2"/>
                      <a:pt x="2" y="3"/>
                    </a:cubicBezTo>
                    <a:cubicBezTo>
                      <a:pt x="1" y="2"/>
                      <a:pt x="0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2" name="Freeform 552"/>
              <p:cNvSpPr>
                <a:spLocks/>
              </p:cNvSpPr>
              <p:nvPr/>
            </p:nvSpPr>
            <p:spPr bwMode="auto">
              <a:xfrm>
                <a:off x="3836" y="14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3" name="Freeform 553"/>
              <p:cNvSpPr>
                <a:spLocks/>
              </p:cNvSpPr>
              <p:nvPr/>
            </p:nvSpPr>
            <p:spPr bwMode="auto">
              <a:xfrm>
                <a:off x="3951" y="1828"/>
                <a:ext cx="10" cy="5"/>
              </a:xfrm>
              <a:custGeom>
                <a:avLst/>
                <a:gdLst>
                  <a:gd name="T0" fmla="*/ 7 w 7"/>
                  <a:gd name="T1" fmla="*/ 0 h 4"/>
                  <a:gd name="T2" fmla="*/ 6 w 7"/>
                  <a:gd name="T3" fmla="*/ 3 h 4"/>
                  <a:gd name="T4" fmla="*/ 5 w 7"/>
                  <a:gd name="T5" fmla="*/ 4 h 4"/>
                  <a:gd name="T6" fmla="*/ 5 w 7"/>
                  <a:gd name="T7" fmla="*/ 4 h 4"/>
                  <a:gd name="T8" fmla="*/ 5 w 7"/>
                  <a:gd name="T9" fmla="*/ 4 h 4"/>
                  <a:gd name="T10" fmla="*/ 4 w 7"/>
                  <a:gd name="T11" fmla="*/ 4 h 4"/>
                  <a:gd name="T12" fmla="*/ 4 w 7"/>
                  <a:gd name="T13" fmla="*/ 4 h 4"/>
                  <a:gd name="T14" fmla="*/ 4 w 7"/>
                  <a:gd name="T15" fmla="*/ 4 h 4"/>
                  <a:gd name="T16" fmla="*/ 4 w 7"/>
                  <a:gd name="T17" fmla="*/ 4 h 4"/>
                  <a:gd name="T18" fmla="*/ 4 w 7"/>
                  <a:gd name="T19" fmla="*/ 4 h 4"/>
                  <a:gd name="T20" fmla="*/ 5 w 7"/>
                  <a:gd name="T21" fmla="*/ 4 h 4"/>
                  <a:gd name="T22" fmla="*/ 5 w 7"/>
                  <a:gd name="T23" fmla="*/ 4 h 4"/>
                  <a:gd name="T24" fmla="*/ 5 w 7"/>
                  <a:gd name="T25" fmla="*/ 4 h 4"/>
                  <a:gd name="T26" fmla="*/ 0 w 7"/>
                  <a:gd name="T27" fmla="*/ 4 h 4"/>
                  <a:gd name="T28" fmla="*/ 3 w 7"/>
                  <a:gd name="T29" fmla="*/ 3 h 4"/>
                  <a:gd name="T30" fmla="*/ 4 w 7"/>
                  <a:gd name="T31" fmla="*/ 3 h 4"/>
                  <a:gd name="T32" fmla="*/ 4 w 7"/>
                  <a:gd name="T33" fmla="*/ 3 h 4"/>
                  <a:gd name="T34" fmla="*/ 4 w 7"/>
                  <a:gd name="T35" fmla="*/ 3 h 4"/>
                  <a:gd name="T36" fmla="*/ 4 w 7"/>
                  <a:gd name="T37" fmla="*/ 3 h 4"/>
                  <a:gd name="T38" fmla="*/ 4 w 7"/>
                  <a:gd name="T39" fmla="*/ 3 h 4"/>
                  <a:gd name="T40" fmla="*/ 4 w 7"/>
                  <a:gd name="T41" fmla="*/ 3 h 4"/>
                  <a:gd name="T42" fmla="*/ 4 w 7"/>
                  <a:gd name="T43" fmla="*/ 3 h 4"/>
                  <a:gd name="T44" fmla="*/ 4 w 7"/>
                  <a:gd name="T45" fmla="*/ 3 h 4"/>
                  <a:gd name="T46" fmla="*/ 4 w 7"/>
                  <a:gd name="T47" fmla="*/ 3 h 4"/>
                  <a:gd name="T48" fmla="*/ 4 w 7"/>
                  <a:gd name="T49" fmla="*/ 3 h 4"/>
                  <a:gd name="T50" fmla="*/ 5 w 7"/>
                  <a:gd name="T51" fmla="*/ 2 h 4"/>
                  <a:gd name="T52" fmla="*/ 7 w 7"/>
                  <a:gd name="T5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7" y="1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3"/>
                      <a:pt x="2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7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4" name="Freeform 554"/>
              <p:cNvSpPr>
                <a:spLocks/>
              </p:cNvSpPr>
              <p:nvPr/>
            </p:nvSpPr>
            <p:spPr bwMode="auto">
              <a:xfrm>
                <a:off x="3837" y="1479"/>
                <a:ext cx="6" cy="3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2 w 4"/>
                  <a:gd name="T5" fmla="*/ 2 h 2"/>
                  <a:gd name="T6" fmla="*/ 1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5" name="Freeform 555"/>
              <p:cNvSpPr>
                <a:spLocks/>
              </p:cNvSpPr>
              <p:nvPr/>
            </p:nvSpPr>
            <p:spPr bwMode="auto">
              <a:xfrm>
                <a:off x="3832" y="1482"/>
                <a:ext cx="4" cy="3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6" name="Freeform 556"/>
              <p:cNvSpPr>
                <a:spLocks/>
              </p:cNvSpPr>
              <p:nvPr/>
            </p:nvSpPr>
            <p:spPr bwMode="auto">
              <a:xfrm>
                <a:off x="4035" y="2157"/>
                <a:ext cx="8" cy="7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3 h 5"/>
                  <a:gd name="T4" fmla="*/ 5 w 6"/>
                  <a:gd name="T5" fmla="*/ 3 h 5"/>
                  <a:gd name="T6" fmla="*/ 4 w 6"/>
                  <a:gd name="T7" fmla="*/ 4 h 5"/>
                  <a:gd name="T8" fmla="*/ 0 w 6"/>
                  <a:gd name="T9" fmla="*/ 5 h 5"/>
                  <a:gd name="T10" fmla="*/ 3 w 6"/>
                  <a:gd name="T11" fmla="*/ 1 h 5"/>
                  <a:gd name="T12" fmla="*/ 4 w 6"/>
                  <a:gd name="T13" fmla="*/ 1 h 5"/>
                  <a:gd name="T14" fmla="*/ 5 w 6"/>
                  <a:gd name="T15" fmla="*/ 0 h 5"/>
                  <a:gd name="T16" fmla="*/ 6 w 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1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7" name="Freeform 557"/>
              <p:cNvSpPr>
                <a:spLocks/>
              </p:cNvSpPr>
              <p:nvPr/>
            </p:nvSpPr>
            <p:spPr bwMode="auto">
              <a:xfrm>
                <a:off x="3845" y="1536"/>
                <a:ext cx="3" cy="8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1 w 2"/>
                  <a:gd name="T5" fmla="*/ 2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0" y="5"/>
                      <a:pt x="1" y="3"/>
                      <a:pt x="2" y="6"/>
                    </a:cubicBezTo>
                    <a:cubicBezTo>
                      <a:pt x="2" y="6"/>
                      <a:pt x="2" y="4"/>
                      <a:pt x="1" y="2"/>
                    </a:cubicBezTo>
                    <a:cubicBezTo>
                      <a:pt x="0" y="0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8" name="Freeform 558"/>
              <p:cNvSpPr>
                <a:spLocks/>
              </p:cNvSpPr>
              <p:nvPr/>
            </p:nvSpPr>
            <p:spPr bwMode="auto">
              <a:xfrm>
                <a:off x="3832" y="1487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9" name="Freeform 559"/>
              <p:cNvSpPr>
                <a:spLocks/>
              </p:cNvSpPr>
              <p:nvPr/>
            </p:nvSpPr>
            <p:spPr bwMode="auto">
              <a:xfrm>
                <a:off x="3837" y="1500"/>
                <a:ext cx="4" cy="6"/>
              </a:xfrm>
              <a:custGeom>
                <a:avLst/>
                <a:gdLst>
                  <a:gd name="T0" fmla="*/ 0 w 3"/>
                  <a:gd name="T1" fmla="*/ 1 h 5"/>
                  <a:gd name="T2" fmla="*/ 3 w 3"/>
                  <a:gd name="T3" fmla="*/ 5 h 5"/>
                  <a:gd name="T4" fmla="*/ 3 w 3"/>
                  <a:gd name="T5" fmla="*/ 4 h 5"/>
                  <a:gd name="T6" fmla="*/ 3 w 3"/>
                  <a:gd name="T7" fmla="*/ 4 h 5"/>
                  <a:gd name="T8" fmla="*/ 3 w 3"/>
                  <a:gd name="T9" fmla="*/ 3 h 5"/>
                  <a:gd name="T10" fmla="*/ 2 w 3"/>
                  <a:gd name="T11" fmla="*/ 1 h 5"/>
                  <a:gd name="T12" fmla="*/ 1 w 3"/>
                  <a:gd name="T13" fmla="*/ 0 h 5"/>
                  <a:gd name="T14" fmla="*/ 0 w 3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0" y="3"/>
                      <a:pt x="2" y="0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0" name="Freeform 560"/>
              <p:cNvSpPr>
                <a:spLocks/>
              </p:cNvSpPr>
              <p:nvPr/>
            </p:nvSpPr>
            <p:spPr bwMode="auto">
              <a:xfrm>
                <a:off x="3837" y="148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1" name="Freeform 561"/>
              <p:cNvSpPr>
                <a:spLocks/>
              </p:cNvSpPr>
              <p:nvPr/>
            </p:nvSpPr>
            <p:spPr bwMode="auto">
              <a:xfrm>
                <a:off x="3840" y="1502"/>
                <a:ext cx="1" cy="6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0 w 1"/>
                  <a:gd name="T5" fmla="*/ 3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2" name="Freeform 562"/>
              <p:cNvSpPr>
                <a:spLocks/>
              </p:cNvSpPr>
              <p:nvPr/>
            </p:nvSpPr>
            <p:spPr bwMode="auto">
              <a:xfrm>
                <a:off x="3837" y="14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3" name="Freeform 563"/>
              <p:cNvSpPr>
                <a:spLocks/>
              </p:cNvSpPr>
              <p:nvPr/>
            </p:nvSpPr>
            <p:spPr bwMode="auto">
              <a:xfrm>
                <a:off x="3912" y="2184"/>
                <a:ext cx="25" cy="5"/>
              </a:xfrm>
              <a:custGeom>
                <a:avLst/>
                <a:gdLst>
                  <a:gd name="T0" fmla="*/ 18 w 18"/>
                  <a:gd name="T1" fmla="*/ 2 h 4"/>
                  <a:gd name="T2" fmla="*/ 11 w 18"/>
                  <a:gd name="T3" fmla="*/ 4 h 4"/>
                  <a:gd name="T4" fmla="*/ 1 w 18"/>
                  <a:gd name="T5" fmla="*/ 4 h 4"/>
                  <a:gd name="T6" fmla="*/ 6 w 18"/>
                  <a:gd name="T7" fmla="*/ 0 h 4"/>
                  <a:gd name="T8" fmla="*/ 11 w 18"/>
                  <a:gd name="T9" fmla="*/ 2 h 4"/>
                  <a:gd name="T10" fmla="*/ 18 w 1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cubicBezTo>
                      <a:pt x="17" y="4"/>
                      <a:pt x="14" y="4"/>
                      <a:pt x="11" y="4"/>
                    </a:cubicBezTo>
                    <a:cubicBezTo>
                      <a:pt x="8" y="4"/>
                      <a:pt x="4" y="3"/>
                      <a:pt x="1" y="4"/>
                    </a:cubicBezTo>
                    <a:cubicBezTo>
                      <a:pt x="0" y="1"/>
                      <a:pt x="8" y="4"/>
                      <a:pt x="6" y="0"/>
                    </a:cubicBezTo>
                    <a:cubicBezTo>
                      <a:pt x="8" y="2"/>
                      <a:pt x="9" y="2"/>
                      <a:pt x="11" y="2"/>
                    </a:cubicBezTo>
                    <a:cubicBezTo>
                      <a:pt x="12" y="2"/>
                      <a:pt x="14" y="2"/>
                      <a:pt x="18" y="2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4" name="Oval 564"/>
              <p:cNvSpPr>
                <a:spLocks noChangeArrowheads="1"/>
              </p:cNvSpPr>
              <p:nvPr/>
            </p:nvSpPr>
            <p:spPr bwMode="auto">
              <a:xfrm>
                <a:off x="3837" y="1490"/>
                <a:ext cx="1" cy="1"/>
              </a:xfrm>
              <a:prstGeom prst="ellipse">
                <a:avLst/>
              </a:pr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5" name="Freeform 565"/>
              <p:cNvSpPr>
                <a:spLocks/>
              </p:cNvSpPr>
              <p:nvPr/>
            </p:nvSpPr>
            <p:spPr bwMode="auto">
              <a:xfrm>
                <a:off x="3839" y="14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6" name="Freeform 566"/>
              <p:cNvSpPr>
                <a:spLocks/>
              </p:cNvSpPr>
              <p:nvPr/>
            </p:nvSpPr>
            <p:spPr bwMode="auto">
              <a:xfrm>
                <a:off x="3633" y="2224"/>
                <a:ext cx="15" cy="12"/>
              </a:xfrm>
              <a:custGeom>
                <a:avLst/>
                <a:gdLst>
                  <a:gd name="T0" fmla="*/ 11 w 11"/>
                  <a:gd name="T1" fmla="*/ 3 h 9"/>
                  <a:gd name="T2" fmla="*/ 7 w 11"/>
                  <a:gd name="T3" fmla="*/ 3 h 9"/>
                  <a:gd name="T4" fmla="*/ 3 w 11"/>
                  <a:gd name="T5" fmla="*/ 3 h 9"/>
                  <a:gd name="T6" fmla="*/ 7 w 11"/>
                  <a:gd name="T7" fmla="*/ 7 h 9"/>
                  <a:gd name="T8" fmla="*/ 2 w 11"/>
                  <a:gd name="T9" fmla="*/ 1 h 9"/>
                  <a:gd name="T10" fmla="*/ 11 w 11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cubicBezTo>
                      <a:pt x="10" y="4"/>
                      <a:pt x="9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5"/>
                      <a:pt x="5" y="6"/>
                      <a:pt x="7" y="7"/>
                    </a:cubicBezTo>
                    <a:cubicBezTo>
                      <a:pt x="4" y="9"/>
                      <a:pt x="0" y="4"/>
                      <a:pt x="2" y="1"/>
                    </a:cubicBezTo>
                    <a:cubicBezTo>
                      <a:pt x="7" y="3"/>
                      <a:pt x="9" y="0"/>
                      <a:pt x="11" y="3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7" name="Freeform 567"/>
              <p:cNvSpPr>
                <a:spLocks/>
              </p:cNvSpPr>
              <p:nvPr/>
            </p:nvSpPr>
            <p:spPr bwMode="auto">
              <a:xfrm>
                <a:off x="3829" y="1508"/>
                <a:ext cx="3" cy="6"/>
              </a:xfrm>
              <a:custGeom>
                <a:avLst/>
                <a:gdLst>
                  <a:gd name="T0" fmla="*/ 2 w 2"/>
                  <a:gd name="T1" fmla="*/ 1 h 5"/>
                  <a:gd name="T2" fmla="*/ 1 w 2"/>
                  <a:gd name="T3" fmla="*/ 3 h 5"/>
                  <a:gd name="T4" fmla="*/ 1 w 2"/>
                  <a:gd name="T5" fmla="*/ 3 h 5"/>
                  <a:gd name="T6" fmla="*/ 2 w 2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5"/>
                      <a:pt x="2" y="1"/>
                      <a:pt x="1" y="3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8" name="Freeform 568"/>
              <p:cNvSpPr>
                <a:spLocks/>
              </p:cNvSpPr>
              <p:nvPr/>
            </p:nvSpPr>
            <p:spPr bwMode="auto">
              <a:xfrm>
                <a:off x="3836" y="1490"/>
                <a:ext cx="1" cy="6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4"/>
                      <a:pt x="0" y="4"/>
                      <a:pt x="0" y="2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9" name="Freeform 569"/>
              <p:cNvSpPr>
                <a:spLocks/>
              </p:cNvSpPr>
              <p:nvPr/>
            </p:nvSpPr>
            <p:spPr bwMode="auto">
              <a:xfrm>
                <a:off x="3829" y="1509"/>
                <a:ext cx="3" cy="4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2 w 2"/>
                  <a:gd name="T5" fmla="*/ 0 h 3"/>
                  <a:gd name="T6" fmla="*/ 1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3"/>
                      <a:pt x="1" y="2"/>
                      <a:pt x="0" y="2"/>
                    </a:cubicBezTo>
                    <a:cubicBezTo>
                      <a:pt x="1" y="0"/>
                      <a:pt x="1" y="2"/>
                      <a:pt x="2" y="0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0" name="Freeform 570"/>
              <p:cNvSpPr>
                <a:spLocks/>
              </p:cNvSpPr>
              <p:nvPr/>
            </p:nvSpPr>
            <p:spPr bwMode="auto">
              <a:xfrm>
                <a:off x="3839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1" name="Freeform 571"/>
              <p:cNvSpPr>
                <a:spLocks/>
              </p:cNvSpPr>
              <p:nvPr/>
            </p:nvSpPr>
            <p:spPr bwMode="auto">
              <a:xfrm>
                <a:off x="3839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2" name="Freeform 572"/>
              <p:cNvSpPr>
                <a:spLocks/>
              </p:cNvSpPr>
              <p:nvPr/>
            </p:nvSpPr>
            <p:spPr bwMode="auto">
              <a:xfrm>
                <a:off x="3839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3" name="Freeform 573"/>
              <p:cNvSpPr>
                <a:spLocks/>
              </p:cNvSpPr>
              <p:nvPr/>
            </p:nvSpPr>
            <p:spPr bwMode="auto">
              <a:xfrm>
                <a:off x="3839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4" name="Freeform 574"/>
              <p:cNvSpPr>
                <a:spLocks/>
              </p:cNvSpPr>
              <p:nvPr/>
            </p:nvSpPr>
            <p:spPr bwMode="auto">
              <a:xfrm>
                <a:off x="3839" y="14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5" name="Freeform 575"/>
              <p:cNvSpPr>
                <a:spLocks/>
              </p:cNvSpPr>
              <p:nvPr/>
            </p:nvSpPr>
            <p:spPr bwMode="auto">
              <a:xfrm>
                <a:off x="3839" y="14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6" name="Freeform 576"/>
              <p:cNvSpPr>
                <a:spLocks/>
              </p:cNvSpPr>
              <p:nvPr/>
            </p:nvSpPr>
            <p:spPr bwMode="auto">
              <a:xfrm>
                <a:off x="3839" y="14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7" name="Freeform 577"/>
              <p:cNvSpPr>
                <a:spLocks/>
              </p:cNvSpPr>
              <p:nvPr/>
            </p:nvSpPr>
            <p:spPr bwMode="auto">
              <a:xfrm>
                <a:off x="3311" y="2039"/>
                <a:ext cx="16" cy="16"/>
              </a:xfrm>
              <a:custGeom>
                <a:avLst/>
                <a:gdLst>
                  <a:gd name="T0" fmla="*/ 12 w 12"/>
                  <a:gd name="T1" fmla="*/ 10 h 12"/>
                  <a:gd name="T2" fmla="*/ 1 w 12"/>
                  <a:gd name="T3" fmla="*/ 4 h 12"/>
                  <a:gd name="T4" fmla="*/ 0 w 12"/>
                  <a:gd name="T5" fmla="*/ 0 h 12"/>
                  <a:gd name="T6" fmla="*/ 12 w 12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0"/>
                    </a:moveTo>
                    <a:cubicBezTo>
                      <a:pt x="10" y="12"/>
                      <a:pt x="6" y="7"/>
                      <a:pt x="1" y="4"/>
                    </a:cubicBezTo>
                    <a:cubicBezTo>
                      <a:pt x="3" y="3"/>
                      <a:pt x="2" y="1"/>
                      <a:pt x="0" y="0"/>
                    </a:cubicBezTo>
                    <a:cubicBezTo>
                      <a:pt x="4" y="1"/>
                      <a:pt x="7" y="8"/>
                      <a:pt x="12" y="1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8" name="Freeform 578"/>
              <p:cNvSpPr>
                <a:spLocks/>
              </p:cNvSpPr>
              <p:nvPr/>
            </p:nvSpPr>
            <p:spPr bwMode="auto">
              <a:xfrm>
                <a:off x="3836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9" name="Freeform 579"/>
              <p:cNvSpPr>
                <a:spLocks/>
              </p:cNvSpPr>
              <p:nvPr/>
            </p:nvSpPr>
            <p:spPr bwMode="auto">
              <a:xfrm>
                <a:off x="3192" y="1896"/>
                <a:ext cx="9" cy="12"/>
              </a:xfrm>
              <a:custGeom>
                <a:avLst/>
                <a:gdLst>
                  <a:gd name="T0" fmla="*/ 7 w 7"/>
                  <a:gd name="T1" fmla="*/ 8 h 9"/>
                  <a:gd name="T2" fmla="*/ 0 w 7"/>
                  <a:gd name="T3" fmla="*/ 4 h 9"/>
                  <a:gd name="T4" fmla="*/ 7 w 7"/>
                  <a:gd name="T5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cubicBezTo>
                      <a:pt x="5" y="9"/>
                      <a:pt x="2" y="7"/>
                      <a:pt x="0" y="4"/>
                    </a:cubicBezTo>
                    <a:cubicBezTo>
                      <a:pt x="3" y="0"/>
                      <a:pt x="5" y="5"/>
                      <a:pt x="7" y="8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0" name="Freeform 580"/>
              <p:cNvSpPr>
                <a:spLocks/>
              </p:cNvSpPr>
              <p:nvPr/>
            </p:nvSpPr>
            <p:spPr bwMode="auto">
              <a:xfrm>
                <a:off x="3093" y="1727"/>
                <a:ext cx="15" cy="29"/>
              </a:xfrm>
              <a:custGeom>
                <a:avLst/>
                <a:gdLst>
                  <a:gd name="T0" fmla="*/ 11 w 11"/>
                  <a:gd name="T1" fmla="*/ 22 h 22"/>
                  <a:gd name="T2" fmla="*/ 8 w 11"/>
                  <a:gd name="T3" fmla="*/ 21 h 22"/>
                  <a:gd name="T4" fmla="*/ 5 w 11"/>
                  <a:gd name="T5" fmla="*/ 17 h 22"/>
                  <a:gd name="T6" fmla="*/ 3 w 11"/>
                  <a:gd name="T7" fmla="*/ 14 h 22"/>
                  <a:gd name="T8" fmla="*/ 3 w 11"/>
                  <a:gd name="T9" fmla="*/ 14 h 22"/>
                  <a:gd name="T10" fmla="*/ 3 w 11"/>
                  <a:gd name="T11" fmla="*/ 14 h 22"/>
                  <a:gd name="T12" fmla="*/ 1 w 11"/>
                  <a:gd name="T13" fmla="*/ 7 h 22"/>
                  <a:gd name="T14" fmla="*/ 1 w 11"/>
                  <a:gd name="T15" fmla="*/ 7 h 22"/>
                  <a:gd name="T16" fmla="*/ 1 w 11"/>
                  <a:gd name="T17" fmla="*/ 7 h 22"/>
                  <a:gd name="T18" fmla="*/ 1 w 11"/>
                  <a:gd name="T19" fmla="*/ 6 h 22"/>
                  <a:gd name="T20" fmla="*/ 0 w 11"/>
                  <a:gd name="T21" fmla="*/ 6 h 22"/>
                  <a:gd name="T22" fmla="*/ 0 w 11"/>
                  <a:gd name="T23" fmla="*/ 0 h 22"/>
                  <a:gd name="T24" fmla="*/ 3 w 11"/>
                  <a:gd name="T25" fmla="*/ 5 h 22"/>
                  <a:gd name="T26" fmla="*/ 4 w 11"/>
                  <a:gd name="T27" fmla="*/ 6 h 22"/>
                  <a:gd name="T28" fmla="*/ 4 w 11"/>
                  <a:gd name="T29" fmla="*/ 6 h 22"/>
                  <a:gd name="T30" fmla="*/ 4 w 11"/>
                  <a:gd name="T31" fmla="*/ 6 h 22"/>
                  <a:gd name="T32" fmla="*/ 4 w 11"/>
                  <a:gd name="T33" fmla="*/ 6 h 22"/>
                  <a:gd name="T34" fmla="*/ 6 w 11"/>
                  <a:gd name="T35" fmla="*/ 13 h 22"/>
                  <a:gd name="T36" fmla="*/ 6 w 11"/>
                  <a:gd name="T37" fmla="*/ 13 h 22"/>
                  <a:gd name="T38" fmla="*/ 6 w 11"/>
                  <a:gd name="T39" fmla="*/ 13 h 22"/>
                  <a:gd name="T40" fmla="*/ 7 w 11"/>
                  <a:gd name="T41" fmla="*/ 13 h 22"/>
                  <a:gd name="T42" fmla="*/ 7 w 11"/>
                  <a:gd name="T43" fmla="*/ 14 h 22"/>
                  <a:gd name="T44" fmla="*/ 8 w 11"/>
                  <a:gd name="T45" fmla="*/ 16 h 22"/>
                  <a:gd name="T46" fmla="*/ 11 w 11"/>
                  <a:gd name="T4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22">
                    <a:moveTo>
                      <a:pt x="11" y="22"/>
                    </a:moveTo>
                    <a:cubicBezTo>
                      <a:pt x="9" y="21"/>
                      <a:pt x="8" y="19"/>
                      <a:pt x="8" y="21"/>
                    </a:cubicBezTo>
                    <a:cubicBezTo>
                      <a:pt x="7" y="20"/>
                      <a:pt x="6" y="19"/>
                      <a:pt x="5" y="17"/>
                    </a:cubicBezTo>
                    <a:cubicBezTo>
                      <a:pt x="4" y="16"/>
                      <a:pt x="4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2" y="1"/>
                      <a:pt x="2" y="3"/>
                      <a:pt x="3" y="5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8" y="16"/>
                    </a:cubicBezTo>
                    <a:cubicBezTo>
                      <a:pt x="8" y="17"/>
                      <a:pt x="9" y="19"/>
                      <a:pt x="11" y="22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1" name="Freeform 581"/>
              <p:cNvSpPr>
                <a:spLocks/>
              </p:cNvSpPr>
              <p:nvPr/>
            </p:nvSpPr>
            <p:spPr bwMode="auto">
              <a:xfrm>
                <a:off x="3108" y="1727"/>
                <a:ext cx="16" cy="21"/>
              </a:xfrm>
              <a:custGeom>
                <a:avLst/>
                <a:gdLst>
                  <a:gd name="T0" fmla="*/ 12 w 12"/>
                  <a:gd name="T1" fmla="*/ 14 h 16"/>
                  <a:gd name="T2" fmla="*/ 7 w 12"/>
                  <a:gd name="T3" fmla="*/ 10 h 16"/>
                  <a:gd name="T4" fmla="*/ 6 w 12"/>
                  <a:gd name="T5" fmla="*/ 10 h 16"/>
                  <a:gd name="T6" fmla="*/ 6 w 12"/>
                  <a:gd name="T7" fmla="*/ 9 h 16"/>
                  <a:gd name="T8" fmla="*/ 6 w 12"/>
                  <a:gd name="T9" fmla="*/ 9 h 16"/>
                  <a:gd name="T10" fmla="*/ 6 w 12"/>
                  <a:gd name="T11" fmla="*/ 9 h 16"/>
                  <a:gd name="T12" fmla="*/ 4 w 12"/>
                  <a:gd name="T13" fmla="*/ 2 h 16"/>
                  <a:gd name="T14" fmla="*/ 4 w 12"/>
                  <a:gd name="T15" fmla="*/ 2 h 16"/>
                  <a:gd name="T16" fmla="*/ 4 w 12"/>
                  <a:gd name="T17" fmla="*/ 2 h 16"/>
                  <a:gd name="T18" fmla="*/ 4 w 12"/>
                  <a:gd name="T19" fmla="*/ 2 h 16"/>
                  <a:gd name="T20" fmla="*/ 4 w 12"/>
                  <a:gd name="T21" fmla="*/ 2 h 16"/>
                  <a:gd name="T22" fmla="*/ 4 w 12"/>
                  <a:gd name="T23" fmla="*/ 2 h 16"/>
                  <a:gd name="T24" fmla="*/ 3 w 12"/>
                  <a:gd name="T25" fmla="*/ 2 h 16"/>
                  <a:gd name="T26" fmla="*/ 0 w 12"/>
                  <a:gd name="T27" fmla="*/ 1 h 16"/>
                  <a:gd name="T28" fmla="*/ 6 w 12"/>
                  <a:gd name="T29" fmla="*/ 1 h 16"/>
                  <a:gd name="T30" fmla="*/ 7 w 12"/>
                  <a:gd name="T31" fmla="*/ 1 h 16"/>
                  <a:gd name="T32" fmla="*/ 7 w 12"/>
                  <a:gd name="T33" fmla="*/ 1 h 16"/>
                  <a:gd name="T34" fmla="*/ 9 w 12"/>
                  <a:gd name="T35" fmla="*/ 8 h 16"/>
                  <a:gd name="T36" fmla="*/ 9 w 12"/>
                  <a:gd name="T37" fmla="*/ 8 h 16"/>
                  <a:gd name="T38" fmla="*/ 9 w 12"/>
                  <a:gd name="T39" fmla="*/ 8 h 16"/>
                  <a:gd name="T40" fmla="*/ 9 w 12"/>
                  <a:gd name="T41" fmla="*/ 8 h 16"/>
                  <a:gd name="T42" fmla="*/ 9 w 12"/>
                  <a:gd name="T43" fmla="*/ 8 h 16"/>
                  <a:gd name="T44" fmla="*/ 9 w 12"/>
                  <a:gd name="T45" fmla="*/ 8 h 16"/>
                  <a:gd name="T46" fmla="*/ 9 w 12"/>
                  <a:gd name="T47" fmla="*/ 8 h 16"/>
                  <a:gd name="T48" fmla="*/ 9 w 12"/>
                  <a:gd name="T49" fmla="*/ 9 h 16"/>
                  <a:gd name="T50" fmla="*/ 10 w 12"/>
                  <a:gd name="T51" fmla="*/ 10 h 16"/>
                  <a:gd name="T52" fmla="*/ 12 w 12"/>
                  <a:gd name="T5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16">
                    <a:moveTo>
                      <a:pt x="12" y="14"/>
                    </a:moveTo>
                    <a:cubicBezTo>
                      <a:pt x="10" y="13"/>
                      <a:pt x="9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6"/>
                      <a:pt x="8" y="16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11" y="14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1" y="11"/>
                      <a:pt x="11" y="13"/>
                      <a:pt x="12" y="14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2" name="Freeform 582"/>
              <p:cNvSpPr>
                <a:spLocks/>
              </p:cNvSpPr>
              <p:nvPr/>
            </p:nvSpPr>
            <p:spPr bwMode="auto">
              <a:xfrm>
                <a:off x="3095" y="1717"/>
                <a:ext cx="19" cy="11"/>
              </a:xfrm>
              <a:custGeom>
                <a:avLst/>
                <a:gdLst>
                  <a:gd name="T0" fmla="*/ 8 w 14"/>
                  <a:gd name="T1" fmla="*/ 3 h 8"/>
                  <a:gd name="T2" fmla="*/ 7 w 14"/>
                  <a:gd name="T3" fmla="*/ 6 h 8"/>
                  <a:gd name="T4" fmla="*/ 0 w 14"/>
                  <a:gd name="T5" fmla="*/ 3 h 8"/>
                  <a:gd name="T6" fmla="*/ 3 w 14"/>
                  <a:gd name="T7" fmla="*/ 3 h 8"/>
                  <a:gd name="T8" fmla="*/ 9 w 14"/>
                  <a:gd name="T9" fmla="*/ 0 h 8"/>
                  <a:gd name="T10" fmla="*/ 14 w 14"/>
                  <a:gd name="T11" fmla="*/ 5 h 8"/>
                  <a:gd name="T12" fmla="*/ 9 w 14"/>
                  <a:gd name="T13" fmla="*/ 8 h 8"/>
                  <a:gd name="T14" fmla="*/ 8 w 1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8" y="3"/>
                    </a:moveTo>
                    <a:cubicBezTo>
                      <a:pt x="6" y="4"/>
                      <a:pt x="7" y="5"/>
                      <a:pt x="7" y="6"/>
                    </a:cubicBezTo>
                    <a:cubicBezTo>
                      <a:pt x="4" y="6"/>
                      <a:pt x="4" y="3"/>
                      <a:pt x="0" y="3"/>
                    </a:cubicBezTo>
                    <a:cubicBezTo>
                      <a:pt x="1" y="1"/>
                      <a:pt x="3" y="1"/>
                      <a:pt x="3" y="3"/>
                    </a:cubicBezTo>
                    <a:cubicBezTo>
                      <a:pt x="6" y="1"/>
                      <a:pt x="5" y="2"/>
                      <a:pt x="9" y="0"/>
                    </a:cubicBezTo>
                    <a:cubicBezTo>
                      <a:pt x="10" y="2"/>
                      <a:pt x="12" y="3"/>
                      <a:pt x="14" y="5"/>
                    </a:cubicBezTo>
                    <a:cubicBezTo>
                      <a:pt x="13" y="6"/>
                      <a:pt x="12" y="7"/>
                      <a:pt x="9" y="8"/>
                    </a:cubicBezTo>
                    <a:cubicBezTo>
                      <a:pt x="5" y="7"/>
                      <a:pt x="11" y="4"/>
                      <a:pt x="8" y="3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3" name="Freeform 583"/>
              <p:cNvSpPr>
                <a:spLocks/>
              </p:cNvSpPr>
              <p:nvPr/>
            </p:nvSpPr>
            <p:spPr bwMode="auto">
              <a:xfrm>
                <a:off x="3077" y="1704"/>
                <a:ext cx="14" cy="17"/>
              </a:xfrm>
              <a:custGeom>
                <a:avLst/>
                <a:gdLst>
                  <a:gd name="T0" fmla="*/ 10 w 10"/>
                  <a:gd name="T1" fmla="*/ 13 h 13"/>
                  <a:gd name="T2" fmla="*/ 7 w 10"/>
                  <a:gd name="T3" fmla="*/ 12 h 13"/>
                  <a:gd name="T4" fmla="*/ 7 w 10"/>
                  <a:gd name="T5" fmla="*/ 11 h 13"/>
                  <a:gd name="T6" fmla="*/ 7 w 10"/>
                  <a:gd name="T7" fmla="*/ 11 h 13"/>
                  <a:gd name="T8" fmla="*/ 7 w 10"/>
                  <a:gd name="T9" fmla="*/ 11 h 13"/>
                  <a:gd name="T10" fmla="*/ 7 w 10"/>
                  <a:gd name="T11" fmla="*/ 11 h 13"/>
                  <a:gd name="T12" fmla="*/ 7 w 10"/>
                  <a:gd name="T13" fmla="*/ 10 h 13"/>
                  <a:gd name="T14" fmla="*/ 6 w 10"/>
                  <a:gd name="T15" fmla="*/ 7 h 13"/>
                  <a:gd name="T16" fmla="*/ 4 w 10"/>
                  <a:gd name="T17" fmla="*/ 0 h 13"/>
                  <a:gd name="T18" fmla="*/ 8 w 10"/>
                  <a:gd name="T19" fmla="*/ 9 h 13"/>
                  <a:gd name="T20" fmla="*/ 8 w 10"/>
                  <a:gd name="T21" fmla="*/ 10 h 13"/>
                  <a:gd name="T22" fmla="*/ 8 w 10"/>
                  <a:gd name="T23" fmla="*/ 10 h 13"/>
                  <a:gd name="T24" fmla="*/ 8 w 10"/>
                  <a:gd name="T25" fmla="*/ 10 h 13"/>
                  <a:gd name="T26" fmla="*/ 9 w 10"/>
                  <a:gd name="T27" fmla="*/ 11 h 13"/>
                  <a:gd name="T28" fmla="*/ 10 w 10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3">
                    <a:moveTo>
                      <a:pt x="10" y="13"/>
                    </a:moveTo>
                    <a:cubicBezTo>
                      <a:pt x="8" y="13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2" y="1"/>
                      <a:pt x="0" y="11"/>
                      <a:pt x="4" y="0"/>
                    </a:cubicBezTo>
                    <a:cubicBezTo>
                      <a:pt x="6" y="3"/>
                      <a:pt x="7" y="6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10" y="13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4" name="Freeform 584"/>
              <p:cNvSpPr>
                <a:spLocks/>
              </p:cNvSpPr>
              <p:nvPr/>
            </p:nvSpPr>
            <p:spPr bwMode="auto">
              <a:xfrm>
                <a:off x="3839" y="1483"/>
                <a:ext cx="1" cy="4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5" name="Freeform 585"/>
              <p:cNvSpPr>
                <a:spLocks/>
              </p:cNvSpPr>
              <p:nvPr/>
            </p:nvSpPr>
            <p:spPr bwMode="auto">
              <a:xfrm>
                <a:off x="3065" y="1639"/>
                <a:ext cx="8" cy="22"/>
              </a:xfrm>
              <a:custGeom>
                <a:avLst/>
                <a:gdLst>
                  <a:gd name="T0" fmla="*/ 6 w 6"/>
                  <a:gd name="T1" fmla="*/ 15 h 16"/>
                  <a:gd name="T2" fmla="*/ 0 w 6"/>
                  <a:gd name="T3" fmla="*/ 0 h 16"/>
                  <a:gd name="T4" fmla="*/ 6 w 6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6" y="15"/>
                    </a:moveTo>
                    <a:cubicBezTo>
                      <a:pt x="5" y="16"/>
                      <a:pt x="2" y="4"/>
                      <a:pt x="0" y="0"/>
                    </a:cubicBezTo>
                    <a:cubicBezTo>
                      <a:pt x="3" y="3"/>
                      <a:pt x="5" y="8"/>
                      <a:pt x="6" y="1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6" name="Freeform 586"/>
              <p:cNvSpPr>
                <a:spLocks/>
              </p:cNvSpPr>
              <p:nvPr/>
            </p:nvSpPr>
            <p:spPr bwMode="auto">
              <a:xfrm>
                <a:off x="3075" y="1607"/>
                <a:ext cx="6" cy="14"/>
              </a:xfrm>
              <a:custGeom>
                <a:avLst/>
                <a:gdLst>
                  <a:gd name="T0" fmla="*/ 1 w 5"/>
                  <a:gd name="T1" fmla="*/ 9 h 10"/>
                  <a:gd name="T2" fmla="*/ 0 w 5"/>
                  <a:gd name="T3" fmla="*/ 2 h 10"/>
                  <a:gd name="T4" fmla="*/ 1 w 5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1" y="9"/>
                    </a:moveTo>
                    <a:cubicBezTo>
                      <a:pt x="2" y="6"/>
                      <a:pt x="0" y="6"/>
                      <a:pt x="0" y="2"/>
                    </a:cubicBezTo>
                    <a:cubicBezTo>
                      <a:pt x="4" y="0"/>
                      <a:pt x="5" y="10"/>
                      <a:pt x="1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7" name="Freeform 587"/>
              <p:cNvSpPr>
                <a:spLocks/>
              </p:cNvSpPr>
              <p:nvPr/>
            </p:nvSpPr>
            <p:spPr bwMode="auto">
              <a:xfrm>
                <a:off x="3095" y="1583"/>
                <a:ext cx="4" cy="13"/>
              </a:xfrm>
              <a:custGeom>
                <a:avLst/>
                <a:gdLst>
                  <a:gd name="T0" fmla="*/ 2 w 3"/>
                  <a:gd name="T1" fmla="*/ 10 h 10"/>
                  <a:gd name="T2" fmla="*/ 0 w 3"/>
                  <a:gd name="T3" fmla="*/ 2 h 10"/>
                  <a:gd name="T4" fmla="*/ 2 w 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2" y="10"/>
                    </a:moveTo>
                    <a:cubicBezTo>
                      <a:pt x="0" y="8"/>
                      <a:pt x="2" y="7"/>
                      <a:pt x="0" y="2"/>
                    </a:cubicBezTo>
                    <a:cubicBezTo>
                      <a:pt x="3" y="0"/>
                      <a:pt x="3" y="9"/>
                      <a:pt x="2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8" name="Freeform 588"/>
              <p:cNvSpPr>
                <a:spLocks/>
              </p:cNvSpPr>
              <p:nvPr/>
            </p:nvSpPr>
            <p:spPr bwMode="auto">
              <a:xfrm>
                <a:off x="3834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9" name="Freeform 589"/>
              <p:cNvSpPr>
                <a:spLocks/>
              </p:cNvSpPr>
              <p:nvPr/>
            </p:nvSpPr>
            <p:spPr bwMode="auto">
              <a:xfrm>
                <a:off x="3241" y="1526"/>
                <a:ext cx="8" cy="14"/>
              </a:xfrm>
              <a:custGeom>
                <a:avLst/>
                <a:gdLst>
                  <a:gd name="T0" fmla="*/ 6 w 6"/>
                  <a:gd name="T1" fmla="*/ 10 h 10"/>
                  <a:gd name="T2" fmla="*/ 3 w 6"/>
                  <a:gd name="T3" fmla="*/ 10 h 10"/>
                  <a:gd name="T4" fmla="*/ 2 w 6"/>
                  <a:gd name="T5" fmla="*/ 0 h 10"/>
                  <a:gd name="T6" fmla="*/ 6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5" y="10"/>
                      <a:pt x="4" y="10"/>
                      <a:pt x="3" y="10"/>
                    </a:cubicBezTo>
                    <a:cubicBezTo>
                      <a:pt x="0" y="8"/>
                      <a:pt x="3" y="4"/>
                      <a:pt x="2" y="0"/>
                    </a:cubicBezTo>
                    <a:cubicBezTo>
                      <a:pt x="3" y="4"/>
                      <a:pt x="6" y="5"/>
                      <a:pt x="6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0" name="Freeform 590"/>
              <p:cNvSpPr>
                <a:spLocks/>
              </p:cNvSpPr>
              <p:nvPr/>
            </p:nvSpPr>
            <p:spPr bwMode="auto">
              <a:xfrm>
                <a:off x="3190" y="1475"/>
                <a:ext cx="7" cy="8"/>
              </a:xfrm>
              <a:custGeom>
                <a:avLst/>
                <a:gdLst>
                  <a:gd name="T0" fmla="*/ 2 w 5"/>
                  <a:gd name="T1" fmla="*/ 6 h 6"/>
                  <a:gd name="T2" fmla="*/ 0 w 5"/>
                  <a:gd name="T3" fmla="*/ 1 h 6"/>
                  <a:gd name="T4" fmla="*/ 2 w 5"/>
                  <a:gd name="T5" fmla="*/ 0 h 6"/>
                  <a:gd name="T6" fmla="*/ 2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6"/>
                      <a:pt x="0" y="4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5" y="0"/>
                      <a:pt x="3" y="5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1" name="Freeform 591"/>
              <p:cNvSpPr>
                <a:spLocks/>
              </p:cNvSpPr>
              <p:nvPr/>
            </p:nvSpPr>
            <p:spPr bwMode="auto">
              <a:xfrm>
                <a:off x="3184" y="1466"/>
                <a:ext cx="6" cy="12"/>
              </a:xfrm>
              <a:custGeom>
                <a:avLst/>
                <a:gdLst>
                  <a:gd name="T0" fmla="*/ 1 w 5"/>
                  <a:gd name="T1" fmla="*/ 9 h 9"/>
                  <a:gd name="T2" fmla="*/ 1 w 5"/>
                  <a:gd name="T3" fmla="*/ 1 h 9"/>
                  <a:gd name="T4" fmla="*/ 4 w 5"/>
                  <a:gd name="T5" fmla="*/ 8 h 9"/>
                  <a:gd name="T6" fmla="*/ 1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cubicBezTo>
                      <a:pt x="0" y="7"/>
                      <a:pt x="2" y="5"/>
                      <a:pt x="1" y="1"/>
                    </a:cubicBezTo>
                    <a:cubicBezTo>
                      <a:pt x="5" y="0"/>
                      <a:pt x="4" y="5"/>
                      <a:pt x="4" y="8"/>
                    </a:cubicBezTo>
                    <a:cubicBezTo>
                      <a:pt x="2" y="8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2" name="Freeform 592"/>
              <p:cNvSpPr>
                <a:spLocks/>
              </p:cNvSpPr>
              <p:nvPr/>
            </p:nvSpPr>
            <p:spPr bwMode="auto">
              <a:xfrm>
                <a:off x="3136" y="1439"/>
                <a:ext cx="9" cy="19"/>
              </a:xfrm>
              <a:custGeom>
                <a:avLst/>
                <a:gdLst>
                  <a:gd name="T0" fmla="*/ 4 w 6"/>
                  <a:gd name="T1" fmla="*/ 14 h 14"/>
                  <a:gd name="T2" fmla="*/ 0 w 6"/>
                  <a:gd name="T3" fmla="*/ 3 h 14"/>
                  <a:gd name="T4" fmla="*/ 3 w 6"/>
                  <a:gd name="T5" fmla="*/ 0 h 14"/>
                  <a:gd name="T6" fmla="*/ 4 w 6"/>
                  <a:gd name="T7" fmla="*/ 3 h 14"/>
                  <a:gd name="T8" fmla="*/ 6 w 6"/>
                  <a:gd name="T9" fmla="*/ 4 h 14"/>
                  <a:gd name="T10" fmla="*/ 4 w 6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4" y="14"/>
                    </a:moveTo>
                    <a:cubicBezTo>
                      <a:pt x="2" y="10"/>
                      <a:pt x="3" y="8"/>
                      <a:pt x="0" y="3"/>
                    </a:cubicBezTo>
                    <a:cubicBezTo>
                      <a:pt x="1" y="2"/>
                      <a:pt x="2" y="2"/>
                      <a:pt x="3" y="0"/>
                    </a:cubicBezTo>
                    <a:cubicBezTo>
                      <a:pt x="4" y="0"/>
                      <a:pt x="4" y="1"/>
                      <a:pt x="4" y="3"/>
                    </a:cubicBezTo>
                    <a:cubicBezTo>
                      <a:pt x="4" y="4"/>
                      <a:pt x="4" y="5"/>
                      <a:pt x="6" y="4"/>
                    </a:cubicBezTo>
                    <a:cubicBezTo>
                      <a:pt x="4" y="8"/>
                      <a:pt x="5" y="8"/>
                      <a:pt x="4" y="14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3" name="Freeform 593"/>
              <p:cNvSpPr>
                <a:spLocks/>
              </p:cNvSpPr>
              <p:nvPr/>
            </p:nvSpPr>
            <p:spPr bwMode="auto">
              <a:xfrm>
                <a:off x="3295" y="1387"/>
                <a:ext cx="16" cy="31"/>
              </a:xfrm>
              <a:custGeom>
                <a:avLst/>
                <a:gdLst>
                  <a:gd name="T0" fmla="*/ 9 w 12"/>
                  <a:gd name="T1" fmla="*/ 23 h 23"/>
                  <a:gd name="T2" fmla="*/ 7 w 12"/>
                  <a:gd name="T3" fmla="*/ 13 h 23"/>
                  <a:gd name="T4" fmla="*/ 4 w 12"/>
                  <a:gd name="T5" fmla="*/ 19 h 23"/>
                  <a:gd name="T6" fmla="*/ 2 w 12"/>
                  <a:gd name="T7" fmla="*/ 13 h 23"/>
                  <a:gd name="T8" fmla="*/ 3 w 12"/>
                  <a:gd name="T9" fmla="*/ 10 h 23"/>
                  <a:gd name="T10" fmla="*/ 0 w 12"/>
                  <a:gd name="T11" fmla="*/ 8 h 23"/>
                  <a:gd name="T12" fmla="*/ 2 w 12"/>
                  <a:gd name="T13" fmla="*/ 1 h 23"/>
                  <a:gd name="T14" fmla="*/ 4 w 12"/>
                  <a:gd name="T15" fmla="*/ 7 h 23"/>
                  <a:gd name="T16" fmla="*/ 12 w 12"/>
                  <a:gd name="T17" fmla="*/ 7 h 23"/>
                  <a:gd name="T18" fmla="*/ 9 w 12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9" y="23"/>
                    </a:moveTo>
                    <a:cubicBezTo>
                      <a:pt x="3" y="22"/>
                      <a:pt x="10" y="16"/>
                      <a:pt x="7" y="13"/>
                    </a:cubicBezTo>
                    <a:cubicBezTo>
                      <a:pt x="2" y="11"/>
                      <a:pt x="4" y="17"/>
                      <a:pt x="4" y="19"/>
                    </a:cubicBezTo>
                    <a:cubicBezTo>
                      <a:pt x="0" y="18"/>
                      <a:pt x="1" y="16"/>
                      <a:pt x="2" y="13"/>
                    </a:cubicBezTo>
                    <a:cubicBezTo>
                      <a:pt x="3" y="12"/>
                      <a:pt x="4" y="11"/>
                      <a:pt x="3" y="10"/>
                    </a:cubicBezTo>
                    <a:cubicBezTo>
                      <a:pt x="3" y="9"/>
                      <a:pt x="2" y="9"/>
                      <a:pt x="0" y="8"/>
                    </a:cubicBezTo>
                    <a:cubicBezTo>
                      <a:pt x="1" y="6"/>
                      <a:pt x="2" y="4"/>
                      <a:pt x="2" y="1"/>
                    </a:cubicBezTo>
                    <a:cubicBezTo>
                      <a:pt x="6" y="0"/>
                      <a:pt x="3" y="5"/>
                      <a:pt x="4" y="7"/>
                    </a:cubicBezTo>
                    <a:cubicBezTo>
                      <a:pt x="8" y="4"/>
                      <a:pt x="7" y="11"/>
                      <a:pt x="12" y="7"/>
                    </a:cubicBezTo>
                    <a:cubicBezTo>
                      <a:pt x="9" y="12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4" name="Freeform 594"/>
              <p:cNvSpPr>
                <a:spLocks/>
              </p:cNvSpPr>
              <p:nvPr/>
            </p:nvSpPr>
            <p:spPr bwMode="auto">
              <a:xfrm>
                <a:off x="3837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5" name="Freeform 595"/>
              <p:cNvSpPr>
                <a:spLocks/>
              </p:cNvSpPr>
              <p:nvPr/>
            </p:nvSpPr>
            <p:spPr bwMode="auto">
              <a:xfrm>
                <a:off x="3839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6" name="Freeform 596"/>
              <p:cNvSpPr>
                <a:spLocks/>
              </p:cNvSpPr>
              <p:nvPr/>
            </p:nvSpPr>
            <p:spPr bwMode="auto">
              <a:xfrm>
                <a:off x="3839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7" name="Freeform 597"/>
              <p:cNvSpPr>
                <a:spLocks/>
              </p:cNvSpPr>
              <p:nvPr/>
            </p:nvSpPr>
            <p:spPr bwMode="auto">
              <a:xfrm>
                <a:off x="3839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8" name="Freeform 598"/>
              <p:cNvSpPr>
                <a:spLocks/>
              </p:cNvSpPr>
              <p:nvPr/>
            </p:nvSpPr>
            <p:spPr bwMode="auto">
              <a:xfrm>
                <a:off x="3260" y="1266"/>
                <a:ext cx="14" cy="9"/>
              </a:xfrm>
              <a:custGeom>
                <a:avLst/>
                <a:gdLst>
                  <a:gd name="T0" fmla="*/ 7 w 10"/>
                  <a:gd name="T1" fmla="*/ 7 h 7"/>
                  <a:gd name="T2" fmla="*/ 0 w 10"/>
                  <a:gd name="T3" fmla="*/ 4 h 7"/>
                  <a:gd name="T4" fmla="*/ 1 w 10"/>
                  <a:gd name="T5" fmla="*/ 0 h 7"/>
                  <a:gd name="T6" fmla="*/ 7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7" y="7"/>
                    </a:moveTo>
                    <a:cubicBezTo>
                      <a:pt x="5" y="3"/>
                      <a:pt x="4" y="5"/>
                      <a:pt x="0" y="4"/>
                    </a:cubicBezTo>
                    <a:cubicBezTo>
                      <a:pt x="1" y="2"/>
                      <a:pt x="0" y="2"/>
                      <a:pt x="1" y="0"/>
                    </a:cubicBezTo>
                    <a:cubicBezTo>
                      <a:pt x="2" y="2"/>
                      <a:pt x="10" y="2"/>
                      <a:pt x="7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9" name="Freeform 599"/>
              <p:cNvSpPr>
                <a:spLocks/>
              </p:cNvSpPr>
              <p:nvPr/>
            </p:nvSpPr>
            <p:spPr bwMode="auto">
              <a:xfrm>
                <a:off x="3193" y="1220"/>
                <a:ext cx="7" cy="12"/>
              </a:xfrm>
              <a:custGeom>
                <a:avLst/>
                <a:gdLst>
                  <a:gd name="T0" fmla="*/ 1 w 5"/>
                  <a:gd name="T1" fmla="*/ 9 h 9"/>
                  <a:gd name="T2" fmla="*/ 5 w 5"/>
                  <a:gd name="T3" fmla="*/ 3 h 9"/>
                  <a:gd name="T4" fmla="*/ 1 w 5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1" y="9"/>
                    </a:moveTo>
                    <a:cubicBezTo>
                      <a:pt x="0" y="6"/>
                      <a:pt x="1" y="0"/>
                      <a:pt x="5" y="3"/>
                    </a:cubicBezTo>
                    <a:cubicBezTo>
                      <a:pt x="5" y="7"/>
                      <a:pt x="2" y="5"/>
                      <a:pt x="1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0" name="Freeform 600"/>
              <p:cNvSpPr>
                <a:spLocks/>
              </p:cNvSpPr>
              <p:nvPr/>
            </p:nvSpPr>
            <p:spPr bwMode="auto">
              <a:xfrm>
                <a:off x="3181" y="1143"/>
                <a:ext cx="23" cy="28"/>
              </a:xfrm>
              <a:custGeom>
                <a:avLst/>
                <a:gdLst>
                  <a:gd name="T0" fmla="*/ 4 w 17"/>
                  <a:gd name="T1" fmla="*/ 21 h 21"/>
                  <a:gd name="T2" fmla="*/ 8 w 17"/>
                  <a:gd name="T3" fmla="*/ 8 h 21"/>
                  <a:gd name="T4" fmla="*/ 4 w 17"/>
                  <a:gd name="T5" fmla="*/ 2 h 21"/>
                  <a:gd name="T6" fmla="*/ 16 w 17"/>
                  <a:gd name="T7" fmla="*/ 1 h 21"/>
                  <a:gd name="T8" fmla="*/ 9 w 17"/>
                  <a:gd name="T9" fmla="*/ 10 h 21"/>
                  <a:gd name="T10" fmla="*/ 4 w 17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4" y="21"/>
                    </a:moveTo>
                    <a:cubicBezTo>
                      <a:pt x="0" y="20"/>
                      <a:pt x="7" y="9"/>
                      <a:pt x="8" y="8"/>
                    </a:cubicBezTo>
                    <a:cubicBezTo>
                      <a:pt x="9" y="5"/>
                      <a:pt x="6" y="4"/>
                      <a:pt x="4" y="2"/>
                    </a:cubicBezTo>
                    <a:cubicBezTo>
                      <a:pt x="8" y="0"/>
                      <a:pt x="12" y="1"/>
                      <a:pt x="16" y="1"/>
                    </a:cubicBezTo>
                    <a:cubicBezTo>
                      <a:pt x="17" y="4"/>
                      <a:pt x="10" y="14"/>
                      <a:pt x="9" y="10"/>
                    </a:cubicBezTo>
                    <a:cubicBezTo>
                      <a:pt x="7" y="14"/>
                      <a:pt x="7" y="18"/>
                      <a:pt x="4" y="21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1" name="Freeform 601"/>
              <p:cNvSpPr>
                <a:spLocks/>
              </p:cNvSpPr>
              <p:nvPr/>
            </p:nvSpPr>
            <p:spPr bwMode="auto">
              <a:xfrm>
                <a:off x="3340" y="1212"/>
                <a:ext cx="10" cy="9"/>
              </a:xfrm>
              <a:custGeom>
                <a:avLst/>
                <a:gdLst>
                  <a:gd name="T0" fmla="*/ 1 w 8"/>
                  <a:gd name="T1" fmla="*/ 7 h 7"/>
                  <a:gd name="T2" fmla="*/ 6 w 8"/>
                  <a:gd name="T3" fmla="*/ 0 h 7"/>
                  <a:gd name="T4" fmla="*/ 1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0" y="4"/>
                      <a:pt x="4" y="1"/>
                      <a:pt x="6" y="0"/>
                    </a:cubicBezTo>
                    <a:cubicBezTo>
                      <a:pt x="8" y="3"/>
                      <a:pt x="2" y="5"/>
                      <a:pt x="1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2" name="Freeform 602"/>
              <p:cNvSpPr>
                <a:spLocks/>
              </p:cNvSpPr>
              <p:nvPr/>
            </p:nvSpPr>
            <p:spPr bwMode="auto">
              <a:xfrm>
                <a:off x="3393" y="1194"/>
                <a:ext cx="8" cy="12"/>
              </a:xfrm>
              <a:custGeom>
                <a:avLst/>
                <a:gdLst>
                  <a:gd name="T0" fmla="*/ 1 w 6"/>
                  <a:gd name="T1" fmla="*/ 9 h 9"/>
                  <a:gd name="T2" fmla="*/ 2 w 6"/>
                  <a:gd name="T3" fmla="*/ 0 h 9"/>
                  <a:gd name="T4" fmla="*/ 1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9"/>
                    </a:moveTo>
                    <a:cubicBezTo>
                      <a:pt x="1" y="6"/>
                      <a:pt x="0" y="3"/>
                      <a:pt x="2" y="0"/>
                    </a:cubicBezTo>
                    <a:cubicBezTo>
                      <a:pt x="6" y="3"/>
                      <a:pt x="3" y="7"/>
                      <a:pt x="1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3" name="Freeform 603"/>
              <p:cNvSpPr>
                <a:spLocks/>
              </p:cNvSpPr>
              <p:nvPr/>
            </p:nvSpPr>
            <p:spPr bwMode="auto">
              <a:xfrm>
                <a:off x="3570" y="1306"/>
                <a:ext cx="5" cy="7"/>
              </a:xfrm>
              <a:custGeom>
                <a:avLst/>
                <a:gdLst>
                  <a:gd name="T0" fmla="*/ 3 w 4"/>
                  <a:gd name="T1" fmla="*/ 5 h 5"/>
                  <a:gd name="T2" fmla="*/ 0 w 4"/>
                  <a:gd name="T3" fmla="*/ 3 h 5"/>
                  <a:gd name="T4" fmla="*/ 3 w 4"/>
                  <a:gd name="T5" fmla="*/ 2 h 5"/>
                  <a:gd name="T6" fmla="*/ 4 w 4"/>
                  <a:gd name="T7" fmla="*/ 4 h 5"/>
                  <a:gd name="T8" fmla="*/ 3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2" y="5"/>
                      <a:pt x="1" y="4"/>
                      <a:pt x="0" y="3"/>
                    </a:cubicBezTo>
                    <a:cubicBezTo>
                      <a:pt x="1" y="3"/>
                      <a:pt x="1" y="0"/>
                      <a:pt x="3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4" name="Freeform 604"/>
              <p:cNvSpPr>
                <a:spLocks/>
              </p:cNvSpPr>
              <p:nvPr/>
            </p:nvSpPr>
            <p:spPr bwMode="auto">
              <a:xfrm>
                <a:off x="3583" y="1309"/>
                <a:ext cx="8" cy="8"/>
              </a:xfrm>
              <a:custGeom>
                <a:avLst/>
                <a:gdLst>
                  <a:gd name="T0" fmla="*/ 2 w 6"/>
                  <a:gd name="T1" fmla="*/ 5 h 6"/>
                  <a:gd name="T2" fmla="*/ 0 w 6"/>
                  <a:gd name="T3" fmla="*/ 0 h 6"/>
                  <a:gd name="T4" fmla="*/ 6 w 6"/>
                  <a:gd name="T5" fmla="*/ 4 h 6"/>
                  <a:gd name="T6" fmla="*/ 2 w 6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0" y="4"/>
                      <a:pt x="0" y="2"/>
                      <a:pt x="0" y="0"/>
                    </a:cubicBezTo>
                    <a:cubicBezTo>
                      <a:pt x="3" y="2"/>
                      <a:pt x="4" y="1"/>
                      <a:pt x="6" y="4"/>
                    </a:cubicBezTo>
                    <a:cubicBezTo>
                      <a:pt x="5" y="6"/>
                      <a:pt x="2" y="3"/>
                      <a:pt x="2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5" name="Oval 605"/>
              <p:cNvSpPr>
                <a:spLocks noChangeArrowheads="1"/>
              </p:cNvSpPr>
              <p:nvPr/>
            </p:nvSpPr>
            <p:spPr bwMode="auto">
              <a:xfrm>
                <a:off x="3839" y="1489"/>
                <a:ext cx="1" cy="1"/>
              </a:xfrm>
              <a:prstGeom prst="ellipse">
                <a:avLst/>
              </a:pr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6" name="Freeform 606"/>
              <p:cNvSpPr>
                <a:spLocks/>
              </p:cNvSpPr>
              <p:nvPr/>
            </p:nvSpPr>
            <p:spPr bwMode="auto">
              <a:xfrm>
                <a:off x="3837" y="148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7" name="Freeform 607"/>
              <p:cNvSpPr>
                <a:spLocks/>
              </p:cNvSpPr>
              <p:nvPr/>
            </p:nvSpPr>
            <p:spPr bwMode="auto">
              <a:xfrm>
                <a:off x="3500" y="1209"/>
                <a:ext cx="6" cy="5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1 h 4"/>
                  <a:gd name="T4" fmla="*/ 5 w 5"/>
                  <a:gd name="T5" fmla="*/ 1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4" y="3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8" name="Freeform 608"/>
              <p:cNvSpPr>
                <a:spLocks/>
              </p:cNvSpPr>
              <p:nvPr/>
            </p:nvSpPr>
            <p:spPr bwMode="auto">
              <a:xfrm>
                <a:off x="3837" y="14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9" name="Freeform 609"/>
              <p:cNvSpPr>
                <a:spLocks/>
              </p:cNvSpPr>
              <p:nvPr/>
            </p:nvSpPr>
            <p:spPr bwMode="auto">
              <a:xfrm>
                <a:off x="3555" y="1227"/>
                <a:ext cx="28" cy="13"/>
              </a:xfrm>
              <a:custGeom>
                <a:avLst/>
                <a:gdLst>
                  <a:gd name="T0" fmla="*/ 0 w 21"/>
                  <a:gd name="T1" fmla="*/ 10 h 10"/>
                  <a:gd name="T2" fmla="*/ 2 w 21"/>
                  <a:gd name="T3" fmla="*/ 4 h 10"/>
                  <a:gd name="T4" fmla="*/ 7 w 21"/>
                  <a:gd name="T5" fmla="*/ 1 h 10"/>
                  <a:gd name="T6" fmla="*/ 21 w 21"/>
                  <a:gd name="T7" fmla="*/ 2 h 10"/>
                  <a:gd name="T8" fmla="*/ 17 w 21"/>
                  <a:gd name="T9" fmla="*/ 4 h 10"/>
                  <a:gd name="T10" fmla="*/ 11 w 21"/>
                  <a:gd name="T11" fmla="*/ 4 h 10"/>
                  <a:gd name="T12" fmla="*/ 5 w 21"/>
                  <a:gd name="T13" fmla="*/ 6 h 10"/>
                  <a:gd name="T14" fmla="*/ 0 w 21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0" y="10"/>
                    </a:moveTo>
                    <a:cubicBezTo>
                      <a:pt x="0" y="7"/>
                      <a:pt x="1" y="6"/>
                      <a:pt x="2" y="4"/>
                    </a:cubicBezTo>
                    <a:cubicBezTo>
                      <a:pt x="3" y="3"/>
                      <a:pt x="5" y="2"/>
                      <a:pt x="7" y="1"/>
                    </a:cubicBezTo>
                    <a:cubicBezTo>
                      <a:pt x="12" y="0"/>
                      <a:pt x="17" y="0"/>
                      <a:pt x="21" y="2"/>
                    </a:cubicBezTo>
                    <a:cubicBezTo>
                      <a:pt x="20" y="3"/>
                      <a:pt x="19" y="4"/>
                      <a:pt x="17" y="4"/>
                    </a:cubicBezTo>
                    <a:cubicBezTo>
                      <a:pt x="15" y="4"/>
                      <a:pt x="13" y="4"/>
                      <a:pt x="11" y="4"/>
                    </a:cubicBezTo>
                    <a:cubicBezTo>
                      <a:pt x="9" y="5"/>
                      <a:pt x="7" y="5"/>
                      <a:pt x="5" y="6"/>
                    </a:cubicBezTo>
                    <a:cubicBezTo>
                      <a:pt x="3" y="7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0" name="Freeform 610"/>
              <p:cNvSpPr>
                <a:spLocks/>
              </p:cNvSpPr>
              <p:nvPr/>
            </p:nvSpPr>
            <p:spPr bwMode="auto">
              <a:xfrm>
                <a:off x="3615" y="1241"/>
                <a:ext cx="14" cy="14"/>
              </a:xfrm>
              <a:custGeom>
                <a:avLst/>
                <a:gdLst>
                  <a:gd name="T0" fmla="*/ 2 w 10"/>
                  <a:gd name="T1" fmla="*/ 9 h 10"/>
                  <a:gd name="T2" fmla="*/ 5 w 10"/>
                  <a:gd name="T3" fmla="*/ 5 h 10"/>
                  <a:gd name="T4" fmla="*/ 2 w 10"/>
                  <a:gd name="T5" fmla="*/ 4 h 10"/>
                  <a:gd name="T6" fmla="*/ 8 w 10"/>
                  <a:gd name="T7" fmla="*/ 5 h 10"/>
                  <a:gd name="T8" fmla="*/ 10 w 10"/>
                  <a:gd name="T9" fmla="*/ 9 h 10"/>
                  <a:gd name="T10" fmla="*/ 9 w 10"/>
                  <a:gd name="T11" fmla="*/ 10 h 10"/>
                  <a:gd name="T12" fmla="*/ 7 w 10"/>
                  <a:gd name="T13" fmla="*/ 10 h 10"/>
                  <a:gd name="T14" fmla="*/ 2 w 10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0">
                    <a:moveTo>
                      <a:pt x="2" y="9"/>
                    </a:moveTo>
                    <a:cubicBezTo>
                      <a:pt x="0" y="6"/>
                      <a:pt x="4" y="8"/>
                      <a:pt x="5" y="5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0" y="0"/>
                      <a:pt x="6" y="4"/>
                      <a:pt x="8" y="5"/>
                    </a:cubicBezTo>
                    <a:cubicBezTo>
                      <a:pt x="10" y="7"/>
                      <a:pt x="8" y="7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5" y="10"/>
                      <a:pt x="4" y="9"/>
                      <a:pt x="2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1" name="Freeform 611"/>
              <p:cNvSpPr>
                <a:spLocks/>
              </p:cNvSpPr>
              <p:nvPr/>
            </p:nvSpPr>
            <p:spPr bwMode="auto">
              <a:xfrm>
                <a:off x="3836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2" name="Freeform 612"/>
              <p:cNvSpPr>
                <a:spLocks/>
              </p:cNvSpPr>
              <p:nvPr/>
            </p:nvSpPr>
            <p:spPr bwMode="auto">
              <a:xfrm>
                <a:off x="3826" y="1458"/>
                <a:ext cx="4" cy="11"/>
              </a:xfrm>
              <a:custGeom>
                <a:avLst/>
                <a:gdLst>
                  <a:gd name="T0" fmla="*/ 2 w 3"/>
                  <a:gd name="T1" fmla="*/ 4 h 8"/>
                  <a:gd name="T2" fmla="*/ 0 w 3"/>
                  <a:gd name="T3" fmla="*/ 0 h 8"/>
                  <a:gd name="T4" fmla="*/ 3 w 3"/>
                  <a:gd name="T5" fmla="*/ 7 h 8"/>
                  <a:gd name="T6" fmla="*/ 2 w 3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7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3" name="Freeform 613"/>
              <p:cNvSpPr>
                <a:spLocks/>
              </p:cNvSpPr>
              <p:nvPr/>
            </p:nvSpPr>
            <p:spPr bwMode="auto">
              <a:xfrm>
                <a:off x="3736" y="1149"/>
                <a:ext cx="10" cy="13"/>
              </a:xfrm>
              <a:custGeom>
                <a:avLst/>
                <a:gdLst>
                  <a:gd name="T0" fmla="*/ 5 w 7"/>
                  <a:gd name="T1" fmla="*/ 6 h 10"/>
                  <a:gd name="T2" fmla="*/ 3 w 7"/>
                  <a:gd name="T3" fmla="*/ 6 h 10"/>
                  <a:gd name="T4" fmla="*/ 2 w 7"/>
                  <a:gd name="T5" fmla="*/ 7 h 10"/>
                  <a:gd name="T6" fmla="*/ 0 w 7"/>
                  <a:gd name="T7" fmla="*/ 4 h 10"/>
                  <a:gd name="T8" fmla="*/ 1 w 7"/>
                  <a:gd name="T9" fmla="*/ 0 h 10"/>
                  <a:gd name="T10" fmla="*/ 5 w 7"/>
                  <a:gd name="T11" fmla="*/ 6 h 10"/>
                  <a:gd name="T12" fmla="*/ 6 w 7"/>
                  <a:gd name="T13" fmla="*/ 10 h 10"/>
                  <a:gd name="T14" fmla="*/ 5 w 7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1" y="3"/>
                      <a:pt x="0" y="0"/>
                      <a:pt x="1" y="0"/>
                    </a:cubicBezTo>
                    <a:cubicBezTo>
                      <a:pt x="2" y="2"/>
                      <a:pt x="4" y="4"/>
                      <a:pt x="5" y="6"/>
                    </a:cubicBezTo>
                    <a:cubicBezTo>
                      <a:pt x="7" y="8"/>
                      <a:pt x="7" y="9"/>
                      <a:pt x="6" y="10"/>
                    </a:cubicBezTo>
                    <a:cubicBezTo>
                      <a:pt x="6" y="9"/>
                      <a:pt x="5" y="8"/>
                      <a:pt x="5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4" name="Freeform 614"/>
              <p:cNvSpPr>
                <a:spLocks/>
              </p:cNvSpPr>
              <p:nvPr/>
            </p:nvSpPr>
            <p:spPr bwMode="auto">
              <a:xfrm>
                <a:off x="3868" y="1274"/>
                <a:ext cx="7" cy="6"/>
              </a:xfrm>
              <a:custGeom>
                <a:avLst/>
                <a:gdLst>
                  <a:gd name="T0" fmla="*/ 0 w 5"/>
                  <a:gd name="T1" fmla="*/ 2 h 5"/>
                  <a:gd name="T2" fmla="*/ 3 w 5"/>
                  <a:gd name="T3" fmla="*/ 1 h 5"/>
                  <a:gd name="T4" fmla="*/ 5 w 5"/>
                  <a:gd name="T5" fmla="*/ 5 h 5"/>
                  <a:gd name="T6" fmla="*/ 3 w 5"/>
                  <a:gd name="T7" fmla="*/ 3 h 5"/>
                  <a:gd name="T8" fmla="*/ 0 w 5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4" y="2"/>
                      <a:pt x="5" y="3"/>
                      <a:pt x="5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5" name="Freeform 615"/>
              <p:cNvSpPr>
                <a:spLocks/>
              </p:cNvSpPr>
              <p:nvPr/>
            </p:nvSpPr>
            <p:spPr bwMode="auto">
              <a:xfrm>
                <a:off x="3899" y="1239"/>
                <a:ext cx="7" cy="17"/>
              </a:xfrm>
              <a:custGeom>
                <a:avLst/>
                <a:gdLst>
                  <a:gd name="T0" fmla="*/ 2 w 5"/>
                  <a:gd name="T1" fmla="*/ 13 h 13"/>
                  <a:gd name="T2" fmla="*/ 0 w 5"/>
                  <a:gd name="T3" fmla="*/ 10 h 13"/>
                  <a:gd name="T4" fmla="*/ 0 w 5"/>
                  <a:gd name="T5" fmla="*/ 3 h 13"/>
                  <a:gd name="T6" fmla="*/ 5 w 5"/>
                  <a:gd name="T7" fmla="*/ 0 h 13"/>
                  <a:gd name="T8" fmla="*/ 2 w 5"/>
                  <a:gd name="T9" fmla="*/ 8 h 13"/>
                  <a:gd name="T10" fmla="*/ 4 w 5"/>
                  <a:gd name="T11" fmla="*/ 10 h 13"/>
                  <a:gd name="T12" fmla="*/ 2 w 5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1" y="12"/>
                      <a:pt x="1" y="10"/>
                      <a:pt x="0" y="10"/>
                    </a:cubicBezTo>
                    <a:cubicBezTo>
                      <a:pt x="1" y="7"/>
                      <a:pt x="2" y="3"/>
                      <a:pt x="0" y="3"/>
                    </a:cubicBezTo>
                    <a:cubicBezTo>
                      <a:pt x="2" y="2"/>
                      <a:pt x="3" y="2"/>
                      <a:pt x="5" y="0"/>
                    </a:cubicBezTo>
                    <a:cubicBezTo>
                      <a:pt x="3" y="4"/>
                      <a:pt x="4" y="9"/>
                      <a:pt x="2" y="8"/>
                    </a:cubicBezTo>
                    <a:cubicBezTo>
                      <a:pt x="1" y="12"/>
                      <a:pt x="3" y="10"/>
                      <a:pt x="4" y="10"/>
                    </a:cubicBezTo>
                    <a:cubicBezTo>
                      <a:pt x="5" y="12"/>
                      <a:pt x="2" y="10"/>
                      <a:pt x="2" y="1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6" name="Freeform 616"/>
              <p:cNvSpPr>
                <a:spLocks/>
              </p:cNvSpPr>
              <p:nvPr/>
            </p:nvSpPr>
            <p:spPr bwMode="auto">
              <a:xfrm>
                <a:off x="3906" y="1318"/>
                <a:ext cx="6" cy="8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1 h 6"/>
                  <a:gd name="T4" fmla="*/ 4 w 5"/>
                  <a:gd name="T5" fmla="*/ 4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3" y="1"/>
                    </a:cubicBezTo>
                    <a:cubicBezTo>
                      <a:pt x="4" y="0"/>
                      <a:pt x="5" y="1"/>
                      <a:pt x="4" y="4"/>
                    </a:cubicBezTo>
                    <a:cubicBezTo>
                      <a:pt x="2" y="1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7" name="Freeform 617"/>
              <p:cNvSpPr>
                <a:spLocks/>
              </p:cNvSpPr>
              <p:nvPr/>
            </p:nvSpPr>
            <p:spPr bwMode="auto">
              <a:xfrm>
                <a:off x="3930" y="1272"/>
                <a:ext cx="4" cy="8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2 h 6"/>
                  <a:gd name="T4" fmla="*/ 2 w 3"/>
                  <a:gd name="T5" fmla="*/ 0 h 6"/>
                  <a:gd name="T6" fmla="*/ 3 w 3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2" y="6"/>
                      <a:pt x="0" y="4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9" name="Freeform 619"/>
              <p:cNvSpPr>
                <a:spLocks/>
              </p:cNvSpPr>
              <p:nvPr/>
            </p:nvSpPr>
            <p:spPr bwMode="auto">
              <a:xfrm>
                <a:off x="3857" y="1528"/>
                <a:ext cx="6" cy="15"/>
              </a:xfrm>
              <a:custGeom>
                <a:avLst/>
                <a:gdLst>
                  <a:gd name="T0" fmla="*/ 0 w 4"/>
                  <a:gd name="T1" fmla="*/ 3 h 11"/>
                  <a:gd name="T2" fmla="*/ 1 w 4"/>
                  <a:gd name="T3" fmla="*/ 3 h 11"/>
                  <a:gd name="T4" fmla="*/ 0 w 4"/>
                  <a:gd name="T5" fmla="*/ 1 h 11"/>
                  <a:gd name="T6" fmla="*/ 2 w 4"/>
                  <a:gd name="T7" fmla="*/ 3 h 11"/>
                  <a:gd name="T8" fmla="*/ 2 w 4"/>
                  <a:gd name="T9" fmla="*/ 5 h 11"/>
                  <a:gd name="T10" fmla="*/ 2 w 4"/>
                  <a:gd name="T11" fmla="*/ 8 h 11"/>
                  <a:gd name="T12" fmla="*/ 3 w 4"/>
                  <a:gd name="T13" fmla="*/ 9 h 11"/>
                  <a:gd name="T14" fmla="*/ 1 w 4"/>
                  <a:gd name="T15" fmla="*/ 6 h 11"/>
                  <a:gd name="T16" fmla="*/ 0 w 4"/>
                  <a:gd name="T1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0" y="3"/>
                    </a:move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3" y="6"/>
                      <a:pt x="0" y="0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0"/>
                      <a:pt x="1" y="6"/>
                    </a:cubicBezTo>
                    <a:cubicBezTo>
                      <a:pt x="1" y="6"/>
                      <a:pt x="2" y="6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0" name="Freeform 620"/>
              <p:cNvSpPr>
                <a:spLocks noEditPoints="1"/>
              </p:cNvSpPr>
              <p:nvPr/>
            </p:nvSpPr>
            <p:spPr bwMode="auto">
              <a:xfrm>
                <a:off x="3930" y="2049"/>
                <a:ext cx="411" cy="210"/>
              </a:xfrm>
              <a:custGeom>
                <a:avLst/>
                <a:gdLst>
                  <a:gd name="T0" fmla="*/ 122 w 306"/>
                  <a:gd name="T1" fmla="*/ 112 h 156"/>
                  <a:gd name="T2" fmla="*/ 117 w 306"/>
                  <a:gd name="T3" fmla="*/ 116 h 156"/>
                  <a:gd name="T4" fmla="*/ 117 w 306"/>
                  <a:gd name="T5" fmla="*/ 116 h 156"/>
                  <a:gd name="T6" fmla="*/ 110 w 306"/>
                  <a:gd name="T7" fmla="*/ 118 h 156"/>
                  <a:gd name="T8" fmla="*/ 109 w 306"/>
                  <a:gd name="T9" fmla="*/ 120 h 156"/>
                  <a:gd name="T10" fmla="*/ 97 w 306"/>
                  <a:gd name="T11" fmla="*/ 124 h 156"/>
                  <a:gd name="T12" fmla="*/ 94 w 306"/>
                  <a:gd name="T13" fmla="*/ 125 h 156"/>
                  <a:gd name="T14" fmla="*/ 70 w 306"/>
                  <a:gd name="T15" fmla="*/ 133 h 156"/>
                  <a:gd name="T16" fmla="*/ 61 w 306"/>
                  <a:gd name="T17" fmla="*/ 139 h 156"/>
                  <a:gd name="T18" fmla="*/ 40 w 306"/>
                  <a:gd name="T19" fmla="*/ 142 h 156"/>
                  <a:gd name="T20" fmla="*/ 7 w 306"/>
                  <a:gd name="T21" fmla="*/ 153 h 156"/>
                  <a:gd name="T22" fmla="*/ 14 w 306"/>
                  <a:gd name="T23" fmla="*/ 155 h 156"/>
                  <a:gd name="T24" fmla="*/ 33 w 306"/>
                  <a:gd name="T25" fmla="*/ 151 h 156"/>
                  <a:gd name="T26" fmla="*/ 64 w 306"/>
                  <a:gd name="T27" fmla="*/ 144 h 156"/>
                  <a:gd name="T28" fmla="*/ 95 w 306"/>
                  <a:gd name="T29" fmla="*/ 135 h 156"/>
                  <a:gd name="T30" fmla="*/ 100 w 306"/>
                  <a:gd name="T31" fmla="*/ 133 h 156"/>
                  <a:gd name="T32" fmla="*/ 103 w 306"/>
                  <a:gd name="T33" fmla="*/ 132 h 156"/>
                  <a:gd name="T34" fmla="*/ 113 w 306"/>
                  <a:gd name="T35" fmla="*/ 128 h 156"/>
                  <a:gd name="T36" fmla="*/ 120 w 306"/>
                  <a:gd name="T37" fmla="*/ 126 h 156"/>
                  <a:gd name="T38" fmla="*/ 201 w 306"/>
                  <a:gd name="T39" fmla="*/ 89 h 156"/>
                  <a:gd name="T40" fmla="*/ 240 w 306"/>
                  <a:gd name="T41" fmla="*/ 59 h 156"/>
                  <a:gd name="T42" fmla="*/ 247 w 306"/>
                  <a:gd name="T43" fmla="*/ 56 h 156"/>
                  <a:gd name="T44" fmla="*/ 275 w 306"/>
                  <a:gd name="T45" fmla="*/ 36 h 156"/>
                  <a:gd name="T46" fmla="*/ 290 w 306"/>
                  <a:gd name="T47" fmla="*/ 19 h 156"/>
                  <a:gd name="T48" fmla="*/ 306 w 306"/>
                  <a:gd name="T49" fmla="*/ 3 h 156"/>
                  <a:gd name="T50" fmla="*/ 291 w 306"/>
                  <a:gd name="T51" fmla="*/ 13 h 156"/>
                  <a:gd name="T52" fmla="*/ 280 w 306"/>
                  <a:gd name="T53" fmla="*/ 11 h 156"/>
                  <a:gd name="T54" fmla="*/ 265 w 306"/>
                  <a:gd name="T55" fmla="*/ 21 h 156"/>
                  <a:gd name="T56" fmla="*/ 255 w 306"/>
                  <a:gd name="T57" fmla="*/ 34 h 156"/>
                  <a:gd name="T58" fmla="*/ 242 w 306"/>
                  <a:gd name="T59" fmla="*/ 37 h 156"/>
                  <a:gd name="T60" fmla="*/ 231 w 306"/>
                  <a:gd name="T61" fmla="*/ 47 h 156"/>
                  <a:gd name="T62" fmla="*/ 225 w 306"/>
                  <a:gd name="T63" fmla="*/ 51 h 156"/>
                  <a:gd name="T64" fmla="*/ 210 w 306"/>
                  <a:gd name="T65" fmla="*/ 61 h 156"/>
                  <a:gd name="T66" fmla="*/ 215 w 306"/>
                  <a:gd name="T67" fmla="*/ 50 h 156"/>
                  <a:gd name="T68" fmla="*/ 203 w 306"/>
                  <a:gd name="T69" fmla="*/ 63 h 156"/>
                  <a:gd name="T70" fmla="*/ 178 w 306"/>
                  <a:gd name="T71" fmla="*/ 68 h 156"/>
                  <a:gd name="T72" fmla="*/ 159 w 306"/>
                  <a:gd name="T73" fmla="*/ 77 h 156"/>
                  <a:gd name="T74" fmla="*/ 123 w 306"/>
                  <a:gd name="T75" fmla="*/ 95 h 156"/>
                  <a:gd name="T76" fmla="*/ 122 w 306"/>
                  <a:gd name="T77" fmla="*/ 98 h 156"/>
                  <a:gd name="T78" fmla="*/ 260 w 306"/>
                  <a:gd name="T79" fmla="*/ 33 h 156"/>
                  <a:gd name="T80" fmla="*/ 260 w 306"/>
                  <a:gd name="T81" fmla="*/ 33 h 156"/>
                  <a:gd name="T82" fmla="*/ 241 w 306"/>
                  <a:gd name="T83" fmla="*/ 49 h 156"/>
                  <a:gd name="T84" fmla="*/ 239 w 306"/>
                  <a:gd name="T85" fmla="*/ 43 h 156"/>
                  <a:gd name="T86" fmla="*/ 193 w 306"/>
                  <a:gd name="T87" fmla="*/ 72 h 156"/>
                  <a:gd name="T88" fmla="*/ 182 w 306"/>
                  <a:gd name="T89" fmla="*/ 69 h 156"/>
                  <a:gd name="T90" fmla="*/ 176 w 306"/>
                  <a:gd name="T91" fmla="*/ 80 h 156"/>
                  <a:gd name="T92" fmla="*/ 167 w 306"/>
                  <a:gd name="T93" fmla="*/ 75 h 156"/>
                  <a:gd name="T94" fmla="*/ 167 w 306"/>
                  <a:gd name="T95" fmla="*/ 84 h 156"/>
                  <a:gd name="T96" fmla="*/ 167 w 306"/>
                  <a:gd name="T97" fmla="*/ 84 h 156"/>
                  <a:gd name="T98" fmla="*/ 158 w 306"/>
                  <a:gd name="T99" fmla="*/ 94 h 156"/>
                  <a:gd name="T100" fmla="*/ 144 w 306"/>
                  <a:gd name="T101" fmla="*/ 93 h 156"/>
                  <a:gd name="T102" fmla="*/ 148 w 306"/>
                  <a:gd name="T103" fmla="*/ 8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" h="156">
                    <a:moveTo>
                      <a:pt x="135" y="106"/>
                    </a:moveTo>
                    <a:cubicBezTo>
                      <a:pt x="133" y="107"/>
                      <a:pt x="135" y="109"/>
                      <a:pt x="131" y="110"/>
                    </a:cubicBezTo>
                    <a:cubicBezTo>
                      <a:pt x="128" y="110"/>
                      <a:pt x="124" y="111"/>
                      <a:pt x="122" y="112"/>
                    </a:cubicBezTo>
                    <a:cubicBezTo>
                      <a:pt x="120" y="113"/>
                      <a:pt x="119" y="114"/>
                      <a:pt x="118" y="115"/>
                    </a:cubicBezTo>
                    <a:cubicBezTo>
                      <a:pt x="117" y="115"/>
                      <a:pt x="117" y="115"/>
                      <a:pt x="117" y="116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8" y="115"/>
                      <a:pt x="104" y="120"/>
                      <a:pt x="110" y="118"/>
                    </a:cubicBezTo>
                    <a:cubicBezTo>
                      <a:pt x="110" y="118"/>
                      <a:pt x="110" y="118"/>
                      <a:pt x="110" y="118"/>
                    </a:cubicBezTo>
                    <a:cubicBezTo>
                      <a:pt x="110" y="118"/>
                      <a:pt x="110" y="118"/>
                      <a:pt x="110" y="118"/>
                    </a:cubicBezTo>
                    <a:cubicBezTo>
                      <a:pt x="110" y="118"/>
                      <a:pt x="110" y="118"/>
                      <a:pt x="110" y="118"/>
                    </a:cubicBezTo>
                    <a:cubicBezTo>
                      <a:pt x="110" y="119"/>
                      <a:pt x="110" y="119"/>
                      <a:pt x="110" y="119"/>
                    </a:cubicBezTo>
                    <a:cubicBezTo>
                      <a:pt x="109" y="119"/>
                      <a:pt x="109" y="120"/>
                      <a:pt x="109" y="120"/>
                    </a:cubicBezTo>
                    <a:cubicBezTo>
                      <a:pt x="108" y="120"/>
                      <a:pt x="107" y="119"/>
                      <a:pt x="108" y="117"/>
                    </a:cubicBezTo>
                    <a:cubicBezTo>
                      <a:pt x="104" y="120"/>
                      <a:pt x="101" y="122"/>
                      <a:pt x="98" y="123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2" y="126"/>
                      <a:pt x="90" y="127"/>
                      <a:pt x="88" y="128"/>
                    </a:cubicBezTo>
                    <a:cubicBezTo>
                      <a:pt x="84" y="129"/>
                      <a:pt x="80" y="131"/>
                      <a:pt x="76" y="134"/>
                    </a:cubicBezTo>
                    <a:cubicBezTo>
                      <a:pt x="78" y="131"/>
                      <a:pt x="74" y="132"/>
                      <a:pt x="70" y="133"/>
                    </a:cubicBezTo>
                    <a:cubicBezTo>
                      <a:pt x="66" y="135"/>
                      <a:pt x="62" y="137"/>
                      <a:pt x="65" y="138"/>
                    </a:cubicBezTo>
                    <a:cubicBezTo>
                      <a:pt x="64" y="138"/>
                      <a:pt x="63" y="139"/>
                      <a:pt x="63" y="139"/>
                    </a:cubicBezTo>
                    <a:cubicBezTo>
                      <a:pt x="62" y="139"/>
                      <a:pt x="61" y="139"/>
                      <a:pt x="61" y="139"/>
                    </a:cubicBezTo>
                    <a:cubicBezTo>
                      <a:pt x="60" y="139"/>
                      <a:pt x="58" y="139"/>
                      <a:pt x="57" y="139"/>
                    </a:cubicBezTo>
                    <a:cubicBezTo>
                      <a:pt x="54" y="140"/>
                      <a:pt x="51" y="140"/>
                      <a:pt x="49" y="141"/>
                    </a:cubicBezTo>
                    <a:cubicBezTo>
                      <a:pt x="46" y="141"/>
                      <a:pt x="43" y="142"/>
                      <a:pt x="40" y="142"/>
                    </a:cubicBezTo>
                    <a:cubicBezTo>
                      <a:pt x="37" y="143"/>
                      <a:pt x="34" y="144"/>
                      <a:pt x="31" y="144"/>
                    </a:cubicBezTo>
                    <a:cubicBezTo>
                      <a:pt x="26" y="146"/>
                      <a:pt x="20" y="148"/>
                      <a:pt x="15" y="150"/>
                    </a:cubicBezTo>
                    <a:cubicBezTo>
                      <a:pt x="12" y="151"/>
                      <a:pt x="9" y="152"/>
                      <a:pt x="7" y="153"/>
                    </a:cubicBezTo>
                    <a:cubicBezTo>
                      <a:pt x="5" y="154"/>
                      <a:pt x="2" y="155"/>
                      <a:pt x="0" y="156"/>
                    </a:cubicBezTo>
                    <a:cubicBezTo>
                      <a:pt x="2" y="156"/>
                      <a:pt x="4" y="155"/>
                      <a:pt x="6" y="155"/>
                    </a:cubicBezTo>
                    <a:cubicBezTo>
                      <a:pt x="9" y="155"/>
                      <a:pt x="11" y="155"/>
                      <a:pt x="14" y="155"/>
                    </a:cubicBezTo>
                    <a:cubicBezTo>
                      <a:pt x="18" y="154"/>
                      <a:pt x="23" y="153"/>
                      <a:pt x="25" y="150"/>
                    </a:cubicBezTo>
                    <a:cubicBezTo>
                      <a:pt x="23" y="156"/>
                      <a:pt x="32" y="150"/>
                      <a:pt x="32" y="148"/>
                    </a:cubicBezTo>
                    <a:cubicBezTo>
                      <a:pt x="32" y="149"/>
                      <a:pt x="33" y="150"/>
                      <a:pt x="33" y="151"/>
                    </a:cubicBezTo>
                    <a:cubicBezTo>
                      <a:pt x="40" y="150"/>
                      <a:pt x="48" y="148"/>
                      <a:pt x="55" y="146"/>
                    </a:cubicBezTo>
                    <a:cubicBezTo>
                      <a:pt x="57" y="146"/>
                      <a:pt x="59" y="145"/>
                      <a:pt x="61" y="145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7" y="143"/>
                      <a:pt x="67" y="143"/>
                      <a:pt x="67" y="143"/>
                    </a:cubicBezTo>
                    <a:cubicBezTo>
                      <a:pt x="72" y="142"/>
                      <a:pt x="77" y="140"/>
                      <a:pt x="81" y="139"/>
                    </a:cubicBezTo>
                    <a:cubicBezTo>
                      <a:pt x="86" y="138"/>
                      <a:pt x="91" y="136"/>
                      <a:pt x="95" y="135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3" y="132"/>
                      <a:pt x="103" y="132"/>
                      <a:pt x="103" y="132"/>
                    </a:cubicBezTo>
                    <a:cubicBezTo>
                      <a:pt x="105" y="131"/>
                      <a:pt x="107" y="130"/>
                      <a:pt x="109" y="130"/>
                    </a:cubicBezTo>
                    <a:cubicBezTo>
                      <a:pt x="111" y="129"/>
                      <a:pt x="111" y="129"/>
                      <a:pt x="111" y="129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13" y="128"/>
                      <a:pt x="113" y="128"/>
                      <a:pt x="113" y="128"/>
                    </a:cubicBez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51" y="114"/>
                      <a:pt x="178" y="101"/>
                      <a:pt x="201" y="89"/>
                    </a:cubicBezTo>
                    <a:cubicBezTo>
                      <a:pt x="203" y="86"/>
                      <a:pt x="209" y="84"/>
                      <a:pt x="214" y="80"/>
                    </a:cubicBezTo>
                    <a:cubicBezTo>
                      <a:pt x="219" y="77"/>
                      <a:pt x="224" y="73"/>
                      <a:pt x="225" y="68"/>
                    </a:cubicBezTo>
                    <a:cubicBezTo>
                      <a:pt x="232" y="66"/>
                      <a:pt x="235" y="65"/>
                      <a:pt x="240" y="59"/>
                    </a:cubicBezTo>
                    <a:cubicBezTo>
                      <a:pt x="241" y="66"/>
                      <a:pt x="248" y="55"/>
                      <a:pt x="249" y="60"/>
                    </a:cubicBezTo>
                    <a:cubicBezTo>
                      <a:pt x="253" y="54"/>
                      <a:pt x="263" y="54"/>
                      <a:pt x="263" y="49"/>
                    </a:cubicBezTo>
                    <a:cubicBezTo>
                      <a:pt x="255" y="53"/>
                      <a:pt x="252" y="59"/>
                      <a:pt x="247" y="56"/>
                    </a:cubicBezTo>
                    <a:cubicBezTo>
                      <a:pt x="254" y="53"/>
                      <a:pt x="260" y="45"/>
                      <a:pt x="267" y="46"/>
                    </a:cubicBezTo>
                    <a:cubicBezTo>
                      <a:pt x="268" y="45"/>
                      <a:pt x="270" y="43"/>
                      <a:pt x="271" y="41"/>
                    </a:cubicBezTo>
                    <a:cubicBezTo>
                      <a:pt x="272" y="40"/>
                      <a:pt x="274" y="38"/>
                      <a:pt x="275" y="36"/>
                    </a:cubicBezTo>
                    <a:cubicBezTo>
                      <a:pt x="279" y="33"/>
                      <a:pt x="282" y="30"/>
                      <a:pt x="285" y="30"/>
                    </a:cubicBezTo>
                    <a:cubicBezTo>
                      <a:pt x="283" y="26"/>
                      <a:pt x="292" y="26"/>
                      <a:pt x="293" y="21"/>
                    </a:cubicBezTo>
                    <a:cubicBezTo>
                      <a:pt x="292" y="20"/>
                      <a:pt x="289" y="21"/>
                      <a:pt x="290" y="19"/>
                    </a:cubicBezTo>
                    <a:cubicBezTo>
                      <a:pt x="293" y="14"/>
                      <a:pt x="301" y="13"/>
                      <a:pt x="303" y="8"/>
                    </a:cubicBezTo>
                    <a:cubicBezTo>
                      <a:pt x="302" y="9"/>
                      <a:pt x="300" y="10"/>
                      <a:pt x="299" y="8"/>
                    </a:cubicBezTo>
                    <a:cubicBezTo>
                      <a:pt x="302" y="5"/>
                      <a:pt x="304" y="7"/>
                      <a:pt x="306" y="3"/>
                    </a:cubicBezTo>
                    <a:cubicBezTo>
                      <a:pt x="304" y="0"/>
                      <a:pt x="301" y="6"/>
                      <a:pt x="298" y="6"/>
                    </a:cubicBezTo>
                    <a:cubicBezTo>
                      <a:pt x="298" y="11"/>
                      <a:pt x="286" y="22"/>
                      <a:pt x="283" y="21"/>
                    </a:cubicBezTo>
                    <a:cubicBezTo>
                      <a:pt x="285" y="16"/>
                      <a:pt x="285" y="13"/>
                      <a:pt x="291" y="13"/>
                    </a:cubicBezTo>
                    <a:cubicBezTo>
                      <a:pt x="289" y="10"/>
                      <a:pt x="287" y="13"/>
                      <a:pt x="286" y="11"/>
                    </a:cubicBezTo>
                    <a:cubicBezTo>
                      <a:pt x="282" y="14"/>
                      <a:pt x="284" y="17"/>
                      <a:pt x="280" y="20"/>
                    </a:cubicBezTo>
                    <a:cubicBezTo>
                      <a:pt x="279" y="17"/>
                      <a:pt x="281" y="14"/>
                      <a:pt x="280" y="11"/>
                    </a:cubicBezTo>
                    <a:cubicBezTo>
                      <a:pt x="276" y="14"/>
                      <a:pt x="280" y="17"/>
                      <a:pt x="277" y="20"/>
                    </a:cubicBezTo>
                    <a:cubicBezTo>
                      <a:pt x="274" y="19"/>
                      <a:pt x="278" y="14"/>
                      <a:pt x="274" y="16"/>
                    </a:cubicBezTo>
                    <a:cubicBezTo>
                      <a:pt x="274" y="21"/>
                      <a:pt x="267" y="20"/>
                      <a:pt x="265" y="21"/>
                    </a:cubicBezTo>
                    <a:cubicBezTo>
                      <a:pt x="270" y="25"/>
                      <a:pt x="259" y="24"/>
                      <a:pt x="260" y="29"/>
                    </a:cubicBezTo>
                    <a:cubicBezTo>
                      <a:pt x="262" y="25"/>
                      <a:pt x="268" y="27"/>
                      <a:pt x="266" y="30"/>
                    </a:cubicBezTo>
                    <a:cubicBezTo>
                      <a:pt x="261" y="29"/>
                      <a:pt x="260" y="33"/>
                      <a:pt x="255" y="34"/>
                    </a:cubicBezTo>
                    <a:cubicBezTo>
                      <a:pt x="254" y="33"/>
                      <a:pt x="253" y="34"/>
                      <a:pt x="252" y="33"/>
                    </a:cubicBezTo>
                    <a:cubicBezTo>
                      <a:pt x="258" y="29"/>
                      <a:pt x="253" y="25"/>
                      <a:pt x="253" y="31"/>
                    </a:cubicBezTo>
                    <a:cubicBezTo>
                      <a:pt x="249" y="33"/>
                      <a:pt x="245" y="36"/>
                      <a:pt x="242" y="37"/>
                    </a:cubicBezTo>
                    <a:cubicBezTo>
                      <a:pt x="238" y="39"/>
                      <a:pt x="235" y="41"/>
                      <a:pt x="232" y="42"/>
                    </a:cubicBezTo>
                    <a:cubicBezTo>
                      <a:pt x="234" y="42"/>
                      <a:pt x="235" y="41"/>
                      <a:pt x="237" y="42"/>
                    </a:cubicBezTo>
                    <a:cubicBezTo>
                      <a:pt x="230" y="46"/>
                      <a:pt x="229" y="42"/>
                      <a:pt x="231" y="47"/>
                    </a:cubicBezTo>
                    <a:cubicBezTo>
                      <a:pt x="226" y="50"/>
                      <a:pt x="224" y="45"/>
                      <a:pt x="220" y="46"/>
                    </a:cubicBezTo>
                    <a:cubicBezTo>
                      <a:pt x="223" y="49"/>
                      <a:pt x="215" y="50"/>
                      <a:pt x="218" y="53"/>
                    </a:cubicBezTo>
                    <a:cubicBezTo>
                      <a:pt x="220" y="52"/>
                      <a:pt x="224" y="47"/>
                      <a:pt x="225" y="51"/>
                    </a:cubicBezTo>
                    <a:cubicBezTo>
                      <a:pt x="221" y="53"/>
                      <a:pt x="219" y="54"/>
                      <a:pt x="217" y="55"/>
                    </a:cubicBezTo>
                    <a:cubicBezTo>
                      <a:pt x="216" y="56"/>
                      <a:pt x="215" y="57"/>
                      <a:pt x="214" y="58"/>
                    </a:cubicBezTo>
                    <a:cubicBezTo>
                      <a:pt x="213" y="59"/>
                      <a:pt x="212" y="60"/>
                      <a:pt x="210" y="61"/>
                    </a:cubicBezTo>
                    <a:cubicBezTo>
                      <a:pt x="210" y="59"/>
                      <a:pt x="208" y="60"/>
                      <a:pt x="207" y="58"/>
                    </a:cubicBezTo>
                    <a:cubicBezTo>
                      <a:pt x="209" y="58"/>
                      <a:pt x="211" y="57"/>
                      <a:pt x="213" y="55"/>
                    </a:cubicBezTo>
                    <a:cubicBezTo>
                      <a:pt x="215" y="54"/>
                      <a:pt x="216" y="52"/>
                      <a:pt x="215" y="50"/>
                    </a:cubicBezTo>
                    <a:cubicBezTo>
                      <a:pt x="213" y="51"/>
                      <a:pt x="212" y="52"/>
                      <a:pt x="210" y="53"/>
                    </a:cubicBezTo>
                    <a:cubicBezTo>
                      <a:pt x="209" y="54"/>
                      <a:pt x="208" y="54"/>
                      <a:pt x="207" y="56"/>
                    </a:cubicBezTo>
                    <a:cubicBezTo>
                      <a:pt x="206" y="58"/>
                      <a:pt x="205" y="60"/>
                      <a:pt x="203" y="63"/>
                    </a:cubicBezTo>
                    <a:cubicBezTo>
                      <a:pt x="199" y="61"/>
                      <a:pt x="196" y="66"/>
                      <a:pt x="197" y="68"/>
                    </a:cubicBezTo>
                    <a:cubicBezTo>
                      <a:pt x="193" y="68"/>
                      <a:pt x="193" y="65"/>
                      <a:pt x="194" y="62"/>
                    </a:cubicBezTo>
                    <a:cubicBezTo>
                      <a:pt x="187" y="67"/>
                      <a:pt x="185" y="68"/>
                      <a:pt x="178" y="68"/>
                    </a:cubicBezTo>
                    <a:cubicBezTo>
                      <a:pt x="180" y="66"/>
                      <a:pt x="179" y="65"/>
                      <a:pt x="179" y="63"/>
                    </a:cubicBezTo>
                    <a:cubicBezTo>
                      <a:pt x="176" y="68"/>
                      <a:pt x="174" y="67"/>
                      <a:pt x="169" y="67"/>
                    </a:cubicBezTo>
                    <a:cubicBezTo>
                      <a:pt x="168" y="70"/>
                      <a:pt x="164" y="74"/>
                      <a:pt x="159" y="77"/>
                    </a:cubicBezTo>
                    <a:cubicBezTo>
                      <a:pt x="154" y="80"/>
                      <a:pt x="148" y="83"/>
                      <a:pt x="143" y="82"/>
                    </a:cubicBezTo>
                    <a:cubicBezTo>
                      <a:pt x="141" y="85"/>
                      <a:pt x="139" y="87"/>
                      <a:pt x="136" y="89"/>
                    </a:cubicBezTo>
                    <a:cubicBezTo>
                      <a:pt x="133" y="90"/>
                      <a:pt x="129" y="92"/>
                      <a:pt x="123" y="95"/>
                    </a:cubicBezTo>
                    <a:cubicBezTo>
                      <a:pt x="124" y="100"/>
                      <a:pt x="131" y="92"/>
                      <a:pt x="132" y="95"/>
                    </a:cubicBezTo>
                    <a:cubicBezTo>
                      <a:pt x="132" y="99"/>
                      <a:pt x="124" y="106"/>
                      <a:pt x="119" y="103"/>
                    </a:cubicBezTo>
                    <a:cubicBezTo>
                      <a:pt x="118" y="100"/>
                      <a:pt x="125" y="101"/>
                      <a:pt x="122" y="98"/>
                    </a:cubicBezTo>
                    <a:cubicBezTo>
                      <a:pt x="115" y="102"/>
                      <a:pt x="117" y="105"/>
                      <a:pt x="121" y="106"/>
                    </a:cubicBezTo>
                    <a:cubicBezTo>
                      <a:pt x="125" y="107"/>
                      <a:pt x="132" y="107"/>
                      <a:pt x="135" y="106"/>
                    </a:cubicBezTo>
                    <a:close/>
                    <a:moveTo>
                      <a:pt x="260" y="33"/>
                    </a:moveTo>
                    <a:cubicBezTo>
                      <a:pt x="260" y="34"/>
                      <a:pt x="261" y="35"/>
                      <a:pt x="262" y="36"/>
                    </a:cubicBezTo>
                    <a:cubicBezTo>
                      <a:pt x="259" y="40"/>
                      <a:pt x="258" y="37"/>
                      <a:pt x="256" y="38"/>
                    </a:cubicBezTo>
                    <a:cubicBezTo>
                      <a:pt x="255" y="36"/>
                      <a:pt x="258" y="35"/>
                      <a:pt x="260" y="33"/>
                    </a:cubicBezTo>
                    <a:close/>
                    <a:moveTo>
                      <a:pt x="248" y="36"/>
                    </a:moveTo>
                    <a:cubicBezTo>
                      <a:pt x="247" y="39"/>
                      <a:pt x="246" y="42"/>
                      <a:pt x="245" y="45"/>
                    </a:cubicBezTo>
                    <a:cubicBezTo>
                      <a:pt x="244" y="47"/>
                      <a:pt x="243" y="48"/>
                      <a:pt x="241" y="49"/>
                    </a:cubicBezTo>
                    <a:cubicBezTo>
                      <a:pt x="240" y="50"/>
                      <a:pt x="238" y="50"/>
                      <a:pt x="236" y="50"/>
                    </a:cubicBezTo>
                    <a:cubicBezTo>
                      <a:pt x="235" y="49"/>
                      <a:pt x="234" y="48"/>
                      <a:pt x="233" y="46"/>
                    </a:cubicBezTo>
                    <a:cubicBezTo>
                      <a:pt x="235" y="45"/>
                      <a:pt x="240" y="46"/>
                      <a:pt x="239" y="43"/>
                    </a:cubicBezTo>
                    <a:cubicBezTo>
                      <a:pt x="243" y="41"/>
                      <a:pt x="239" y="45"/>
                      <a:pt x="240" y="46"/>
                    </a:cubicBezTo>
                    <a:cubicBezTo>
                      <a:pt x="244" y="46"/>
                      <a:pt x="241" y="39"/>
                      <a:pt x="248" y="36"/>
                    </a:cubicBezTo>
                    <a:close/>
                    <a:moveTo>
                      <a:pt x="193" y="72"/>
                    </a:moveTo>
                    <a:cubicBezTo>
                      <a:pt x="192" y="76"/>
                      <a:pt x="182" y="82"/>
                      <a:pt x="178" y="79"/>
                    </a:cubicBezTo>
                    <a:cubicBezTo>
                      <a:pt x="183" y="77"/>
                      <a:pt x="189" y="72"/>
                      <a:pt x="193" y="72"/>
                    </a:cubicBezTo>
                    <a:close/>
                    <a:moveTo>
                      <a:pt x="182" y="69"/>
                    </a:moveTo>
                    <a:cubicBezTo>
                      <a:pt x="182" y="72"/>
                      <a:pt x="177" y="74"/>
                      <a:pt x="173" y="77"/>
                    </a:cubicBezTo>
                    <a:cubicBezTo>
                      <a:pt x="173" y="72"/>
                      <a:pt x="177" y="71"/>
                      <a:pt x="182" y="69"/>
                    </a:cubicBezTo>
                    <a:close/>
                    <a:moveTo>
                      <a:pt x="176" y="80"/>
                    </a:moveTo>
                    <a:cubicBezTo>
                      <a:pt x="175" y="82"/>
                      <a:pt x="173" y="84"/>
                      <a:pt x="170" y="86"/>
                    </a:cubicBezTo>
                    <a:cubicBezTo>
                      <a:pt x="167" y="83"/>
                      <a:pt x="173" y="80"/>
                      <a:pt x="176" y="80"/>
                    </a:cubicBezTo>
                    <a:close/>
                    <a:moveTo>
                      <a:pt x="167" y="75"/>
                    </a:moveTo>
                    <a:cubicBezTo>
                      <a:pt x="169" y="77"/>
                      <a:pt x="167" y="79"/>
                      <a:pt x="164" y="80"/>
                    </a:cubicBezTo>
                    <a:cubicBezTo>
                      <a:pt x="162" y="78"/>
                      <a:pt x="164" y="76"/>
                      <a:pt x="167" y="75"/>
                    </a:cubicBezTo>
                    <a:close/>
                    <a:moveTo>
                      <a:pt x="167" y="84"/>
                    </a:moveTo>
                    <a:cubicBezTo>
                      <a:pt x="168" y="88"/>
                      <a:pt x="164" y="90"/>
                      <a:pt x="160" y="90"/>
                    </a:cubicBezTo>
                    <a:cubicBezTo>
                      <a:pt x="156" y="90"/>
                      <a:pt x="151" y="89"/>
                      <a:pt x="152" y="87"/>
                    </a:cubicBezTo>
                    <a:cubicBezTo>
                      <a:pt x="158" y="88"/>
                      <a:pt x="162" y="87"/>
                      <a:pt x="167" y="84"/>
                    </a:cubicBezTo>
                    <a:close/>
                    <a:moveTo>
                      <a:pt x="158" y="94"/>
                    </a:moveTo>
                    <a:cubicBezTo>
                      <a:pt x="160" y="94"/>
                      <a:pt x="153" y="96"/>
                      <a:pt x="149" y="99"/>
                    </a:cubicBezTo>
                    <a:cubicBezTo>
                      <a:pt x="148" y="94"/>
                      <a:pt x="154" y="93"/>
                      <a:pt x="158" y="94"/>
                    </a:cubicBezTo>
                    <a:close/>
                    <a:moveTo>
                      <a:pt x="148" y="85"/>
                    </a:moveTo>
                    <a:cubicBezTo>
                      <a:pt x="151" y="87"/>
                      <a:pt x="147" y="91"/>
                      <a:pt x="151" y="91"/>
                    </a:cubicBezTo>
                    <a:cubicBezTo>
                      <a:pt x="148" y="92"/>
                      <a:pt x="146" y="92"/>
                      <a:pt x="144" y="93"/>
                    </a:cubicBezTo>
                    <a:cubicBezTo>
                      <a:pt x="141" y="94"/>
                      <a:pt x="139" y="94"/>
                      <a:pt x="134" y="96"/>
                    </a:cubicBezTo>
                    <a:cubicBezTo>
                      <a:pt x="134" y="93"/>
                      <a:pt x="136" y="91"/>
                      <a:pt x="138" y="89"/>
                    </a:cubicBezTo>
                    <a:cubicBezTo>
                      <a:pt x="141" y="88"/>
                      <a:pt x="144" y="86"/>
                      <a:pt x="148" y="85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1" name="Freeform 621"/>
              <p:cNvSpPr>
                <a:spLocks/>
              </p:cNvSpPr>
              <p:nvPr/>
            </p:nvSpPr>
            <p:spPr bwMode="auto">
              <a:xfrm>
                <a:off x="3988" y="1322"/>
                <a:ext cx="8" cy="5"/>
              </a:xfrm>
              <a:custGeom>
                <a:avLst/>
                <a:gdLst>
                  <a:gd name="T0" fmla="*/ 0 w 6"/>
                  <a:gd name="T1" fmla="*/ 1 h 4"/>
                  <a:gd name="T2" fmla="*/ 3 w 6"/>
                  <a:gd name="T3" fmla="*/ 4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1" y="1"/>
                      <a:pt x="6" y="0"/>
                      <a:pt x="3" y="4"/>
                    </a:cubicBezTo>
                    <a:cubicBezTo>
                      <a:pt x="3" y="2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2" name="Freeform 622"/>
              <p:cNvSpPr>
                <a:spLocks/>
              </p:cNvSpPr>
              <p:nvPr/>
            </p:nvSpPr>
            <p:spPr bwMode="auto">
              <a:xfrm>
                <a:off x="4302" y="1006"/>
                <a:ext cx="18" cy="19"/>
              </a:xfrm>
              <a:custGeom>
                <a:avLst/>
                <a:gdLst>
                  <a:gd name="T0" fmla="*/ 0 w 13"/>
                  <a:gd name="T1" fmla="*/ 0 h 14"/>
                  <a:gd name="T2" fmla="*/ 6 w 13"/>
                  <a:gd name="T3" fmla="*/ 6 h 14"/>
                  <a:gd name="T4" fmla="*/ 13 w 13"/>
                  <a:gd name="T5" fmla="*/ 11 h 14"/>
                  <a:gd name="T6" fmla="*/ 7 w 13"/>
                  <a:gd name="T7" fmla="*/ 9 h 14"/>
                  <a:gd name="T8" fmla="*/ 0 w 1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1" y="0"/>
                      <a:pt x="3" y="3"/>
                      <a:pt x="6" y="6"/>
                    </a:cubicBezTo>
                    <a:cubicBezTo>
                      <a:pt x="8" y="8"/>
                      <a:pt x="11" y="11"/>
                      <a:pt x="13" y="11"/>
                    </a:cubicBezTo>
                    <a:cubicBezTo>
                      <a:pt x="13" y="14"/>
                      <a:pt x="10" y="12"/>
                      <a:pt x="7" y="9"/>
                    </a:cubicBezTo>
                    <a:cubicBezTo>
                      <a:pt x="4" y="6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3" name="Freeform 623"/>
              <p:cNvSpPr>
                <a:spLocks/>
              </p:cNvSpPr>
              <p:nvPr/>
            </p:nvSpPr>
            <p:spPr bwMode="auto">
              <a:xfrm>
                <a:off x="4079" y="1311"/>
                <a:ext cx="7" cy="8"/>
              </a:xfrm>
              <a:custGeom>
                <a:avLst/>
                <a:gdLst>
                  <a:gd name="T0" fmla="*/ 0 w 5"/>
                  <a:gd name="T1" fmla="*/ 1 h 6"/>
                  <a:gd name="T2" fmla="*/ 5 w 5"/>
                  <a:gd name="T3" fmla="*/ 2 h 6"/>
                  <a:gd name="T4" fmla="*/ 1 w 5"/>
                  <a:gd name="T5" fmla="*/ 6 h 6"/>
                  <a:gd name="T6" fmla="*/ 0 w 5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2" y="1"/>
                      <a:pt x="4" y="0"/>
                      <a:pt x="5" y="2"/>
                    </a:cubicBezTo>
                    <a:cubicBezTo>
                      <a:pt x="2" y="4"/>
                      <a:pt x="4" y="5"/>
                      <a:pt x="1" y="6"/>
                    </a:cubicBezTo>
                    <a:cubicBezTo>
                      <a:pt x="2" y="4"/>
                      <a:pt x="3" y="2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4" name="Freeform 624"/>
              <p:cNvSpPr>
                <a:spLocks/>
              </p:cNvSpPr>
              <p:nvPr/>
            </p:nvSpPr>
            <p:spPr bwMode="auto">
              <a:xfrm>
                <a:off x="4172" y="1291"/>
                <a:ext cx="9" cy="11"/>
              </a:xfrm>
              <a:custGeom>
                <a:avLst/>
                <a:gdLst>
                  <a:gd name="T0" fmla="*/ 2 w 7"/>
                  <a:gd name="T1" fmla="*/ 6 h 8"/>
                  <a:gd name="T2" fmla="*/ 3 w 7"/>
                  <a:gd name="T3" fmla="*/ 1 h 8"/>
                  <a:gd name="T4" fmla="*/ 3 w 7"/>
                  <a:gd name="T5" fmla="*/ 5 h 8"/>
                  <a:gd name="T6" fmla="*/ 6 w 7"/>
                  <a:gd name="T7" fmla="*/ 5 h 8"/>
                  <a:gd name="T8" fmla="*/ 2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6"/>
                    </a:moveTo>
                    <a:cubicBezTo>
                      <a:pt x="0" y="4"/>
                      <a:pt x="5" y="3"/>
                      <a:pt x="3" y="1"/>
                    </a:cubicBezTo>
                    <a:cubicBezTo>
                      <a:pt x="5" y="0"/>
                      <a:pt x="6" y="4"/>
                      <a:pt x="3" y="5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7" y="8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5" name="Freeform 625"/>
              <p:cNvSpPr>
                <a:spLocks/>
              </p:cNvSpPr>
              <p:nvPr/>
            </p:nvSpPr>
            <p:spPr bwMode="auto">
              <a:xfrm>
                <a:off x="4301" y="1369"/>
                <a:ext cx="10" cy="12"/>
              </a:xfrm>
              <a:custGeom>
                <a:avLst/>
                <a:gdLst>
                  <a:gd name="T0" fmla="*/ 0 w 7"/>
                  <a:gd name="T1" fmla="*/ 1 h 9"/>
                  <a:gd name="T2" fmla="*/ 7 w 7"/>
                  <a:gd name="T3" fmla="*/ 3 h 9"/>
                  <a:gd name="T4" fmla="*/ 7 w 7"/>
                  <a:gd name="T5" fmla="*/ 5 h 9"/>
                  <a:gd name="T6" fmla="*/ 7 w 7"/>
                  <a:gd name="T7" fmla="*/ 7 h 9"/>
                  <a:gd name="T8" fmla="*/ 7 w 7"/>
                  <a:gd name="T9" fmla="*/ 9 h 9"/>
                  <a:gd name="T10" fmla="*/ 6 w 7"/>
                  <a:gd name="T11" fmla="*/ 8 h 9"/>
                  <a:gd name="T12" fmla="*/ 6 w 7"/>
                  <a:gd name="T13" fmla="*/ 6 h 9"/>
                  <a:gd name="T14" fmla="*/ 4 w 7"/>
                  <a:gd name="T15" fmla="*/ 4 h 9"/>
                  <a:gd name="T16" fmla="*/ 0 w 7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0" y="1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4"/>
                      <a:pt x="4" y="4"/>
                    </a:cubicBezTo>
                    <a:cubicBezTo>
                      <a:pt x="3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6" name="Freeform 626"/>
              <p:cNvSpPr>
                <a:spLocks/>
              </p:cNvSpPr>
              <p:nvPr/>
            </p:nvSpPr>
            <p:spPr bwMode="auto">
              <a:xfrm>
                <a:off x="4346" y="1364"/>
                <a:ext cx="4" cy="15"/>
              </a:xfrm>
              <a:custGeom>
                <a:avLst/>
                <a:gdLst>
                  <a:gd name="T0" fmla="*/ 0 w 3"/>
                  <a:gd name="T1" fmla="*/ 1 h 11"/>
                  <a:gd name="T2" fmla="*/ 3 w 3"/>
                  <a:gd name="T3" fmla="*/ 0 h 11"/>
                  <a:gd name="T4" fmla="*/ 3 w 3"/>
                  <a:gd name="T5" fmla="*/ 3 h 11"/>
                  <a:gd name="T6" fmla="*/ 3 w 3"/>
                  <a:gd name="T7" fmla="*/ 6 h 11"/>
                  <a:gd name="T8" fmla="*/ 2 w 3"/>
                  <a:gd name="T9" fmla="*/ 11 h 11"/>
                  <a:gd name="T10" fmla="*/ 1 w 3"/>
                  <a:gd name="T11" fmla="*/ 6 h 11"/>
                  <a:gd name="T12" fmla="*/ 2 w 3"/>
                  <a:gd name="T13" fmla="*/ 3 h 11"/>
                  <a:gd name="T14" fmla="*/ 0 w 3"/>
                  <a:gd name="T1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1">
                    <a:moveTo>
                      <a:pt x="0" y="1"/>
                    </a:moveTo>
                    <a:cubicBezTo>
                      <a:pt x="0" y="0"/>
                      <a:pt x="1" y="1"/>
                      <a:pt x="3" y="0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7"/>
                      <a:pt x="3" y="9"/>
                      <a:pt x="2" y="11"/>
                    </a:cubicBezTo>
                    <a:cubicBezTo>
                      <a:pt x="0" y="10"/>
                      <a:pt x="1" y="8"/>
                      <a:pt x="1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2" y="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7" name="Freeform 627"/>
              <p:cNvSpPr>
                <a:spLocks/>
              </p:cNvSpPr>
              <p:nvPr/>
            </p:nvSpPr>
            <p:spPr bwMode="auto">
              <a:xfrm>
                <a:off x="4594" y="1292"/>
                <a:ext cx="30" cy="97"/>
              </a:xfrm>
              <a:custGeom>
                <a:avLst/>
                <a:gdLst>
                  <a:gd name="T0" fmla="*/ 10 w 22"/>
                  <a:gd name="T1" fmla="*/ 33 h 72"/>
                  <a:gd name="T2" fmla="*/ 7 w 22"/>
                  <a:gd name="T3" fmla="*/ 32 h 72"/>
                  <a:gd name="T4" fmla="*/ 7 w 22"/>
                  <a:gd name="T5" fmla="*/ 19 h 72"/>
                  <a:gd name="T6" fmla="*/ 7 w 22"/>
                  <a:gd name="T7" fmla="*/ 13 h 72"/>
                  <a:gd name="T8" fmla="*/ 7 w 22"/>
                  <a:gd name="T9" fmla="*/ 12 h 72"/>
                  <a:gd name="T10" fmla="*/ 6 w 22"/>
                  <a:gd name="T11" fmla="*/ 11 h 72"/>
                  <a:gd name="T12" fmla="*/ 6 w 22"/>
                  <a:gd name="T13" fmla="*/ 10 h 72"/>
                  <a:gd name="T14" fmla="*/ 4 w 22"/>
                  <a:gd name="T15" fmla="*/ 6 h 72"/>
                  <a:gd name="T16" fmla="*/ 4 w 22"/>
                  <a:gd name="T17" fmla="*/ 12 h 72"/>
                  <a:gd name="T18" fmla="*/ 4 w 22"/>
                  <a:gd name="T19" fmla="*/ 16 h 72"/>
                  <a:gd name="T20" fmla="*/ 3 w 22"/>
                  <a:gd name="T21" fmla="*/ 14 h 72"/>
                  <a:gd name="T22" fmla="*/ 3 w 22"/>
                  <a:gd name="T23" fmla="*/ 13 h 72"/>
                  <a:gd name="T24" fmla="*/ 2 w 22"/>
                  <a:gd name="T25" fmla="*/ 12 h 72"/>
                  <a:gd name="T26" fmla="*/ 0 w 22"/>
                  <a:gd name="T27" fmla="*/ 4 h 72"/>
                  <a:gd name="T28" fmla="*/ 6 w 22"/>
                  <a:gd name="T29" fmla="*/ 0 h 72"/>
                  <a:gd name="T30" fmla="*/ 9 w 22"/>
                  <a:gd name="T31" fmla="*/ 9 h 72"/>
                  <a:gd name="T32" fmla="*/ 9 w 22"/>
                  <a:gd name="T33" fmla="*/ 10 h 72"/>
                  <a:gd name="T34" fmla="*/ 9 w 22"/>
                  <a:gd name="T35" fmla="*/ 11 h 72"/>
                  <a:gd name="T36" fmla="*/ 10 w 22"/>
                  <a:gd name="T37" fmla="*/ 14 h 72"/>
                  <a:gd name="T38" fmla="*/ 12 w 22"/>
                  <a:gd name="T39" fmla="*/ 28 h 72"/>
                  <a:gd name="T40" fmla="*/ 11 w 22"/>
                  <a:gd name="T41" fmla="*/ 35 h 72"/>
                  <a:gd name="T42" fmla="*/ 12 w 22"/>
                  <a:gd name="T43" fmla="*/ 44 h 72"/>
                  <a:gd name="T44" fmla="*/ 17 w 22"/>
                  <a:gd name="T45" fmla="*/ 44 h 72"/>
                  <a:gd name="T46" fmla="*/ 16 w 22"/>
                  <a:gd name="T47" fmla="*/ 59 h 72"/>
                  <a:gd name="T48" fmla="*/ 16 w 22"/>
                  <a:gd name="T49" fmla="*/ 62 h 72"/>
                  <a:gd name="T50" fmla="*/ 21 w 22"/>
                  <a:gd name="T51" fmla="*/ 66 h 72"/>
                  <a:gd name="T52" fmla="*/ 17 w 22"/>
                  <a:gd name="T53" fmla="*/ 72 h 72"/>
                  <a:gd name="T54" fmla="*/ 11 w 22"/>
                  <a:gd name="T55" fmla="*/ 56 h 72"/>
                  <a:gd name="T56" fmla="*/ 7 w 22"/>
                  <a:gd name="T57" fmla="*/ 38 h 72"/>
                  <a:gd name="T58" fmla="*/ 10 w 22"/>
                  <a:gd name="T59" fmla="*/ 3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72">
                    <a:moveTo>
                      <a:pt x="10" y="33"/>
                    </a:moveTo>
                    <a:cubicBezTo>
                      <a:pt x="10" y="31"/>
                      <a:pt x="8" y="32"/>
                      <a:pt x="7" y="32"/>
                    </a:cubicBezTo>
                    <a:cubicBezTo>
                      <a:pt x="5" y="27"/>
                      <a:pt x="6" y="23"/>
                      <a:pt x="7" y="19"/>
                    </a:cubicBezTo>
                    <a:cubicBezTo>
                      <a:pt x="7" y="17"/>
                      <a:pt x="7" y="15"/>
                      <a:pt x="7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6"/>
                    </a:cubicBezTo>
                    <a:cubicBezTo>
                      <a:pt x="3" y="7"/>
                      <a:pt x="4" y="9"/>
                      <a:pt x="4" y="12"/>
                    </a:cubicBezTo>
                    <a:cubicBezTo>
                      <a:pt x="5" y="14"/>
                      <a:pt x="5" y="16"/>
                      <a:pt x="4" y="16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9"/>
                      <a:pt x="2" y="7"/>
                      <a:pt x="0" y="4"/>
                    </a:cubicBezTo>
                    <a:cubicBezTo>
                      <a:pt x="3" y="1"/>
                      <a:pt x="2" y="3"/>
                      <a:pt x="6" y="0"/>
                    </a:cubicBezTo>
                    <a:cubicBezTo>
                      <a:pt x="7" y="4"/>
                      <a:pt x="8" y="7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3"/>
                      <a:pt x="10" y="14"/>
                    </a:cubicBezTo>
                    <a:cubicBezTo>
                      <a:pt x="10" y="17"/>
                      <a:pt x="10" y="20"/>
                      <a:pt x="12" y="28"/>
                    </a:cubicBezTo>
                    <a:cubicBezTo>
                      <a:pt x="8" y="24"/>
                      <a:pt x="13" y="36"/>
                      <a:pt x="11" y="35"/>
                    </a:cubicBezTo>
                    <a:cubicBezTo>
                      <a:pt x="15" y="34"/>
                      <a:pt x="16" y="40"/>
                      <a:pt x="12" y="44"/>
                    </a:cubicBezTo>
                    <a:cubicBezTo>
                      <a:pt x="14" y="48"/>
                      <a:pt x="15" y="41"/>
                      <a:pt x="17" y="44"/>
                    </a:cubicBezTo>
                    <a:cubicBezTo>
                      <a:pt x="15" y="50"/>
                      <a:pt x="22" y="60"/>
                      <a:pt x="16" y="59"/>
                    </a:cubicBezTo>
                    <a:cubicBezTo>
                      <a:pt x="17" y="61"/>
                      <a:pt x="16" y="62"/>
                      <a:pt x="16" y="62"/>
                    </a:cubicBezTo>
                    <a:cubicBezTo>
                      <a:pt x="17" y="66"/>
                      <a:pt x="20" y="59"/>
                      <a:pt x="21" y="66"/>
                    </a:cubicBezTo>
                    <a:cubicBezTo>
                      <a:pt x="16" y="62"/>
                      <a:pt x="18" y="70"/>
                      <a:pt x="17" y="72"/>
                    </a:cubicBezTo>
                    <a:cubicBezTo>
                      <a:pt x="13" y="69"/>
                      <a:pt x="12" y="63"/>
                      <a:pt x="11" y="56"/>
                    </a:cubicBezTo>
                    <a:cubicBezTo>
                      <a:pt x="10" y="49"/>
                      <a:pt x="9" y="42"/>
                      <a:pt x="7" y="38"/>
                    </a:cubicBezTo>
                    <a:cubicBezTo>
                      <a:pt x="7" y="36"/>
                      <a:pt x="9" y="34"/>
                      <a:pt x="10" y="3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8" name="Freeform 628"/>
              <p:cNvSpPr>
                <a:spLocks/>
              </p:cNvSpPr>
              <p:nvPr/>
            </p:nvSpPr>
            <p:spPr bwMode="auto">
              <a:xfrm>
                <a:off x="4436" y="1342"/>
                <a:ext cx="2" cy="19"/>
              </a:xfrm>
              <a:custGeom>
                <a:avLst/>
                <a:gdLst>
                  <a:gd name="T0" fmla="*/ 0 w 2"/>
                  <a:gd name="T1" fmla="*/ 1 h 14"/>
                  <a:gd name="T2" fmla="*/ 1 w 2"/>
                  <a:gd name="T3" fmla="*/ 2 h 14"/>
                  <a:gd name="T4" fmla="*/ 1 w 2"/>
                  <a:gd name="T5" fmla="*/ 3 h 14"/>
                  <a:gd name="T6" fmla="*/ 1 w 2"/>
                  <a:gd name="T7" fmla="*/ 5 h 14"/>
                  <a:gd name="T8" fmla="*/ 2 w 2"/>
                  <a:gd name="T9" fmla="*/ 14 h 14"/>
                  <a:gd name="T10" fmla="*/ 0 w 2"/>
                  <a:gd name="T11" fmla="*/ 8 h 14"/>
                  <a:gd name="T12" fmla="*/ 0 w 2"/>
                  <a:gd name="T13" fmla="*/ 4 h 14"/>
                  <a:gd name="T14" fmla="*/ 0 w 2"/>
                  <a:gd name="T15" fmla="*/ 2 h 14"/>
                  <a:gd name="T16" fmla="*/ 0 w 2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4">
                    <a:moveTo>
                      <a:pt x="0" y="1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8"/>
                      <a:pt x="1" y="12"/>
                      <a:pt x="2" y="14"/>
                    </a:cubicBezTo>
                    <a:cubicBezTo>
                      <a:pt x="0" y="12"/>
                      <a:pt x="0" y="10"/>
                      <a:pt x="0" y="8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9" name="Freeform 629"/>
              <p:cNvSpPr>
                <a:spLocks/>
              </p:cNvSpPr>
              <p:nvPr/>
            </p:nvSpPr>
            <p:spPr bwMode="auto">
              <a:xfrm>
                <a:off x="4335" y="1387"/>
                <a:ext cx="6" cy="13"/>
              </a:xfrm>
              <a:custGeom>
                <a:avLst/>
                <a:gdLst>
                  <a:gd name="T0" fmla="*/ 3 w 5"/>
                  <a:gd name="T1" fmla="*/ 0 h 10"/>
                  <a:gd name="T2" fmla="*/ 3 w 5"/>
                  <a:gd name="T3" fmla="*/ 9 h 10"/>
                  <a:gd name="T4" fmla="*/ 0 w 5"/>
                  <a:gd name="T5" fmla="*/ 5 h 10"/>
                  <a:gd name="T6" fmla="*/ 3 w 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5" y="1"/>
                      <a:pt x="2" y="6"/>
                      <a:pt x="3" y="9"/>
                    </a:cubicBezTo>
                    <a:cubicBezTo>
                      <a:pt x="0" y="10"/>
                      <a:pt x="3" y="4"/>
                      <a:pt x="0" y="5"/>
                    </a:cubicBezTo>
                    <a:cubicBezTo>
                      <a:pt x="1" y="3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0" name="Freeform 630"/>
              <p:cNvSpPr>
                <a:spLocks/>
              </p:cNvSpPr>
              <p:nvPr/>
            </p:nvSpPr>
            <p:spPr bwMode="auto">
              <a:xfrm>
                <a:off x="4284" y="1493"/>
                <a:ext cx="4" cy="12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9 h 9"/>
                  <a:gd name="T4" fmla="*/ 2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3" y="2"/>
                      <a:pt x="3" y="5"/>
                      <a:pt x="2" y="9"/>
                    </a:cubicBezTo>
                    <a:cubicBezTo>
                      <a:pt x="1" y="6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1" name="Freeform 631"/>
              <p:cNvSpPr>
                <a:spLocks/>
              </p:cNvSpPr>
              <p:nvPr/>
            </p:nvSpPr>
            <p:spPr bwMode="auto">
              <a:xfrm>
                <a:off x="4487" y="1564"/>
                <a:ext cx="4" cy="15"/>
              </a:xfrm>
              <a:custGeom>
                <a:avLst/>
                <a:gdLst>
                  <a:gd name="T0" fmla="*/ 1 w 3"/>
                  <a:gd name="T1" fmla="*/ 0 h 11"/>
                  <a:gd name="T2" fmla="*/ 2 w 3"/>
                  <a:gd name="T3" fmla="*/ 11 h 11"/>
                  <a:gd name="T4" fmla="*/ 1 w 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cubicBezTo>
                      <a:pt x="3" y="2"/>
                      <a:pt x="3" y="8"/>
                      <a:pt x="2" y="11"/>
                    </a:cubicBezTo>
                    <a:cubicBezTo>
                      <a:pt x="0" y="9"/>
                      <a:pt x="2" y="4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2" name="Freeform 632"/>
              <p:cNvSpPr>
                <a:spLocks/>
              </p:cNvSpPr>
              <p:nvPr/>
            </p:nvSpPr>
            <p:spPr bwMode="auto">
              <a:xfrm>
                <a:off x="4518" y="1619"/>
                <a:ext cx="6" cy="18"/>
              </a:xfrm>
              <a:custGeom>
                <a:avLst/>
                <a:gdLst>
                  <a:gd name="T0" fmla="*/ 3 w 5"/>
                  <a:gd name="T1" fmla="*/ 0 h 13"/>
                  <a:gd name="T2" fmla="*/ 5 w 5"/>
                  <a:gd name="T3" fmla="*/ 10 h 13"/>
                  <a:gd name="T4" fmla="*/ 3 w 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3" y="0"/>
                    </a:moveTo>
                    <a:cubicBezTo>
                      <a:pt x="4" y="3"/>
                      <a:pt x="2" y="9"/>
                      <a:pt x="5" y="10"/>
                    </a:cubicBezTo>
                    <a:cubicBezTo>
                      <a:pt x="2" y="13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3" name="Freeform 633"/>
              <p:cNvSpPr>
                <a:spLocks/>
              </p:cNvSpPr>
              <p:nvPr/>
            </p:nvSpPr>
            <p:spPr bwMode="auto">
              <a:xfrm>
                <a:off x="4596" y="1661"/>
                <a:ext cx="14" cy="32"/>
              </a:xfrm>
              <a:custGeom>
                <a:avLst/>
                <a:gdLst>
                  <a:gd name="T0" fmla="*/ 0 w 11"/>
                  <a:gd name="T1" fmla="*/ 10 h 24"/>
                  <a:gd name="T2" fmla="*/ 7 w 11"/>
                  <a:gd name="T3" fmla="*/ 0 h 24"/>
                  <a:gd name="T4" fmla="*/ 8 w 11"/>
                  <a:gd name="T5" fmla="*/ 24 h 24"/>
                  <a:gd name="T6" fmla="*/ 6 w 11"/>
                  <a:gd name="T7" fmla="*/ 14 h 24"/>
                  <a:gd name="T8" fmla="*/ 1 w 11"/>
                  <a:gd name="T9" fmla="*/ 15 h 24"/>
                  <a:gd name="T10" fmla="*/ 0 w 11"/>
                  <a:gd name="T1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4">
                    <a:moveTo>
                      <a:pt x="0" y="10"/>
                    </a:moveTo>
                    <a:cubicBezTo>
                      <a:pt x="4" y="13"/>
                      <a:pt x="8" y="6"/>
                      <a:pt x="7" y="0"/>
                    </a:cubicBezTo>
                    <a:cubicBezTo>
                      <a:pt x="11" y="3"/>
                      <a:pt x="6" y="17"/>
                      <a:pt x="8" y="24"/>
                    </a:cubicBezTo>
                    <a:cubicBezTo>
                      <a:pt x="8" y="18"/>
                      <a:pt x="3" y="17"/>
                      <a:pt x="6" y="14"/>
                    </a:cubicBezTo>
                    <a:cubicBezTo>
                      <a:pt x="6" y="11"/>
                      <a:pt x="1" y="13"/>
                      <a:pt x="1" y="15"/>
                    </a:cubicBezTo>
                    <a:cubicBezTo>
                      <a:pt x="0" y="14"/>
                      <a:pt x="2" y="11"/>
                      <a:pt x="0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4" name="Freeform 634"/>
              <p:cNvSpPr>
                <a:spLocks/>
              </p:cNvSpPr>
              <p:nvPr/>
            </p:nvSpPr>
            <p:spPr bwMode="auto">
              <a:xfrm>
                <a:off x="3895" y="1509"/>
                <a:ext cx="9" cy="8"/>
              </a:xfrm>
              <a:custGeom>
                <a:avLst/>
                <a:gdLst>
                  <a:gd name="T0" fmla="*/ 3 w 7"/>
                  <a:gd name="T1" fmla="*/ 0 h 6"/>
                  <a:gd name="T2" fmla="*/ 4 w 7"/>
                  <a:gd name="T3" fmla="*/ 3 h 6"/>
                  <a:gd name="T4" fmla="*/ 7 w 7"/>
                  <a:gd name="T5" fmla="*/ 6 h 6"/>
                  <a:gd name="T6" fmla="*/ 2 w 7"/>
                  <a:gd name="T7" fmla="*/ 5 h 6"/>
                  <a:gd name="T8" fmla="*/ 3 w 7"/>
                  <a:gd name="T9" fmla="*/ 4 h 6"/>
                  <a:gd name="T10" fmla="*/ 2 w 7"/>
                  <a:gd name="T11" fmla="*/ 3 h 6"/>
                  <a:gd name="T12" fmla="*/ 4 w 7"/>
                  <a:gd name="T13" fmla="*/ 3 h 6"/>
                  <a:gd name="T14" fmla="*/ 3 w 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5" y="2"/>
                      <a:pt x="5" y="2"/>
                      <a:pt x="4" y="3"/>
                    </a:cubicBezTo>
                    <a:cubicBezTo>
                      <a:pt x="4" y="3"/>
                      <a:pt x="4" y="4"/>
                      <a:pt x="7" y="6"/>
                    </a:cubicBezTo>
                    <a:cubicBezTo>
                      <a:pt x="5" y="5"/>
                      <a:pt x="5" y="6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1" y="2"/>
                      <a:pt x="4" y="3"/>
                    </a:cubicBezTo>
                    <a:cubicBezTo>
                      <a:pt x="0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5" name="Freeform 635"/>
              <p:cNvSpPr>
                <a:spLocks/>
              </p:cNvSpPr>
              <p:nvPr/>
            </p:nvSpPr>
            <p:spPr bwMode="auto">
              <a:xfrm>
                <a:off x="4459" y="1695"/>
                <a:ext cx="9" cy="17"/>
              </a:xfrm>
              <a:custGeom>
                <a:avLst/>
                <a:gdLst>
                  <a:gd name="T0" fmla="*/ 6 w 7"/>
                  <a:gd name="T1" fmla="*/ 6 h 13"/>
                  <a:gd name="T2" fmla="*/ 4 w 7"/>
                  <a:gd name="T3" fmla="*/ 10 h 13"/>
                  <a:gd name="T4" fmla="*/ 1 w 7"/>
                  <a:gd name="T5" fmla="*/ 6 h 13"/>
                  <a:gd name="T6" fmla="*/ 6 w 7"/>
                  <a:gd name="T7" fmla="*/ 2 h 13"/>
                  <a:gd name="T8" fmla="*/ 5 w 7"/>
                  <a:gd name="T9" fmla="*/ 3 h 13"/>
                  <a:gd name="T10" fmla="*/ 7 w 7"/>
                  <a:gd name="T11" fmla="*/ 6 h 13"/>
                  <a:gd name="T12" fmla="*/ 6 w 7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6" y="6"/>
                    </a:moveTo>
                    <a:cubicBezTo>
                      <a:pt x="3" y="6"/>
                      <a:pt x="4" y="7"/>
                      <a:pt x="4" y="10"/>
                    </a:cubicBezTo>
                    <a:cubicBezTo>
                      <a:pt x="0" y="13"/>
                      <a:pt x="5" y="5"/>
                      <a:pt x="1" y="6"/>
                    </a:cubicBezTo>
                    <a:cubicBezTo>
                      <a:pt x="2" y="3"/>
                      <a:pt x="3" y="0"/>
                      <a:pt x="6" y="2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6" y="5"/>
                      <a:pt x="7" y="6"/>
                    </a:cubicBezTo>
                    <a:cubicBezTo>
                      <a:pt x="7" y="7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6" name="Freeform 636"/>
              <p:cNvSpPr>
                <a:spLocks/>
              </p:cNvSpPr>
              <p:nvPr/>
            </p:nvSpPr>
            <p:spPr bwMode="auto">
              <a:xfrm>
                <a:off x="4441" y="1712"/>
                <a:ext cx="22" cy="44"/>
              </a:xfrm>
              <a:custGeom>
                <a:avLst/>
                <a:gdLst>
                  <a:gd name="T0" fmla="*/ 7 w 16"/>
                  <a:gd name="T1" fmla="*/ 28 h 33"/>
                  <a:gd name="T2" fmla="*/ 2 w 16"/>
                  <a:gd name="T3" fmla="*/ 31 h 33"/>
                  <a:gd name="T4" fmla="*/ 4 w 16"/>
                  <a:gd name="T5" fmla="*/ 22 h 33"/>
                  <a:gd name="T6" fmla="*/ 2 w 16"/>
                  <a:gd name="T7" fmla="*/ 24 h 33"/>
                  <a:gd name="T8" fmla="*/ 4 w 16"/>
                  <a:gd name="T9" fmla="*/ 11 h 33"/>
                  <a:gd name="T10" fmla="*/ 9 w 16"/>
                  <a:gd name="T11" fmla="*/ 5 h 33"/>
                  <a:gd name="T12" fmla="*/ 13 w 16"/>
                  <a:gd name="T13" fmla="*/ 0 h 33"/>
                  <a:gd name="T14" fmla="*/ 16 w 16"/>
                  <a:gd name="T15" fmla="*/ 4 h 33"/>
                  <a:gd name="T16" fmla="*/ 7 w 16"/>
                  <a:gd name="T17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3">
                    <a:moveTo>
                      <a:pt x="7" y="28"/>
                    </a:moveTo>
                    <a:cubicBezTo>
                      <a:pt x="6" y="30"/>
                      <a:pt x="5" y="33"/>
                      <a:pt x="2" y="31"/>
                    </a:cubicBezTo>
                    <a:cubicBezTo>
                      <a:pt x="6" y="27"/>
                      <a:pt x="3" y="25"/>
                      <a:pt x="4" y="22"/>
                    </a:cubicBezTo>
                    <a:cubicBezTo>
                      <a:pt x="3" y="21"/>
                      <a:pt x="3" y="23"/>
                      <a:pt x="2" y="24"/>
                    </a:cubicBezTo>
                    <a:cubicBezTo>
                      <a:pt x="0" y="20"/>
                      <a:pt x="1" y="15"/>
                      <a:pt x="4" y="11"/>
                    </a:cubicBezTo>
                    <a:cubicBezTo>
                      <a:pt x="5" y="9"/>
                      <a:pt x="7" y="7"/>
                      <a:pt x="9" y="5"/>
                    </a:cubicBezTo>
                    <a:cubicBezTo>
                      <a:pt x="10" y="3"/>
                      <a:pt x="12" y="1"/>
                      <a:pt x="13" y="0"/>
                    </a:cubicBezTo>
                    <a:cubicBezTo>
                      <a:pt x="15" y="1"/>
                      <a:pt x="15" y="3"/>
                      <a:pt x="16" y="4"/>
                    </a:cubicBezTo>
                    <a:cubicBezTo>
                      <a:pt x="9" y="3"/>
                      <a:pt x="7" y="23"/>
                      <a:pt x="7" y="2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7" name="Freeform 637"/>
              <p:cNvSpPr>
                <a:spLocks noEditPoints="1"/>
              </p:cNvSpPr>
              <p:nvPr/>
            </p:nvSpPr>
            <p:spPr bwMode="auto">
              <a:xfrm>
                <a:off x="4463" y="1777"/>
                <a:ext cx="84" cy="162"/>
              </a:xfrm>
              <a:custGeom>
                <a:avLst/>
                <a:gdLst>
                  <a:gd name="T0" fmla="*/ 50 w 63"/>
                  <a:gd name="T1" fmla="*/ 21 h 121"/>
                  <a:gd name="T2" fmla="*/ 48 w 63"/>
                  <a:gd name="T3" fmla="*/ 29 h 121"/>
                  <a:gd name="T4" fmla="*/ 45 w 63"/>
                  <a:gd name="T5" fmla="*/ 24 h 121"/>
                  <a:gd name="T6" fmla="*/ 43 w 63"/>
                  <a:gd name="T7" fmla="*/ 32 h 121"/>
                  <a:gd name="T8" fmla="*/ 39 w 63"/>
                  <a:gd name="T9" fmla="*/ 41 h 121"/>
                  <a:gd name="T10" fmla="*/ 29 w 63"/>
                  <a:gd name="T11" fmla="*/ 58 h 121"/>
                  <a:gd name="T12" fmla="*/ 19 w 63"/>
                  <a:gd name="T13" fmla="*/ 75 h 121"/>
                  <a:gd name="T14" fmla="*/ 17 w 63"/>
                  <a:gd name="T15" fmla="*/ 79 h 121"/>
                  <a:gd name="T16" fmla="*/ 15 w 63"/>
                  <a:gd name="T17" fmla="*/ 83 h 121"/>
                  <a:gd name="T18" fmla="*/ 13 w 63"/>
                  <a:gd name="T19" fmla="*/ 92 h 121"/>
                  <a:gd name="T20" fmla="*/ 6 w 63"/>
                  <a:gd name="T21" fmla="*/ 101 h 121"/>
                  <a:gd name="T22" fmla="*/ 0 w 63"/>
                  <a:gd name="T23" fmla="*/ 108 h 121"/>
                  <a:gd name="T24" fmla="*/ 4 w 63"/>
                  <a:gd name="T25" fmla="*/ 111 h 121"/>
                  <a:gd name="T26" fmla="*/ 7 w 63"/>
                  <a:gd name="T27" fmla="*/ 104 h 121"/>
                  <a:gd name="T28" fmla="*/ 12 w 63"/>
                  <a:gd name="T29" fmla="*/ 97 h 121"/>
                  <a:gd name="T30" fmla="*/ 23 w 63"/>
                  <a:gd name="T31" fmla="*/ 93 h 121"/>
                  <a:gd name="T32" fmla="*/ 20 w 63"/>
                  <a:gd name="T33" fmla="*/ 99 h 121"/>
                  <a:gd name="T34" fmla="*/ 24 w 63"/>
                  <a:gd name="T35" fmla="*/ 102 h 121"/>
                  <a:gd name="T36" fmla="*/ 15 w 63"/>
                  <a:gd name="T37" fmla="*/ 105 h 121"/>
                  <a:gd name="T38" fmla="*/ 12 w 63"/>
                  <a:gd name="T39" fmla="*/ 113 h 121"/>
                  <a:gd name="T40" fmla="*/ 9 w 63"/>
                  <a:gd name="T41" fmla="*/ 112 h 121"/>
                  <a:gd name="T42" fmla="*/ 4 w 63"/>
                  <a:gd name="T43" fmla="*/ 121 h 121"/>
                  <a:gd name="T44" fmla="*/ 18 w 63"/>
                  <a:gd name="T45" fmla="*/ 115 h 121"/>
                  <a:gd name="T46" fmla="*/ 21 w 63"/>
                  <a:gd name="T47" fmla="*/ 108 h 121"/>
                  <a:gd name="T48" fmla="*/ 24 w 63"/>
                  <a:gd name="T49" fmla="*/ 109 h 121"/>
                  <a:gd name="T50" fmla="*/ 29 w 63"/>
                  <a:gd name="T51" fmla="*/ 100 h 121"/>
                  <a:gd name="T52" fmla="*/ 25 w 63"/>
                  <a:gd name="T53" fmla="*/ 99 h 121"/>
                  <a:gd name="T54" fmla="*/ 31 w 63"/>
                  <a:gd name="T55" fmla="*/ 90 h 121"/>
                  <a:gd name="T56" fmla="*/ 40 w 63"/>
                  <a:gd name="T57" fmla="*/ 81 h 121"/>
                  <a:gd name="T58" fmla="*/ 43 w 63"/>
                  <a:gd name="T59" fmla="*/ 70 h 121"/>
                  <a:gd name="T60" fmla="*/ 40 w 63"/>
                  <a:gd name="T61" fmla="*/ 67 h 121"/>
                  <a:gd name="T62" fmla="*/ 46 w 63"/>
                  <a:gd name="T63" fmla="*/ 65 h 121"/>
                  <a:gd name="T64" fmla="*/ 47 w 63"/>
                  <a:gd name="T65" fmla="*/ 71 h 121"/>
                  <a:gd name="T66" fmla="*/ 48 w 63"/>
                  <a:gd name="T67" fmla="*/ 66 h 121"/>
                  <a:gd name="T68" fmla="*/ 50 w 63"/>
                  <a:gd name="T69" fmla="*/ 61 h 121"/>
                  <a:gd name="T70" fmla="*/ 45 w 63"/>
                  <a:gd name="T71" fmla="*/ 63 h 121"/>
                  <a:gd name="T72" fmla="*/ 48 w 63"/>
                  <a:gd name="T73" fmla="*/ 55 h 121"/>
                  <a:gd name="T74" fmla="*/ 42 w 63"/>
                  <a:gd name="T75" fmla="*/ 49 h 121"/>
                  <a:gd name="T76" fmla="*/ 45 w 63"/>
                  <a:gd name="T77" fmla="*/ 37 h 121"/>
                  <a:gd name="T78" fmla="*/ 58 w 63"/>
                  <a:gd name="T79" fmla="*/ 33 h 121"/>
                  <a:gd name="T80" fmla="*/ 60 w 63"/>
                  <a:gd name="T81" fmla="*/ 26 h 121"/>
                  <a:gd name="T82" fmla="*/ 54 w 63"/>
                  <a:gd name="T83" fmla="*/ 28 h 121"/>
                  <a:gd name="T84" fmla="*/ 63 w 63"/>
                  <a:gd name="T85" fmla="*/ 9 h 121"/>
                  <a:gd name="T86" fmla="*/ 63 w 63"/>
                  <a:gd name="T87" fmla="*/ 0 h 121"/>
                  <a:gd name="T88" fmla="*/ 57 w 63"/>
                  <a:gd name="T89" fmla="*/ 11 h 121"/>
                  <a:gd name="T90" fmla="*/ 50 w 63"/>
                  <a:gd name="T91" fmla="*/ 21 h 121"/>
                  <a:gd name="T92" fmla="*/ 28 w 63"/>
                  <a:gd name="T93" fmla="*/ 70 h 121"/>
                  <a:gd name="T94" fmla="*/ 32 w 63"/>
                  <a:gd name="T95" fmla="*/ 70 h 121"/>
                  <a:gd name="T96" fmla="*/ 29 w 63"/>
                  <a:gd name="T97" fmla="*/ 77 h 121"/>
                  <a:gd name="T98" fmla="*/ 28 w 63"/>
                  <a:gd name="T99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" h="121">
                    <a:moveTo>
                      <a:pt x="50" y="21"/>
                    </a:moveTo>
                    <a:cubicBezTo>
                      <a:pt x="49" y="24"/>
                      <a:pt x="50" y="25"/>
                      <a:pt x="48" y="29"/>
                    </a:cubicBezTo>
                    <a:cubicBezTo>
                      <a:pt x="47" y="27"/>
                      <a:pt x="46" y="26"/>
                      <a:pt x="45" y="24"/>
                    </a:cubicBezTo>
                    <a:cubicBezTo>
                      <a:pt x="45" y="27"/>
                      <a:pt x="44" y="30"/>
                      <a:pt x="43" y="32"/>
                    </a:cubicBezTo>
                    <a:cubicBezTo>
                      <a:pt x="42" y="35"/>
                      <a:pt x="40" y="38"/>
                      <a:pt x="39" y="41"/>
                    </a:cubicBezTo>
                    <a:cubicBezTo>
                      <a:pt x="36" y="46"/>
                      <a:pt x="33" y="52"/>
                      <a:pt x="29" y="58"/>
                    </a:cubicBezTo>
                    <a:cubicBezTo>
                      <a:pt x="26" y="63"/>
                      <a:pt x="22" y="69"/>
                      <a:pt x="19" y="75"/>
                    </a:cubicBezTo>
                    <a:cubicBezTo>
                      <a:pt x="18" y="76"/>
                      <a:pt x="18" y="77"/>
                      <a:pt x="17" y="79"/>
                    </a:cubicBezTo>
                    <a:cubicBezTo>
                      <a:pt x="16" y="80"/>
                      <a:pt x="16" y="82"/>
                      <a:pt x="15" y="83"/>
                    </a:cubicBezTo>
                    <a:cubicBezTo>
                      <a:pt x="14" y="86"/>
                      <a:pt x="13" y="89"/>
                      <a:pt x="13" y="92"/>
                    </a:cubicBezTo>
                    <a:cubicBezTo>
                      <a:pt x="8" y="93"/>
                      <a:pt x="7" y="97"/>
                      <a:pt x="6" y="101"/>
                    </a:cubicBezTo>
                    <a:cubicBezTo>
                      <a:pt x="5" y="105"/>
                      <a:pt x="4" y="108"/>
                      <a:pt x="0" y="108"/>
                    </a:cubicBezTo>
                    <a:cubicBezTo>
                      <a:pt x="3" y="109"/>
                      <a:pt x="2" y="108"/>
                      <a:pt x="4" y="111"/>
                    </a:cubicBezTo>
                    <a:cubicBezTo>
                      <a:pt x="5" y="108"/>
                      <a:pt x="6" y="106"/>
                      <a:pt x="7" y="104"/>
                    </a:cubicBezTo>
                    <a:cubicBezTo>
                      <a:pt x="9" y="101"/>
                      <a:pt x="10" y="99"/>
                      <a:pt x="12" y="97"/>
                    </a:cubicBezTo>
                    <a:cubicBezTo>
                      <a:pt x="16" y="93"/>
                      <a:pt x="20" y="91"/>
                      <a:pt x="23" y="93"/>
                    </a:cubicBezTo>
                    <a:cubicBezTo>
                      <a:pt x="17" y="90"/>
                      <a:pt x="27" y="98"/>
                      <a:pt x="20" y="99"/>
                    </a:cubicBezTo>
                    <a:cubicBezTo>
                      <a:pt x="21" y="102"/>
                      <a:pt x="25" y="98"/>
                      <a:pt x="24" y="102"/>
                    </a:cubicBezTo>
                    <a:cubicBezTo>
                      <a:pt x="21" y="103"/>
                      <a:pt x="18" y="104"/>
                      <a:pt x="15" y="105"/>
                    </a:cubicBezTo>
                    <a:cubicBezTo>
                      <a:pt x="14" y="108"/>
                      <a:pt x="13" y="110"/>
                      <a:pt x="12" y="113"/>
                    </a:cubicBezTo>
                    <a:cubicBezTo>
                      <a:pt x="11" y="112"/>
                      <a:pt x="10" y="111"/>
                      <a:pt x="9" y="112"/>
                    </a:cubicBezTo>
                    <a:cubicBezTo>
                      <a:pt x="15" y="115"/>
                      <a:pt x="6" y="119"/>
                      <a:pt x="4" y="121"/>
                    </a:cubicBezTo>
                    <a:cubicBezTo>
                      <a:pt x="9" y="121"/>
                      <a:pt x="13" y="114"/>
                      <a:pt x="18" y="115"/>
                    </a:cubicBezTo>
                    <a:cubicBezTo>
                      <a:pt x="15" y="112"/>
                      <a:pt x="19" y="112"/>
                      <a:pt x="21" y="108"/>
                    </a:cubicBezTo>
                    <a:cubicBezTo>
                      <a:pt x="22" y="109"/>
                      <a:pt x="23" y="110"/>
                      <a:pt x="24" y="109"/>
                    </a:cubicBezTo>
                    <a:cubicBezTo>
                      <a:pt x="24" y="107"/>
                      <a:pt x="30" y="105"/>
                      <a:pt x="29" y="100"/>
                    </a:cubicBezTo>
                    <a:cubicBezTo>
                      <a:pt x="27" y="102"/>
                      <a:pt x="26" y="101"/>
                      <a:pt x="25" y="99"/>
                    </a:cubicBezTo>
                    <a:cubicBezTo>
                      <a:pt x="28" y="97"/>
                      <a:pt x="29" y="93"/>
                      <a:pt x="31" y="90"/>
                    </a:cubicBezTo>
                    <a:cubicBezTo>
                      <a:pt x="33" y="87"/>
                      <a:pt x="36" y="83"/>
                      <a:pt x="40" y="81"/>
                    </a:cubicBezTo>
                    <a:cubicBezTo>
                      <a:pt x="35" y="78"/>
                      <a:pt x="40" y="75"/>
                      <a:pt x="43" y="70"/>
                    </a:cubicBezTo>
                    <a:cubicBezTo>
                      <a:pt x="42" y="69"/>
                      <a:pt x="39" y="69"/>
                      <a:pt x="40" y="67"/>
                    </a:cubicBezTo>
                    <a:cubicBezTo>
                      <a:pt x="42" y="64"/>
                      <a:pt x="44" y="66"/>
                      <a:pt x="46" y="65"/>
                    </a:cubicBezTo>
                    <a:cubicBezTo>
                      <a:pt x="45" y="67"/>
                      <a:pt x="44" y="74"/>
                      <a:pt x="47" y="71"/>
                    </a:cubicBezTo>
                    <a:cubicBezTo>
                      <a:pt x="46" y="70"/>
                      <a:pt x="47" y="68"/>
                      <a:pt x="48" y="66"/>
                    </a:cubicBezTo>
                    <a:cubicBezTo>
                      <a:pt x="50" y="64"/>
                      <a:pt x="51" y="61"/>
                      <a:pt x="50" y="61"/>
                    </a:cubicBezTo>
                    <a:cubicBezTo>
                      <a:pt x="48" y="64"/>
                      <a:pt x="47" y="64"/>
                      <a:pt x="45" y="63"/>
                    </a:cubicBezTo>
                    <a:cubicBezTo>
                      <a:pt x="49" y="61"/>
                      <a:pt x="44" y="59"/>
                      <a:pt x="48" y="55"/>
                    </a:cubicBezTo>
                    <a:cubicBezTo>
                      <a:pt x="45" y="53"/>
                      <a:pt x="43" y="51"/>
                      <a:pt x="42" y="49"/>
                    </a:cubicBezTo>
                    <a:cubicBezTo>
                      <a:pt x="49" y="48"/>
                      <a:pt x="43" y="41"/>
                      <a:pt x="45" y="37"/>
                    </a:cubicBezTo>
                    <a:cubicBezTo>
                      <a:pt x="49" y="34"/>
                      <a:pt x="53" y="32"/>
                      <a:pt x="58" y="33"/>
                    </a:cubicBezTo>
                    <a:cubicBezTo>
                      <a:pt x="59" y="29"/>
                      <a:pt x="61" y="28"/>
                      <a:pt x="60" y="26"/>
                    </a:cubicBezTo>
                    <a:cubicBezTo>
                      <a:pt x="59" y="29"/>
                      <a:pt x="56" y="28"/>
                      <a:pt x="54" y="28"/>
                    </a:cubicBezTo>
                    <a:cubicBezTo>
                      <a:pt x="56" y="19"/>
                      <a:pt x="58" y="17"/>
                      <a:pt x="63" y="9"/>
                    </a:cubicBezTo>
                    <a:cubicBezTo>
                      <a:pt x="60" y="6"/>
                      <a:pt x="60" y="3"/>
                      <a:pt x="63" y="0"/>
                    </a:cubicBezTo>
                    <a:cubicBezTo>
                      <a:pt x="60" y="1"/>
                      <a:pt x="59" y="6"/>
                      <a:pt x="57" y="11"/>
                    </a:cubicBezTo>
                    <a:cubicBezTo>
                      <a:pt x="56" y="16"/>
                      <a:pt x="54" y="20"/>
                      <a:pt x="50" y="21"/>
                    </a:cubicBezTo>
                    <a:close/>
                    <a:moveTo>
                      <a:pt x="28" y="70"/>
                    </a:moveTo>
                    <a:cubicBezTo>
                      <a:pt x="29" y="69"/>
                      <a:pt x="31" y="70"/>
                      <a:pt x="32" y="70"/>
                    </a:cubicBezTo>
                    <a:cubicBezTo>
                      <a:pt x="32" y="72"/>
                      <a:pt x="31" y="74"/>
                      <a:pt x="29" y="77"/>
                    </a:cubicBezTo>
                    <a:cubicBezTo>
                      <a:pt x="24" y="77"/>
                      <a:pt x="33" y="70"/>
                      <a:pt x="28" y="7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8" name="Freeform 638"/>
              <p:cNvSpPr>
                <a:spLocks/>
              </p:cNvSpPr>
              <p:nvPr/>
            </p:nvSpPr>
            <p:spPr bwMode="auto">
              <a:xfrm>
                <a:off x="3898" y="1516"/>
                <a:ext cx="9" cy="4"/>
              </a:xfrm>
              <a:custGeom>
                <a:avLst/>
                <a:gdLst>
                  <a:gd name="T0" fmla="*/ 4 w 7"/>
                  <a:gd name="T1" fmla="*/ 2 h 3"/>
                  <a:gd name="T2" fmla="*/ 3 w 7"/>
                  <a:gd name="T3" fmla="*/ 3 h 3"/>
                  <a:gd name="T4" fmla="*/ 0 w 7"/>
                  <a:gd name="T5" fmla="*/ 0 h 3"/>
                  <a:gd name="T6" fmla="*/ 4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4" y="2"/>
                    </a:moveTo>
                    <a:cubicBezTo>
                      <a:pt x="7" y="3"/>
                      <a:pt x="2" y="2"/>
                      <a:pt x="3" y="3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9" name="Freeform 639"/>
              <p:cNvSpPr>
                <a:spLocks/>
              </p:cNvSpPr>
              <p:nvPr/>
            </p:nvSpPr>
            <p:spPr bwMode="auto">
              <a:xfrm>
                <a:off x="4419" y="1781"/>
                <a:ext cx="17" cy="13"/>
              </a:xfrm>
              <a:custGeom>
                <a:avLst/>
                <a:gdLst>
                  <a:gd name="T0" fmla="*/ 4 w 12"/>
                  <a:gd name="T1" fmla="*/ 7 h 10"/>
                  <a:gd name="T2" fmla="*/ 4 w 12"/>
                  <a:gd name="T3" fmla="*/ 2 h 10"/>
                  <a:gd name="T4" fmla="*/ 11 w 12"/>
                  <a:gd name="T5" fmla="*/ 0 h 10"/>
                  <a:gd name="T6" fmla="*/ 12 w 12"/>
                  <a:gd name="T7" fmla="*/ 3 h 10"/>
                  <a:gd name="T8" fmla="*/ 0 w 12"/>
                  <a:gd name="T9" fmla="*/ 8 h 10"/>
                  <a:gd name="T10" fmla="*/ 4 w 12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4" y="7"/>
                    </a:moveTo>
                    <a:cubicBezTo>
                      <a:pt x="5" y="5"/>
                      <a:pt x="2" y="4"/>
                      <a:pt x="4" y="2"/>
                    </a:cubicBezTo>
                    <a:cubicBezTo>
                      <a:pt x="6" y="1"/>
                      <a:pt x="9" y="2"/>
                      <a:pt x="11" y="0"/>
                    </a:cubicBezTo>
                    <a:cubicBezTo>
                      <a:pt x="12" y="0"/>
                      <a:pt x="11" y="2"/>
                      <a:pt x="12" y="3"/>
                    </a:cubicBezTo>
                    <a:cubicBezTo>
                      <a:pt x="6" y="2"/>
                      <a:pt x="7" y="10"/>
                      <a:pt x="0" y="8"/>
                    </a:cubicBezTo>
                    <a:cubicBezTo>
                      <a:pt x="1" y="6"/>
                      <a:pt x="2" y="6"/>
                      <a:pt x="4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0" name="Freeform 640"/>
              <p:cNvSpPr>
                <a:spLocks/>
              </p:cNvSpPr>
              <p:nvPr/>
            </p:nvSpPr>
            <p:spPr bwMode="auto">
              <a:xfrm>
                <a:off x="4415" y="1794"/>
                <a:ext cx="13" cy="11"/>
              </a:xfrm>
              <a:custGeom>
                <a:avLst/>
                <a:gdLst>
                  <a:gd name="T0" fmla="*/ 5 w 9"/>
                  <a:gd name="T1" fmla="*/ 0 h 8"/>
                  <a:gd name="T2" fmla="*/ 4 w 9"/>
                  <a:gd name="T3" fmla="*/ 2 h 8"/>
                  <a:gd name="T4" fmla="*/ 3 w 9"/>
                  <a:gd name="T5" fmla="*/ 6 h 8"/>
                  <a:gd name="T6" fmla="*/ 1 w 9"/>
                  <a:gd name="T7" fmla="*/ 1 h 8"/>
                  <a:gd name="T8" fmla="*/ 5 w 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9" y="1"/>
                      <a:pt x="6" y="3"/>
                      <a:pt x="4" y="2"/>
                    </a:cubicBezTo>
                    <a:cubicBezTo>
                      <a:pt x="3" y="4"/>
                      <a:pt x="2" y="5"/>
                      <a:pt x="3" y="6"/>
                    </a:cubicBezTo>
                    <a:cubicBezTo>
                      <a:pt x="1" y="8"/>
                      <a:pt x="0" y="3"/>
                      <a:pt x="1" y="1"/>
                    </a:cubicBezTo>
                    <a:cubicBezTo>
                      <a:pt x="3" y="2"/>
                      <a:pt x="4" y="2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1" name="Freeform 641"/>
              <p:cNvSpPr>
                <a:spLocks/>
              </p:cNvSpPr>
              <p:nvPr/>
            </p:nvSpPr>
            <p:spPr bwMode="auto">
              <a:xfrm>
                <a:off x="3878" y="1510"/>
                <a:ext cx="6" cy="6"/>
              </a:xfrm>
              <a:custGeom>
                <a:avLst/>
                <a:gdLst>
                  <a:gd name="T0" fmla="*/ 2 w 5"/>
                  <a:gd name="T1" fmla="*/ 1 h 4"/>
                  <a:gd name="T2" fmla="*/ 3 w 5"/>
                  <a:gd name="T3" fmla="*/ 2 h 4"/>
                  <a:gd name="T4" fmla="*/ 4 w 5"/>
                  <a:gd name="T5" fmla="*/ 4 h 4"/>
                  <a:gd name="T6" fmla="*/ 1 w 5"/>
                  <a:gd name="T7" fmla="*/ 2 h 4"/>
                  <a:gd name="T8" fmla="*/ 3 w 5"/>
                  <a:gd name="T9" fmla="*/ 2 h 4"/>
                  <a:gd name="T10" fmla="*/ 2 w 5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5" y="3"/>
                      <a:pt x="2" y="3"/>
                      <a:pt x="4" y="4"/>
                    </a:cubicBezTo>
                    <a:cubicBezTo>
                      <a:pt x="4" y="4"/>
                      <a:pt x="2" y="3"/>
                      <a:pt x="1" y="2"/>
                    </a:cubicBezTo>
                    <a:cubicBezTo>
                      <a:pt x="0" y="1"/>
                      <a:pt x="0" y="0"/>
                      <a:pt x="3" y="2"/>
                    </a:cubicBezTo>
                    <a:cubicBezTo>
                      <a:pt x="3" y="2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2" name="Freeform 642"/>
              <p:cNvSpPr>
                <a:spLocks/>
              </p:cNvSpPr>
              <p:nvPr/>
            </p:nvSpPr>
            <p:spPr bwMode="auto">
              <a:xfrm>
                <a:off x="3867" y="1508"/>
                <a:ext cx="11" cy="8"/>
              </a:xfrm>
              <a:custGeom>
                <a:avLst/>
                <a:gdLst>
                  <a:gd name="T0" fmla="*/ 8 w 8"/>
                  <a:gd name="T1" fmla="*/ 4 h 6"/>
                  <a:gd name="T2" fmla="*/ 4 w 8"/>
                  <a:gd name="T3" fmla="*/ 2 h 6"/>
                  <a:gd name="T4" fmla="*/ 2 w 8"/>
                  <a:gd name="T5" fmla="*/ 1 h 6"/>
                  <a:gd name="T6" fmla="*/ 3 w 8"/>
                  <a:gd name="T7" fmla="*/ 2 h 6"/>
                  <a:gd name="T8" fmla="*/ 3 w 8"/>
                  <a:gd name="T9" fmla="*/ 3 h 6"/>
                  <a:gd name="T10" fmla="*/ 0 w 8"/>
                  <a:gd name="T11" fmla="*/ 0 h 6"/>
                  <a:gd name="T12" fmla="*/ 5 w 8"/>
                  <a:gd name="T13" fmla="*/ 2 h 6"/>
                  <a:gd name="T14" fmla="*/ 6 w 8"/>
                  <a:gd name="T15" fmla="*/ 2 h 6"/>
                  <a:gd name="T16" fmla="*/ 8 w 8"/>
                  <a:gd name="T17" fmla="*/ 5 h 6"/>
                  <a:gd name="T18" fmla="*/ 8 w 8"/>
                  <a:gd name="T19" fmla="*/ 6 h 6"/>
                  <a:gd name="T20" fmla="*/ 7 w 8"/>
                  <a:gd name="T21" fmla="*/ 4 h 6"/>
                  <a:gd name="T22" fmla="*/ 8 w 8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cubicBezTo>
                      <a:pt x="6" y="3"/>
                      <a:pt x="5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0" y="1"/>
                      <a:pt x="0" y="0"/>
                    </a:cubicBezTo>
                    <a:cubicBezTo>
                      <a:pt x="0" y="0"/>
                      <a:pt x="2" y="0"/>
                      <a:pt x="5" y="2"/>
                    </a:cubicBezTo>
                    <a:cubicBezTo>
                      <a:pt x="5" y="2"/>
                      <a:pt x="5" y="1"/>
                      <a:pt x="6" y="2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3" name="Freeform 643"/>
              <p:cNvSpPr>
                <a:spLocks/>
              </p:cNvSpPr>
              <p:nvPr/>
            </p:nvSpPr>
            <p:spPr bwMode="auto">
              <a:xfrm>
                <a:off x="4371" y="1846"/>
                <a:ext cx="24" cy="33"/>
              </a:xfrm>
              <a:custGeom>
                <a:avLst/>
                <a:gdLst>
                  <a:gd name="T0" fmla="*/ 14 w 18"/>
                  <a:gd name="T1" fmla="*/ 3 h 24"/>
                  <a:gd name="T2" fmla="*/ 18 w 18"/>
                  <a:gd name="T3" fmla="*/ 5 h 24"/>
                  <a:gd name="T4" fmla="*/ 15 w 18"/>
                  <a:gd name="T5" fmla="*/ 10 h 24"/>
                  <a:gd name="T6" fmla="*/ 11 w 18"/>
                  <a:gd name="T7" fmla="*/ 9 h 24"/>
                  <a:gd name="T8" fmla="*/ 11 w 18"/>
                  <a:gd name="T9" fmla="*/ 17 h 24"/>
                  <a:gd name="T10" fmla="*/ 9 w 18"/>
                  <a:gd name="T11" fmla="*/ 13 h 24"/>
                  <a:gd name="T12" fmla="*/ 2 w 18"/>
                  <a:gd name="T13" fmla="*/ 24 h 24"/>
                  <a:gd name="T14" fmla="*/ 6 w 18"/>
                  <a:gd name="T15" fmla="*/ 18 h 24"/>
                  <a:gd name="T16" fmla="*/ 3 w 18"/>
                  <a:gd name="T17" fmla="*/ 12 h 24"/>
                  <a:gd name="T18" fmla="*/ 7 w 18"/>
                  <a:gd name="T19" fmla="*/ 8 h 24"/>
                  <a:gd name="T20" fmla="*/ 6 w 18"/>
                  <a:gd name="T21" fmla="*/ 12 h 24"/>
                  <a:gd name="T22" fmla="*/ 12 w 18"/>
                  <a:gd name="T23" fmla="*/ 8 h 24"/>
                  <a:gd name="T24" fmla="*/ 14 w 18"/>
                  <a:gd name="T2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4">
                    <a:moveTo>
                      <a:pt x="14" y="3"/>
                    </a:moveTo>
                    <a:cubicBezTo>
                      <a:pt x="18" y="0"/>
                      <a:pt x="15" y="4"/>
                      <a:pt x="18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7"/>
                      <a:pt x="13" y="10"/>
                      <a:pt x="11" y="9"/>
                    </a:cubicBezTo>
                    <a:cubicBezTo>
                      <a:pt x="8" y="12"/>
                      <a:pt x="15" y="13"/>
                      <a:pt x="11" y="17"/>
                    </a:cubicBezTo>
                    <a:cubicBezTo>
                      <a:pt x="8" y="16"/>
                      <a:pt x="11" y="14"/>
                      <a:pt x="9" y="13"/>
                    </a:cubicBezTo>
                    <a:cubicBezTo>
                      <a:pt x="9" y="18"/>
                      <a:pt x="6" y="22"/>
                      <a:pt x="2" y="24"/>
                    </a:cubicBezTo>
                    <a:cubicBezTo>
                      <a:pt x="0" y="20"/>
                      <a:pt x="3" y="19"/>
                      <a:pt x="6" y="18"/>
                    </a:cubicBezTo>
                    <a:cubicBezTo>
                      <a:pt x="5" y="16"/>
                      <a:pt x="5" y="13"/>
                      <a:pt x="3" y="12"/>
                    </a:cubicBezTo>
                    <a:cubicBezTo>
                      <a:pt x="5" y="11"/>
                      <a:pt x="6" y="10"/>
                      <a:pt x="7" y="8"/>
                    </a:cubicBezTo>
                    <a:cubicBezTo>
                      <a:pt x="8" y="9"/>
                      <a:pt x="7" y="11"/>
                      <a:pt x="6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6"/>
                      <a:pt x="16" y="4"/>
                      <a:pt x="14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4" name="Freeform 644"/>
              <p:cNvSpPr>
                <a:spLocks/>
              </p:cNvSpPr>
              <p:nvPr/>
            </p:nvSpPr>
            <p:spPr bwMode="auto">
              <a:xfrm>
                <a:off x="3871" y="1513"/>
                <a:ext cx="11" cy="8"/>
              </a:xfrm>
              <a:custGeom>
                <a:avLst/>
                <a:gdLst>
                  <a:gd name="T0" fmla="*/ 4 w 8"/>
                  <a:gd name="T1" fmla="*/ 3 h 6"/>
                  <a:gd name="T2" fmla="*/ 2 w 8"/>
                  <a:gd name="T3" fmla="*/ 1 h 6"/>
                  <a:gd name="T4" fmla="*/ 1 w 8"/>
                  <a:gd name="T5" fmla="*/ 0 h 6"/>
                  <a:gd name="T6" fmla="*/ 4 w 8"/>
                  <a:gd name="T7" fmla="*/ 2 h 6"/>
                  <a:gd name="T8" fmla="*/ 8 w 8"/>
                  <a:gd name="T9" fmla="*/ 6 h 6"/>
                  <a:gd name="T10" fmla="*/ 4 w 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4" y="3"/>
                    </a:moveTo>
                    <a:cubicBezTo>
                      <a:pt x="3" y="2"/>
                      <a:pt x="3" y="2"/>
                      <a:pt x="2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4" y="2"/>
                      <a:pt x="4" y="2"/>
                    </a:cubicBezTo>
                    <a:cubicBezTo>
                      <a:pt x="5" y="3"/>
                      <a:pt x="8" y="5"/>
                      <a:pt x="8" y="6"/>
                    </a:cubicBezTo>
                    <a:cubicBezTo>
                      <a:pt x="4" y="3"/>
                      <a:pt x="6" y="4"/>
                      <a:pt x="4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5" name="Freeform 645"/>
              <p:cNvSpPr>
                <a:spLocks/>
              </p:cNvSpPr>
              <p:nvPr/>
            </p:nvSpPr>
            <p:spPr bwMode="auto">
              <a:xfrm>
                <a:off x="3882" y="1524"/>
                <a:ext cx="8" cy="4"/>
              </a:xfrm>
              <a:custGeom>
                <a:avLst/>
                <a:gdLst>
                  <a:gd name="T0" fmla="*/ 3 w 6"/>
                  <a:gd name="T1" fmla="*/ 1 h 3"/>
                  <a:gd name="T2" fmla="*/ 4 w 6"/>
                  <a:gd name="T3" fmla="*/ 2 h 3"/>
                  <a:gd name="T4" fmla="*/ 3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6" y="3"/>
                      <a:pt x="2" y="1"/>
                      <a:pt x="4" y="2"/>
                    </a:cubicBezTo>
                    <a:cubicBezTo>
                      <a:pt x="0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6" name="Freeform 646"/>
              <p:cNvSpPr>
                <a:spLocks/>
              </p:cNvSpPr>
              <p:nvPr/>
            </p:nvSpPr>
            <p:spPr bwMode="auto">
              <a:xfrm>
                <a:off x="4356" y="1883"/>
                <a:ext cx="15" cy="16"/>
              </a:xfrm>
              <a:custGeom>
                <a:avLst/>
                <a:gdLst>
                  <a:gd name="T0" fmla="*/ 11 w 11"/>
                  <a:gd name="T1" fmla="*/ 1 h 12"/>
                  <a:gd name="T2" fmla="*/ 6 w 11"/>
                  <a:gd name="T3" fmla="*/ 4 h 12"/>
                  <a:gd name="T4" fmla="*/ 9 w 11"/>
                  <a:gd name="T5" fmla="*/ 7 h 12"/>
                  <a:gd name="T6" fmla="*/ 6 w 11"/>
                  <a:gd name="T7" fmla="*/ 11 h 12"/>
                  <a:gd name="T8" fmla="*/ 0 w 11"/>
                  <a:gd name="T9" fmla="*/ 10 h 12"/>
                  <a:gd name="T10" fmla="*/ 11 w 11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11" y="1"/>
                    </a:moveTo>
                    <a:cubicBezTo>
                      <a:pt x="10" y="4"/>
                      <a:pt x="8" y="5"/>
                      <a:pt x="6" y="4"/>
                    </a:cubicBezTo>
                    <a:cubicBezTo>
                      <a:pt x="5" y="7"/>
                      <a:pt x="7" y="6"/>
                      <a:pt x="9" y="7"/>
                    </a:cubicBezTo>
                    <a:cubicBezTo>
                      <a:pt x="8" y="9"/>
                      <a:pt x="7" y="10"/>
                      <a:pt x="6" y="11"/>
                    </a:cubicBezTo>
                    <a:cubicBezTo>
                      <a:pt x="7" y="4"/>
                      <a:pt x="3" y="12"/>
                      <a:pt x="0" y="10"/>
                    </a:cubicBezTo>
                    <a:cubicBezTo>
                      <a:pt x="5" y="7"/>
                      <a:pt x="5" y="0"/>
                      <a:pt x="11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38" name="Group 848"/>
            <p:cNvGrpSpPr>
              <a:grpSpLocks/>
            </p:cNvGrpSpPr>
            <p:nvPr/>
          </p:nvGrpSpPr>
          <p:grpSpPr bwMode="auto">
            <a:xfrm>
              <a:off x="3007" y="901"/>
              <a:ext cx="1589" cy="1450"/>
              <a:chOff x="3007" y="901"/>
              <a:chExt cx="1589" cy="1450"/>
            </a:xfrm>
          </p:grpSpPr>
          <p:sp>
            <p:nvSpPr>
              <p:cNvPr id="2357" name="Freeform 648"/>
              <p:cNvSpPr>
                <a:spLocks/>
              </p:cNvSpPr>
              <p:nvPr/>
            </p:nvSpPr>
            <p:spPr bwMode="auto">
              <a:xfrm>
                <a:off x="4343" y="1907"/>
                <a:ext cx="13" cy="15"/>
              </a:xfrm>
              <a:custGeom>
                <a:avLst/>
                <a:gdLst>
                  <a:gd name="T0" fmla="*/ 3 w 10"/>
                  <a:gd name="T1" fmla="*/ 7 h 11"/>
                  <a:gd name="T2" fmla="*/ 9 w 10"/>
                  <a:gd name="T3" fmla="*/ 0 h 11"/>
                  <a:gd name="T4" fmla="*/ 10 w 10"/>
                  <a:gd name="T5" fmla="*/ 4 h 11"/>
                  <a:gd name="T6" fmla="*/ 0 w 10"/>
                  <a:gd name="T7" fmla="*/ 5 h 11"/>
                  <a:gd name="T8" fmla="*/ 3 w 10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7"/>
                    </a:moveTo>
                    <a:cubicBezTo>
                      <a:pt x="6" y="4"/>
                      <a:pt x="6" y="0"/>
                      <a:pt x="9" y="0"/>
                    </a:cubicBezTo>
                    <a:cubicBezTo>
                      <a:pt x="10" y="1"/>
                      <a:pt x="9" y="2"/>
                      <a:pt x="10" y="4"/>
                    </a:cubicBezTo>
                    <a:cubicBezTo>
                      <a:pt x="7" y="5"/>
                      <a:pt x="1" y="11"/>
                      <a:pt x="0" y="5"/>
                    </a:cubicBezTo>
                    <a:cubicBezTo>
                      <a:pt x="1" y="4"/>
                      <a:pt x="1" y="6"/>
                      <a:pt x="3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8" name="Freeform 649"/>
              <p:cNvSpPr>
                <a:spLocks/>
              </p:cNvSpPr>
              <p:nvPr/>
            </p:nvSpPr>
            <p:spPr bwMode="auto">
              <a:xfrm>
                <a:off x="4148" y="1755"/>
                <a:ext cx="8" cy="13"/>
              </a:xfrm>
              <a:custGeom>
                <a:avLst/>
                <a:gdLst>
                  <a:gd name="T0" fmla="*/ 3 w 6"/>
                  <a:gd name="T1" fmla="*/ 10 h 10"/>
                  <a:gd name="T2" fmla="*/ 5 w 6"/>
                  <a:gd name="T3" fmla="*/ 5 h 10"/>
                  <a:gd name="T4" fmla="*/ 3 w 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cubicBezTo>
                      <a:pt x="0" y="8"/>
                      <a:pt x="6" y="0"/>
                      <a:pt x="5" y="5"/>
                    </a:cubicBezTo>
                    <a:cubicBezTo>
                      <a:pt x="3" y="6"/>
                      <a:pt x="6" y="9"/>
                      <a:pt x="3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9" name="Freeform 650"/>
              <p:cNvSpPr>
                <a:spLocks/>
              </p:cNvSpPr>
              <p:nvPr/>
            </p:nvSpPr>
            <p:spPr bwMode="auto">
              <a:xfrm>
                <a:off x="4138" y="1764"/>
                <a:ext cx="10" cy="9"/>
              </a:xfrm>
              <a:custGeom>
                <a:avLst/>
                <a:gdLst>
                  <a:gd name="T0" fmla="*/ 7 w 7"/>
                  <a:gd name="T1" fmla="*/ 0 h 6"/>
                  <a:gd name="T2" fmla="*/ 5 w 7"/>
                  <a:gd name="T3" fmla="*/ 4 h 6"/>
                  <a:gd name="T4" fmla="*/ 2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7" y="2"/>
                      <a:pt x="6" y="3"/>
                      <a:pt x="5" y="4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0" y="3"/>
                      <a:pt x="6" y="4"/>
                      <a:pt x="7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0" name="Freeform 651"/>
              <p:cNvSpPr>
                <a:spLocks/>
              </p:cNvSpPr>
              <p:nvPr/>
            </p:nvSpPr>
            <p:spPr bwMode="auto">
              <a:xfrm>
                <a:off x="4292" y="1939"/>
                <a:ext cx="19" cy="22"/>
              </a:xfrm>
              <a:custGeom>
                <a:avLst/>
                <a:gdLst>
                  <a:gd name="T0" fmla="*/ 8 w 14"/>
                  <a:gd name="T1" fmla="*/ 1 h 16"/>
                  <a:gd name="T2" fmla="*/ 14 w 14"/>
                  <a:gd name="T3" fmla="*/ 2 h 16"/>
                  <a:gd name="T4" fmla="*/ 2 w 14"/>
                  <a:gd name="T5" fmla="*/ 16 h 16"/>
                  <a:gd name="T6" fmla="*/ 0 w 14"/>
                  <a:gd name="T7" fmla="*/ 10 h 16"/>
                  <a:gd name="T8" fmla="*/ 3 w 14"/>
                  <a:gd name="T9" fmla="*/ 7 h 16"/>
                  <a:gd name="T10" fmla="*/ 1 w 14"/>
                  <a:gd name="T11" fmla="*/ 11 h 16"/>
                  <a:gd name="T12" fmla="*/ 7 w 14"/>
                  <a:gd name="T13" fmla="*/ 8 h 16"/>
                  <a:gd name="T14" fmla="*/ 8 w 14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8" y="1"/>
                    </a:moveTo>
                    <a:cubicBezTo>
                      <a:pt x="10" y="2"/>
                      <a:pt x="12" y="0"/>
                      <a:pt x="14" y="2"/>
                    </a:cubicBezTo>
                    <a:cubicBezTo>
                      <a:pt x="9" y="8"/>
                      <a:pt x="6" y="10"/>
                      <a:pt x="2" y="16"/>
                    </a:cubicBezTo>
                    <a:cubicBezTo>
                      <a:pt x="2" y="12"/>
                      <a:pt x="1" y="13"/>
                      <a:pt x="0" y="10"/>
                    </a:cubicBezTo>
                    <a:cubicBezTo>
                      <a:pt x="1" y="9"/>
                      <a:pt x="2" y="8"/>
                      <a:pt x="3" y="7"/>
                    </a:cubicBezTo>
                    <a:cubicBezTo>
                      <a:pt x="3" y="8"/>
                      <a:pt x="2" y="10"/>
                      <a:pt x="1" y="11"/>
                    </a:cubicBezTo>
                    <a:cubicBezTo>
                      <a:pt x="3" y="12"/>
                      <a:pt x="5" y="10"/>
                      <a:pt x="7" y="8"/>
                    </a:cubicBezTo>
                    <a:cubicBezTo>
                      <a:pt x="9" y="6"/>
                      <a:pt x="9" y="3"/>
                      <a:pt x="8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1" name="Freeform 652"/>
              <p:cNvSpPr>
                <a:spLocks/>
              </p:cNvSpPr>
              <p:nvPr/>
            </p:nvSpPr>
            <p:spPr bwMode="auto">
              <a:xfrm>
                <a:off x="4301" y="1990"/>
                <a:ext cx="15" cy="14"/>
              </a:xfrm>
              <a:custGeom>
                <a:avLst/>
                <a:gdLst>
                  <a:gd name="T0" fmla="*/ 11 w 11"/>
                  <a:gd name="T1" fmla="*/ 0 h 10"/>
                  <a:gd name="T2" fmla="*/ 0 w 11"/>
                  <a:gd name="T3" fmla="*/ 10 h 10"/>
                  <a:gd name="T4" fmla="*/ 11 w 1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9" y="4"/>
                      <a:pt x="4" y="5"/>
                      <a:pt x="0" y="10"/>
                    </a:cubicBezTo>
                    <a:cubicBezTo>
                      <a:pt x="1" y="6"/>
                      <a:pt x="6" y="2"/>
                      <a:pt x="1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2" name="Freeform 653"/>
              <p:cNvSpPr>
                <a:spLocks/>
              </p:cNvSpPr>
              <p:nvPr/>
            </p:nvSpPr>
            <p:spPr bwMode="auto">
              <a:xfrm>
                <a:off x="4344" y="2043"/>
                <a:ext cx="11" cy="13"/>
              </a:xfrm>
              <a:custGeom>
                <a:avLst/>
                <a:gdLst>
                  <a:gd name="T0" fmla="*/ 0 w 8"/>
                  <a:gd name="T1" fmla="*/ 4 h 10"/>
                  <a:gd name="T2" fmla="*/ 6 w 8"/>
                  <a:gd name="T3" fmla="*/ 1 h 10"/>
                  <a:gd name="T4" fmla="*/ 6 w 8"/>
                  <a:gd name="T5" fmla="*/ 10 h 10"/>
                  <a:gd name="T6" fmla="*/ 0 w 8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cubicBezTo>
                      <a:pt x="2" y="0"/>
                      <a:pt x="4" y="6"/>
                      <a:pt x="6" y="1"/>
                    </a:cubicBezTo>
                    <a:cubicBezTo>
                      <a:pt x="8" y="4"/>
                      <a:pt x="4" y="7"/>
                      <a:pt x="6" y="10"/>
                    </a:cubicBezTo>
                    <a:cubicBezTo>
                      <a:pt x="1" y="10"/>
                      <a:pt x="8" y="2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3" name="Freeform 654"/>
              <p:cNvSpPr>
                <a:spLocks/>
              </p:cNvSpPr>
              <p:nvPr/>
            </p:nvSpPr>
            <p:spPr bwMode="auto">
              <a:xfrm>
                <a:off x="4273" y="1989"/>
                <a:ext cx="21" cy="15"/>
              </a:xfrm>
              <a:custGeom>
                <a:avLst/>
                <a:gdLst>
                  <a:gd name="T0" fmla="*/ 16 w 16"/>
                  <a:gd name="T1" fmla="*/ 4 h 11"/>
                  <a:gd name="T2" fmla="*/ 5 w 16"/>
                  <a:gd name="T3" fmla="*/ 9 h 11"/>
                  <a:gd name="T4" fmla="*/ 6 w 16"/>
                  <a:gd name="T5" fmla="*/ 11 h 11"/>
                  <a:gd name="T6" fmla="*/ 16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6" y="4"/>
                    </a:moveTo>
                    <a:cubicBezTo>
                      <a:pt x="12" y="4"/>
                      <a:pt x="8" y="8"/>
                      <a:pt x="5" y="9"/>
                    </a:cubicBezTo>
                    <a:cubicBezTo>
                      <a:pt x="5" y="10"/>
                      <a:pt x="6" y="10"/>
                      <a:pt x="6" y="11"/>
                    </a:cubicBezTo>
                    <a:cubicBezTo>
                      <a:pt x="0" y="11"/>
                      <a:pt x="13" y="0"/>
                      <a:pt x="16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4" name="Freeform 655"/>
              <p:cNvSpPr>
                <a:spLocks/>
              </p:cNvSpPr>
              <p:nvPr/>
            </p:nvSpPr>
            <p:spPr bwMode="auto">
              <a:xfrm>
                <a:off x="4293" y="2052"/>
                <a:ext cx="18" cy="11"/>
              </a:xfrm>
              <a:custGeom>
                <a:avLst/>
                <a:gdLst>
                  <a:gd name="T0" fmla="*/ 11 w 13"/>
                  <a:gd name="T1" fmla="*/ 0 h 8"/>
                  <a:gd name="T2" fmla="*/ 13 w 13"/>
                  <a:gd name="T3" fmla="*/ 4 h 8"/>
                  <a:gd name="T4" fmla="*/ 4 w 13"/>
                  <a:gd name="T5" fmla="*/ 6 h 8"/>
                  <a:gd name="T6" fmla="*/ 4 w 13"/>
                  <a:gd name="T7" fmla="*/ 2 h 8"/>
                  <a:gd name="T8" fmla="*/ 11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1" y="0"/>
                    </a:moveTo>
                    <a:cubicBezTo>
                      <a:pt x="13" y="1"/>
                      <a:pt x="12" y="3"/>
                      <a:pt x="13" y="4"/>
                    </a:cubicBezTo>
                    <a:cubicBezTo>
                      <a:pt x="10" y="6"/>
                      <a:pt x="6" y="0"/>
                      <a:pt x="4" y="6"/>
                    </a:cubicBezTo>
                    <a:cubicBezTo>
                      <a:pt x="0" y="8"/>
                      <a:pt x="5" y="3"/>
                      <a:pt x="4" y="2"/>
                    </a:cubicBezTo>
                    <a:cubicBezTo>
                      <a:pt x="6" y="1"/>
                      <a:pt x="8" y="3"/>
                      <a:pt x="1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5" name="Freeform 656"/>
              <p:cNvSpPr>
                <a:spLocks/>
              </p:cNvSpPr>
              <p:nvPr/>
            </p:nvSpPr>
            <p:spPr bwMode="auto">
              <a:xfrm>
                <a:off x="4234" y="2001"/>
                <a:ext cx="36" cy="24"/>
              </a:xfrm>
              <a:custGeom>
                <a:avLst/>
                <a:gdLst>
                  <a:gd name="T0" fmla="*/ 26 w 27"/>
                  <a:gd name="T1" fmla="*/ 7 h 18"/>
                  <a:gd name="T2" fmla="*/ 16 w 27"/>
                  <a:gd name="T3" fmla="*/ 14 h 18"/>
                  <a:gd name="T4" fmla="*/ 15 w 27"/>
                  <a:gd name="T5" fmla="*/ 10 h 18"/>
                  <a:gd name="T6" fmla="*/ 7 w 27"/>
                  <a:gd name="T7" fmla="*/ 12 h 18"/>
                  <a:gd name="T8" fmla="*/ 7 w 27"/>
                  <a:gd name="T9" fmla="*/ 16 h 18"/>
                  <a:gd name="T10" fmla="*/ 0 w 27"/>
                  <a:gd name="T11" fmla="*/ 15 h 18"/>
                  <a:gd name="T12" fmla="*/ 10 w 27"/>
                  <a:gd name="T13" fmla="*/ 8 h 18"/>
                  <a:gd name="T14" fmla="*/ 12 w 27"/>
                  <a:gd name="T15" fmla="*/ 10 h 18"/>
                  <a:gd name="T16" fmla="*/ 17 w 27"/>
                  <a:gd name="T17" fmla="*/ 7 h 18"/>
                  <a:gd name="T18" fmla="*/ 15 w 27"/>
                  <a:gd name="T19" fmla="*/ 2 h 18"/>
                  <a:gd name="T20" fmla="*/ 10 w 27"/>
                  <a:gd name="T21" fmla="*/ 2 h 18"/>
                  <a:gd name="T22" fmla="*/ 17 w 27"/>
                  <a:gd name="T23" fmla="*/ 0 h 18"/>
                  <a:gd name="T24" fmla="*/ 22 w 27"/>
                  <a:gd name="T25" fmla="*/ 7 h 18"/>
                  <a:gd name="T26" fmla="*/ 17 w 27"/>
                  <a:gd name="T27" fmla="*/ 10 h 18"/>
                  <a:gd name="T28" fmla="*/ 26 w 27"/>
                  <a:gd name="T2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18">
                    <a:moveTo>
                      <a:pt x="26" y="7"/>
                    </a:moveTo>
                    <a:cubicBezTo>
                      <a:pt x="27" y="12"/>
                      <a:pt x="19" y="12"/>
                      <a:pt x="16" y="14"/>
                    </a:cubicBezTo>
                    <a:cubicBezTo>
                      <a:pt x="16" y="13"/>
                      <a:pt x="16" y="11"/>
                      <a:pt x="15" y="10"/>
                    </a:cubicBezTo>
                    <a:cubicBezTo>
                      <a:pt x="13" y="15"/>
                      <a:pt x="11" y="10"/>
                      <a:pt x="7" y="12"/>
                    </a:cubicBezTo>
                    <a:cubicBezTo>
                      <a:pt x="6" y="13"/>
                      <a:pt x="8" y="15"/>
                      <a:pt x="7" y="16"/>
                    </a:cubicBezTo>
                    <a:cubicBezTo>
                      <a:pt x="4" y="18"/>
                      <a:pt x="2" y="18"/>
                      <a:pt x="0" y="15"/>
                    </a:cubicBezTo>
                    <a:cubicBezTo>
                      <a:pt x="6" y="13"/>
                      <a:pt x="5" y="13"/>
                      <a:pt x="10" y="8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4" y="8"/>
                      <a:pt x="16" y="7"/>
                      <a:pt x="17" y="7"/>
                    </a:cubicBezTo>
                    <a:cubicBezTo>
                      <a:pt x="15" y="5"/>
                      <a:pt x="13" y="5"/>
                      <a:pt x="15" y="2"/>
                    </a:cubicBezTo>
                    <a:cubicBezTo>
                      <a:pt x="13" y="0"/>
                      <a:pt x="11" y="6"/>
                      <a:pt x="10" y="2"/>
                    </a:cubicBezTo>
                    <a:cubicBezTo>
                      <a:pt x="12" y="1"/>
                      <a:pt x="15" y="1"/>
                      <a:pt x="17" y="0"/>
                    </a:cubicBezTo>
                    <a:cubicBezTo>
                      <a:pt x="14" y="4"/>
                      <a:pt x="18" y="4"/>
                      <a:pt x="22" y="7"/>
                    </a:cubicBezTo>
                    <a:cubicBezTo>
                      <a:pt x="18" y="6"/>
                      <a:pt x="19" y="8"/>
                      <a:pt x="17" y="10"/>
                    </a:cubicBezTo>
                    <a:cubicBezTo>
                      <a:pt x="19" y="14"/>
                      <a:pt x="22" y="10"/>
                      <a:pt x="26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6" name="Freeform 657"/>
              <p:cNvSpPr>
                <a:spLocks/>
              </p:cNvSpPr>
              <p:nvPr/>
            </p:nvSpPr>
            <p:spPr bwMode="auto">
              <a:xfrm>
                <a:off x="4289" y="2060"/>
                <a:ext cx="15" cy="10"/>
              </a:xfrm>
              <a:custGeom>
                <a:avLst/>
                <a:gdLst>
                  <a:gd name="T0" fmla="*/ 11 w 11"/>
                  <a:gd name="T1" fmla="*/ 2 h 7"/>
                  <a:gd name="T2" fmla="*/ 4 w 11"/>
                  <a:gd name="T3" fmla="*/ 7 h 7"/>
                  <a:gd name="T4" fmla="*/ 0 w 11"/>
                  <a:gd name="T5" fmla="*/ 6 h 7"/>
                  <a:gd name="T6" fmla="*/ 11 w 1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2"/>
                    </a:moveTo>
                    <a:cubicBezTo>
                      <a:pt x="7" y="4"/>
                      <a:pt x="6" y="3"/>
                      <a:pt x="4" y="7"/>
                    </a:cubicBezTo>
                    <a:cubicBezTo>
                      <a:pt x="3" y="5"/>
                      <a:pt x="1" y="5"/>
                      <a:pt x="0" y="6"/>
                    </a:cubicBezTo>
                    <a:cubicBezTo>
                      <a:pt x="0" y="6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7" name="Freeform 658"/>
              <p:cNvSpPr>
                <a:spLocks/>
              </p:cNvSpPr>
              <p:nvPr/>
            </p:nvSpPr>
            <p:spPr bwMode="auto">
              <a:xfrm>
                <a:off x="4224" y="2027"/>
                <a:ext cx="17" cy="6"/>
              </a:xfrm>
              <a:custGeom>
                <a:avLst/>
                <a:gdLst>
                  <a:gd name="T0" fmla="*/ 12 w 12"/>
                  <a:gd name="T1" fmla="*/ 0 h 5"/>
                  <a:gd name="T2" fmla="*/ 3 w 12"/>
                  <a:gd name="T3" fmla="*/ 1 h 5"/>
                  <a:gd name="T4" fmla="*/ 1 w 12"/>
                  <a:gd name="T5" fmla="*/ 5 h 5"/>
                  <a:gd name="T6" fmla="*/ 4 w 12"/>
                  <a:gd name="T7" fmla="*/ 0 h 5"/>
                  <a:gd name="T8" fmla="*/ 8 w 12"/>
                  <a:gd name="T9" fmla="*/ 0 h 5"/>
                  <a:gd name="T10" fmla="*/ 12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11" y="5"/>
                      <a:pt x="5" y="2"/>
                      <a:pt x="3" y="1"/>
                    </a:cubicBezTo>
                    <a:cubicBezTo>
                      <a:pt x="2" y="2"/>
                      <a:pt x="3" y="3"/>
                      <a:pt x="1" y="5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9" y="0"/>
                      <a:pt x="11" y="0"/>
                      <a:pt x="1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8" name="Freeform 659"/>
              <p:cNvSpPr>
                <a:spLocks/>
              </p:cNvSpPr>
              <p:nvPr/>
            </p:nvSpPr>
            <p:spPr bwMode="auto">
              <a:xfrm>
                <a:off x="3837" y="1487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9" name="Freeform 660"/>
              <p:cNvSpPr>
                <a:spLocks/>
              </p:cNvSpPr>
              <p:nvPr/>
            </p:nvSpPr>
            <p:spPr bwMode="auto">
              <a:xfrm>
                <a:off x="3992" y="1802"/>
                <a:ext cx="8" cy="9"/>
              </a:xfrm>
              <a:custGeom>
                <a:avLst/>
                <a:gdLst>
                  <a:gd name="T0" fmla="*/ 0 w 6"/>
                  <a:gd name="T1" fmla="*/ 4 h 7"/>
                  <a:gd name="T2" fmla="*/ 1 w 6"/>
                  <a:gd name="T3" fmla="*/ 2 h 7"/>
                  <a:gd name="T4" fmla="*/ 4 w 6"/>
                  <a:gd name="T5" fmla="*/ 7 h 7"/>
                  <a:gd name="T6" fmla="*/ 2 w 6"/>
                  <a:gd name="T7" fmla="*/ 7 h 7"/>
                  <a:gd name="T8" fmla="*/ 0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2" y="3"/>
                      <a:pt x="2" y="2"/>
                      <a:pt x="1" y="2"/>
                    </a:cubicBezTo>
                    <a:cubicBezTo>
                      <a:pt x="4" y="0"/>
                      <a:pt x="6" y="2"/>
                      <a:pt x="4" y="7"/>
                    </a:cubicBezTo>
                    <a:cubicBezTo>
                      <a:pt x="4" y="7"/>
                      <a:pt x="1" y="3"/>
                      <a:pt x="2" y="7"/>
                    </a:cubicBezTo>
                    <a:cubicBezTo>
                      <a:pt x="1" y="7"/>
                      <a:pt x="2" y="5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0" name="Freeform 661"/>
              <p:cNvSpPr>
                <a:spLocks/>
              </p:cNvSpPr>
              <p:nvPr/>
            </p:nvSpPr>
            <p:spPr bwMode="auto">
              <a:xfrm>
                <a:off x="3961" y="1817"/>
                <a:ext cx="5" cy="8"/>
              </a:xfrm>
              <a:custGeom>
                <a:avLst/>
                <a:gdLst>
                  <a:gd name="T0" fmla="*/ 4 w 4"/>
                  <a:gd name="T1" fmla="*/ 2 h 6"/>
                  <a:gd name="T2" fmla="*/ 3 w 4"/>
                  <a:gd name="T3" fmla="*/ 2 h 6"/>
                  <a:gd name="T4" fmla="*/ 1 w 4"/>
                  <a:gd name="T5" fmla="*/ 5 h 6"/>
                  <a:gd name="T6" fmla="*/ 4 w 4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cubicBezTo>
                      <a:pt x="4" y="3"/>
                      <a:pt x="3" y="3"/>
                      <a:pt x="3" y="2"/>
                    </a:cubicBezTo>
                    <a:cubicBezTo>
                      <a:pt x="3" y="4"/>
                      <a:pt x="3" y="6"/>
                      <a:pt x="1" y="5"/>
                    </a:cubicBezTo>
                    <a:cubicBezTo>
                      <a:pt x="0" y="3"/>
                      <a:pt x="1" y="0"/>
                      <a:pt x="4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1" name="Freeform 662"/>
              <p:cNvSpPr>
                <a:spLocks/>
              </p:cNvSpPr>
              <p:nvPr/>
            </p:nvSpPr>
            <p:spPr bwMode="auto">
              <a:xfrm>
                <a:off x="3829" y="1483"/>
                <a:ext cx="27" cy="7"/>
              </a:xfrm>
              <a:custGeom>
                <a:avLst/>
                <a:gdLst>
                  <a:gd name="T0" fmla="*/ 6 w 20"/>
                  <a:gd name="T1" fmla="*/ 3 h 5"/>
                  <a:gd name="T2" fmla="*/ 7 w 20"/>
                  <a:gd name="T3" fmla="*/ 4 h 5"/>
                  <a:gd name="T4" fmla="*/ 7 w 20"/>
                  <a:gd name="T5" fmla="*/ 4 h 5"/>
                  <a:gd name="T6" fmla="*/ 7 w 20"/>
                  <a:gd name="T7" fmla="*/ 4 h 5"/>
                  <a:gd name="T8" fmla="*/ 7 w 20"/>
                  <a:gd name="T9" fmla="*/ 4 h 5"/>
                  <a:gd name="T10" fmla="*/ 6 w 20"/>
                  <a:gd name="T11" fmla="*/ 4 h 5"/>
                  <a:gd name="T12" fmla="*/ 6 w 20"/>
                  <a:gd name="T13" fmla="*/ 4 h 5"/>
                  <a:gd name="T14" fmla="*/ 13 w 20"/>
                  <a:gd name="T15" fmla="*/ 2 h 5"/>
                  <a:gd name="T16" fmla="*/ 13 w 20"/>
                  <a:gd name="T17" fmla="*/ 2 h 5"/>
                  <a:gd name="T18" fmla="*/ 13 w 20"/>
                  <a:gd name="T19" fmla="*/ 2 h 5"/>
                  <a:gd name="T20" fmla="*/ 13 w 20"/>
                  <a:gd name="T21" fmla="*/ 2 h 5"/>
                  <a:gd name="T22" fmla="*/ 13 w 20"/>
                  <a:gd name="T23" fmla="*/ 2 h 5"/>
                  <a:gd name="T24" fmla="*/ 12 w 20"/>
                  <a:gd name="T25" fmla="*/ 2 h 5"/>
                  <a:gd name="T26" fmla="*/ 10 w 20"/>
                  <a:gd name="T27" fmla="*/ 2 h 5"/>
                  <a:gd name="T28" fmla="*/ 12 w 20"/>
                  <a:gd name="T29" fmla="*/ 0 h 5"/>
                  <a:gd name="T30" fmla="*/ 13 w 20"/>
                  <a:gd name="T31" fmla="*/ 0 h 5"/>
                  <a:gd name="T32" fmla="*/ 13 w 20"/>
                  <a:gd name="T33" fmla="*/ 0 h 5"/>
                  <a:gd name="T34" fmla="*/ 13 w 20"/>
                  <a:gd name="T35" fmla="*/ 0 h 5"/>
                  <a:gd name="T36" fmla="*/ 6 w 20"/>
                  <a:gd name="T37" fmla="*/ 3 h 5"/>
                  <a:gd name="T38" fmla="*/ 6 w 20"/>
                  <a:gd name="T39" fmla="*/ 3 h 5"/>
                  <a:gd name="T40" fmla="*/ 6 w 20"/>
                  <a:gd name="T41" fmla="*/ 3 h 5"/>
                  <a:gd name="T42" fmla="*/ 6 w 20"/>
                  <a:gd name="T43" fmla="*/ 3 h 5"/>
                  <a:gd name="T44" fmla="*/ 6 w 20"/>
                  <a:gd name="T45" fmla="*/ 3 h 5"/>
                  <a:gd name="T46" fmla="*/ 6 w 20"/>
                  <a:gd name="T47" fmla="*/ 3 h 5"/>
                  <a:gd name="T48" fmla="*/ 6 w 20"/>
                  <a:gd name="T49" fmla="*/ 3 h 5"/>
                  <a:gd name="T50" fmla="*/ 6 w 20"/>
                  <a:gd name="T51" fmla="*/ 3 h 5"/>
                  <a:gd name="T52" fmla="*/ 6 w 20"/>
                  <a:gd name="T5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" h="5">
                    <a:moveTo>
                      <a:pt x="6" y="3"/>
                    </a:moveTo>
                    <a:cubicBezTo>
                      <a:pt x="7" y="4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20" y="0"/>
                      <a:pt x="10" y="3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1"/>
                      <a:pt x="11" y="1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0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2" name="Oval 663"/>
              <p:cNvSpPr>
                <a:spLocks noChangeArrowheads="1"/>
              </p:cNvSpPr>
              <p:nvPr/>
            </p:nvSpPr>
            <p:spPr bwMode="auto">
              <a:xfrm>
                <a:off x="3837" y="1491"/>
                <a:ext cx="1" cy="1"/>
              </a:xfrm>
              <a:prstGeom prst="ellipse">
                <a:avLst/>
              </a:pr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3" name="Freeform 664"/>
              <p:cNvSpPr>
                <a:spLocks noEditPoints="1"/>
              </p:cNvSpPr>
              <p:nvPr/>
            </p:nvSpPr>
            <p:spPr bwMode="auto">
              <a:xfrm>
                <a:off x="3837" y="149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1 h 1"/>
                  <a:gd name="T10" fmla="*/ 1 h 1"/>
                  <a:gd name="T11" fmla="*/ 1 h 1"/>
                  <a:gd name="T12" fmla="*/ 1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  <a:gd name="T18" fmla="*/ 0 h 1"/>
                  <a:gd name="T19" fmla="*/ 1 h 1"/>
                  <a:gd name="T20" fmla="*/ 1 h 1"/>
                  <a:gd name="T21" fmla="*/ 1 h 1"/>
                  <a:gd name="T22" fmla="*/ 1 h 1"/>
                  <a:gd name="T23" fmla="*/ 1 h 1"/>
                  <a:gd name="T24" fmla="*/ 1 h 1"/>
                  <a:gd name="T25" fmla="*/ 1 h 1"/>
                  <a:gd name="T26" fmla="*/ 1 h 1"/>
                  <a:gd name="T27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4" name="Freeform 665"/>
              <p:cNvSpPr>
                <a:spLocks/>
              </p:cNvSpPr>
              <p:nvPr/>
            </p:nvSpPr>
            <p:spPr bwMode="auto">
              <a:xfrm>
                <a:off x="3840" y="1536"/>
                <a:ext cx="1" cy="8"/>
              </a:xfrm>
              <a:custGeom>
                <a:avLst/>
                <a:gdLst>
                  <a:gd name="T0" fmla="*/ 1 w 1"/>
                  <a:gd name="T1" fmla="*/ 4 h 6"/>
                  <a:gd name="T2" fmla="*/ 0 w 1"/>
                  <a:gd name="T3" fmla="*/ 5 h 6"/>
                  <a:gd name="T4" fmla="*/ 0 w 1"/>
                  <a:gd name="T5" fmla="*/ 3 h 6"/>
                  <a:gd name="T6" fmla="*/ 1 w 1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cubicBezTo>
                      <a:pt x="1" y="6"/>
                      <a:pt x="0" y="4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0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5" name="Freeform 666"/>
              <p:cNvSpPr>
                <a:spLocks/>
              </p:cNvSpPr>
              <p:nvPr/>
            </p:nvSpPr>
            <p:spPr bwMode="auto">
              <a:xfrm>
                <a:off x="3834" y="1514"/>
                <a:ext cx="2" cy="4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0 w 1"/>
                  <a:gd name="T5" fmla="*/ 2 h 3"/>
                  <a:gd name="T6" fmla="*/ 0 w 1"/>
                  <a:gd name="T7" fmla="*/ 0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6" name="Freeform 667"/>
              <p:cNvSpPr>
                <a:spLocks/>
              </p:cNvSpPr>
              <p:nvPr/>
            </p:nvSpPr>
            <p:spPr bwMode="auto">
              <a:xfrm>
                <a:off x="3834" y="1505"/>
                <a:ext cx="2" cy="12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4 h 9"/>
                  <a:gd name="T4" fmla="*/ 1 w 1"/>
                  <a:gd name="T5" fmla="*/ 2 h 9"/>
                  <a:gd name="T6" fmla="*/ 1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cubicBezTo>
                      <a:pt x="1" y="0"/>
                      <a:pt x="1" y="3"/>
                      <a:pt x="1" y="4"/>
                    </a:cubicBezTo>
                    <a:cubicBezTo>
                      <a:pt x="1" y="4"/>
                      <a:pt x="0" y="9"/>
                      <a:pt x="1" y="2"/>
                    </a:cubicBezTo>
                    <a:cubicBezTo>
                      <a:pt x="1" y="3"/>
                      <a:pt x="0" y="7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7" name="Freeform 668"/>
              <p:cNvSpPr>
                <a:spLocks/>
              </p:cNvSpPr>
              <p:nvPr/>
            </p:nvSpPr>
            <p:spPr bwMode="auto">
              <a:xfrm>
                <a:off x="3839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8" name="Freeform 669"/>
              <p:cNvSpPr>
                <a:spLocks/>
              </p:cNvSpPr>
              <p:nvPr/>
            </p:nvSpPr>
            <p:spPr bwMode="auto">
              <a:xfrm>
                <a:off x="3670" y="2232"/>
                <a:ext cx="10" cy="11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6 h 8"/>
                  <a:gd name="T4" fmla="*/ 0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4" y="0"/>
                      <a:pt x="7" y="5"/>
                      <a:pt x="3" y="6"/>
                    </a:cubicBezTo>
                    <a:cubicBezTo>
                      <a:pt x="3" y="8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9" name="Freeform 670"/>
              <p:cNvSpPr>
                <a:spLocks/>
              </p:cNvSpPr>
              <p:nvPr/>
            </p:nvSpPr>
            <p:spPr bwMode="auto">
              <a:xfrm>
                <a:off x="3830" y="1512"/>
                <a:ext cx="2" cy="6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1 h 5"/>
                  <a:gd name="T4" fmla="*/ 0 w 1"/>
                  <a:gd name="T5" fmla="*/ 4 h 5"/>
                  <a:gd name="T6" fmla="*/ 1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5"/>
                      <a:pt x="0" y="3"/>
                      <a:pt x="0" y="4"/>
                    </a:cubicBezTo>
                    <a:cubicBezTo>
                      <a:pt x="0" y="3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0" name="Freeform 671"/>
              <p:cNvSpPr>
                <a:spLocks/>
              </p:cNvSpPr>
              <p:nvPr/>
            </p:nvSpPr>
            <p:spPr bwMode="auto">
              <a:xfrm>
                <a:off x="3830" y="1502"/>
                <a:ext cx="3" cy="8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0" y="5"/>
                      <a:pt x="1" y="2"/>
                      <a:pt x="0" y="6"/>
                    </a:cubicBezTo>
                    <a:cubicBezTo>
                      <a:pt x="2" y="0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1" name="Freeform 672"/>
              <p:cNvSpPr>
                <a:spLocks/>
              </p:cNvSpPr>
              <p:nvPr/>
            </p:nvSpPr>
            <p:spPr bwMode="auto">
              <a:xfrm>
                <a:off x="3833" y="1490"/>
                <a:ext cx="4" cy="12"/>
              </a:xfrm>
              <a:custGeom>
                <a:avLst/>
                <a:gdLst>
                  <a:gd name="T0" fmla="*/ 2 w 3"/>
                  <a:gd name="T1" fmla="*/ 4 h 9"/>
                  <a:gd name="T2" fmla="*/ 2 w 3"/>
                  <a:gd name="T3" fmla="*/ 2 h 9"/>
                  <a:gd name="T4" fmla="*/ 3 w 3"/>
                  <a:gd name="T5" fmla="*/ 1 h 9"/>
                  <a:gd name="T6" fmla="*/ 2 w 3"/>
                  <a:gd name="T7" fmla="*/ 5 h 9"/>
                  <a:gd name="T8" fmla="*/ 2 w 3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4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2" y="4"/>
                      <a:pt x="0" y="9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2" name="Freeform 673"/>
              <p:cNvSpPr>
                <a:spLocks/>
              </p:cNvSpPr>
              <p:nvPr/>
            </p:nvSpPr>
            <p:spPr bwMode="auto">
              <a:xfrm>
                <a:off x="3552" y="2195"/>
                <a:ext cx="22" cy="21"/>
              </a:xfrm>
              <a:custGeom>
                <a:avLst/>
                <a:gdLst>
                  <a:gd name="T0" fmla="*/ 15 w 16"/>
                  <a:gd name="T1" fmla="*/ 14 h 16"/>
                  <a:gd name="T2" fmla="*/ 11 w 16"/>
                  <a:gd name="T3" fmla="*/ 13 h 16"/>
                  <a:gd name="T4" fmla="*/ 3 w 16"/>
                  <a:gd name="T5" fmla="*/ 10 h 16"/>
                  <a:gd name="T6" fmla="*/ 0 w 16"/>
                  <a:gd name="T7" fmla="*/ 3 h 16"/>
                  <a:gd name="T8" fmla="*/ 12 w 16"/>
                  <a:gd name="T9" fmla="*/ 6 h 16"/>
                  <a:gd name="T10" fmla="*/ 15 w 16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5" y="14"/>
                    </a:moveTo>
                    <a:cubicBezTo>
                      <a:pt x="16" y="16"/>
                      <a:pt x="14" y="14"/>
                      <a:pt x="11" y="13"/>
                    </a:cubicBezTo>
                    <a:cubicBezTo>
                      <a:pt x="9" y="11"/>
                      <a:pt x="5" y="9"/>
                      <a:pt x="3" y="10"/>
                    </a:cubicBezTo>
                    <a:cubicBezTo>
                      <a:pt x="8" y="8"/>
                      <a:pt x="2" y="5"/>
                      <a:pt x="0" y="3"/>
                    </a:cubicBezTo>
                    <a:cubicBezTo>
                      <a:pt x="4" y="0"/>
                      <a:pt x="7" y="4"/>
                      <a:pt x="12" y="6"/>
                    </a:cubicBezTo>
                    <a:cubicBezTo>
                      <a:pt x="5" y="6"/>
                      <a:pt x="13" y="12"/>
                      <a:pt x="15" y="14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3" name="Freeform 674"/>
              <p:cNvSpPr>
                <a:spLocks/>
              </p:cNvSpPr>
              <p:nvPr/>
            </p:nvSpPr>
            <p:spPr bwMode="auto">
              <a:xfrm>
                <a:off x="3487" y="2339"/>
                <a:ext cx="22" cy="12"/>
              </a:xfrm>
              <a:custGeom>
                <a:avLst/>
                <a:gdLst>
                  <a:gd name="T0" fmla="*/ 8 w 16"/>
                  <a:gd name="T1" fmla="*/ 2 h 9"/>
                  <a:gd name="T2" fmla="*/ 16 w 16"/>
                  <a:gd name="T3" fmla="*/ 4 h 9"/>
                  <a:gd name="T4" fmla="*/ 0 w 16"/>
                  <a:gd name="T5" fmla="*/ 6 h 9"/>
                  <a:gd name="T6" fmla="*/ 8 w 16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8" y="2"/>
                    </a:moveTo>
                    <a:cubicBezTo>
                      <a:pt x="9" y="0"/>
                      <a:pt x="14" y="4"/>
                      <a:pt x="16" y="4"/>
                    </a:cubicBezTo>
                    <a:cubicBezTo>
                      <a:pt x="14" y="9"/>
                      <a:pt x="7" y="8"/>
                      <a:pt x="0" y="6"/>
                    </a:cubicBezTo>
                    <a:cubicBezTo>
                      <a:pt x="6" y="3"/>
                      <a:pt x="6" y="3"/>
                      <a:pt x="8" y="2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4" name="Freeform 675"/>
              <p:cNvSpPr>
                <a:spLocks/>
              </p:cNvSpPr>
              <p:nvPr/>
            </p:nvSpPr>
            <p:spPr bwMode="auto">
              <a:xfrm>
                <a:off x="3839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5" name="Freeform 676"/>
              <p:cNvSpPr>
                <a:spLocks/>
              </p:cNvSpPr>
              <p:nvPr/>
            </p:nvSpPr>
            <p:spPr bwMode="auto">
              <a:xfrm>
                <a:off x="3338" y="2095"/>
                <a:ext cx="12" cy="14"/>
              </a:xfrm>
              <a:custGeom>
                <a:avLst/>
                <a:gdLst>
                  <a:gd name="T0" fmla="*/ 6 w 9"/>
                  <a:gd name="T1" fmla="*/ 2 h 10"/>
                  <a:gd name="T2" fmla="*/ 9 w 9"/>
                  <a:gd name="T3" fmla="*/ 5 h 10"/>
                  <a:gd name="T4" fmla="*/ 9 w 9"/>
                  <a:gd name="T5" fmla="*/ 7 h 10"/>
                  <a:gd name="T6" fmla="*/ 0 w 9"/>
                  <a:gd name="T7" fmla="*/ 1 h 10"/>
                  <a:gd name="T8" fmla="*/ 6 w 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2"/>
                    </a:moveTo>
                    <a:cubicBezTo>
                      <a:pt x="8" y="1"/>
                      <a:pt x="7" y="4"/>
                      <a:pt x="9" y="5"/>
                    </a:cubicBezTo>
                    <a:cubicBezTo>
                      <a:pt x="7" y="5"/>
                      <a:pt x="4" y="4"/>
                      <a:pt x="9" y="7"/>
                    </a:cubicBezTo>
                    <a:cubicBezTo>
                      <a:pt x="9" y="10"/>
                      <a:pt x="1" y="4"/>
                      <a:pt x="0" y="1"/>
                    </a:cubicBezTo>
                    <a:cubicBezTo>
                      <a:pt x="1" y="0"/>
                      <a:pt x="9" y="7"/>
                      <a:pt x="6" y="2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6" name="Freeform 677"/>
              <p:cNvSpPr>
                <a:spLocks/>
              </p:cNvSpPr>
              <p:nvPr/>
            </p:nvSpPr>
            <p:spPr bwMode="auto">
              <a:xfrm>
                <a:off x="3186" y="1911"/>
                <a:ext cx="23" cy="30"/>
              </a:xfrm>
              <a:custGeom>
                <a:avLst/>
                <a:gdLst>
                  <a:gd name="T0" fmla="*/ 14 w 17"/>
                  <a:gd name="T1" fmla="*/ 19 h 22"/>
                  <a:gd name="T2" fmla="*/ 3 w 17"/>
                  <a:gd name="T3" fmla="*/ 13 h 22"/>
                  <a:gd name="T4" fmla="*/ 0 w 17"/>
                  <a:gd name="T5" fmla="*/ 3 h 22"/>
                  <a:gd name="T6" fmla="*/ 4 w 17"/>
                  <a:gd name="T7" fmla="*/ 5 h 22"/>
                  <a:gd name="T8" fmla="*/ 8 w 17"/>
                  <a:gd name="T9" fmla="*/ 15 h 22"/>
                  <a:gd name="T10" fmla="*/ 8 w 17"/>
                  <a:gd name="T11" fmla="*/ 8 h 22"/>
                  <a:gd name="T12" fmla="*/ 14 w 17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4" y="19"/>
                    </a:moveTo>
                    <a:cubicBezTo>
                      <a:pt x="17" y="22"/>
                      <a:pt x="6" y="13"/>
                      <a:pt x="3" y="13"/>
                    </a:cubicBezTo>
                    <a:cubicBezTo>
                      <a:pt x="4" y="11"/>
                      <a:pt x="4" y="3"/>
                      <a:pt x="0" y="3"/>
                    </a:cubicBezTo>
                    <a:cubicBezTo>
                      <a:pt x="2" y="0"/>
                      <a:pt x="3" y="2"/>
                      <a:pt x="4" y="5"/>
                    </a:cubicBezTo>
                    <a:cubicBezTo>
                      <a:pt x="5" y="8"/>
                      <a:pt x="6" y="12"/>
                      <a:pt x="8" y="15"/>
                    </a:cubicBezTo>
                    <a:cubicBezTo>
                      <a:pt x="10" y="13"/>
                      <a:pt x="8" y="10"/>
                      <a:pt x="8" y="8"/>
                    </a:cubicBezTo>
                    <a:cubicBezTo>
                      <a:pt x="11" y="9"/>
                      <a:pt x="9" y="15"/>
                      <a:pt x="14" y="19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7" name="Freeform 678"/>
              <p:cNvSpPr>
                <a:spLocks/>
              </p:cNvSpPr>
              <p:nvPr/>
            </p:nvSpPr>
            <p:spPr bwMode="auto">
              <a:xfrm>
                <a:off x="3167" y="1877"/>
                <a:ext cx="25" cy="10"/>
              </a:xfrm>
              <a:custGeom>
                <a:avLst/>
                <a:gdLst>
                  <a:gd name="T0" fmla="*/ 12 w 18"/>
                  <a:gd name="T1" fmla="*/ 0 h 7"/>
                  <a:gd name="T2" fmla="*/ 14 w 18"/>
                  <a:gd name="T3" fmla="*/ 7 h 7"/>
                  <a:gd name="T4" fmla="*/ 5 w 18"/>
                  <a:gd name="T5" fmla="*/ 7 h 7"/>
                  <a:gd name="T6" fmla="*/ 0 w 18"/>
                  <a:gd name="T7" fmla="*/ 6 h 7"/>
                  <a:gd name="T8" fmla="*/ 12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2" y="0"/>
                    </a:moveTo>
                    <a:cubicBezTo>
                      <a:pt x="13" y="3"/>
                      <a:pt x="18" y="7"/>
                      <a:pt x="14" y="7"/>
                    </a:cubicBezTo>
                    <a:cubicBezTo>
                      <a:pt x="11" y="0"/>
                      <a:pt x="5" y="2"/>
                      <a:pt x="5" y="7"/>
                    </a:cubicBezTo>
                    <a:cubicBezTo>
                      <a:pt x="3" y="7"/>
                      <a:pt x="2" y="5"/>
                      <a:pt x="0" y="6"/>
                    </a:cubicBezTo>
                    <a:cubicBezTo>
                      <a:pt x="1" y="0"/>
                      <a:pt x="8" y="3"/>
                      <a:pt x="12" y="0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8" name="Freeform 679"/>
              <p:cNvSpPr>
                <a:spLocks/>
              </p:cNvSpPr>
              <p:nvPr/>
            </p:nvSpPr>
            <p:spPr bwMode="auto">
              <a:xfrm>
                <a:off x="3136" y="1833"/>
                <a:ext cx="27" cy="28"/>
              </a:xfrm>
              <a:custGeom>
                <a:avLst/>
                <a:gdLst>
                  <a:gd name="T0" fmla="*/ 13 w 20"/>
                  <a:gd name="T1" fmla="*/ 19 h 21"/>
                  <a:gd name="T2" fmla="*/ 19 w 20"/>
                  <a:gd name="T3" fmla="*/ 14 h 21"/>
                  <a:gd name="T4" fmla="*/ 14 w 20"/>
                  <a:gd name="T5" fmla="*/ 21 h 21"/>
                  <a:gd name="T6" fmla="*/ 11 w 20"/>
                  <a:gd name="T7" fmla="*/ 20 h 21"/>
                  <a:gd name="T8" fmla="*/ 9 w 20"/>
                  <a:gd name="T9" fmla="*/ 15 h 21"/>
                  <a:gd name="T10" fmla="*/ 6 w 20"/>
                  <a:gd name="T11" fmla="*/ 11 h 21"/>
                  <a:gd name="T12" fmla="*/ 0 w 20"/>
                  <a:gd name="T13" fmla="*/ 0 h 21"/>
                  <a:gd name="T14" fmla="*/ 4 w 20"/>
                  <a:gd name="T15" fmla="*/ 6 h 21"/>
                  <a:gd name="T16" fmla="*/ 15 w 20"/>
                  <a:gd name="T17" fmla="*/ 11 h 21"/>
                  <a:gd name="T18" fmla="*/ 10 w 20"/>
                  <a:gd name="T19" fmla="*/ 14 h 21"/>
                  <a:gd name="T20" fmla="*/ 13 w 20"/>
                  <a:gd name="T2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1">
                    <a:moveTo>
                      <a:pt x="13" y="19"/>
                    </a:moveTo>
                    <a:cubicBezTo>
                      <a:pt x="16" y="18"/>
                      <a:pt x="16" y="12"/>
                      <a:pt x="19" y="14"/>
                    </a:cubicBezTo>
                    <a:cubicBezTo>
                      <a:pt x="20" y="19"/>
                      <a:pt x="15" y="17"/>
                      <a:pt x="14" y="21"/>
                    </a:cubicBezTo>
                    <a:cubicBezTo>
                      <a:pt x="13" y="19"/>
                      <a:pt x="12" y="20"/>
                      <a:pt x="11" y="20"/>
                    </a:cubicBezTo>
                    <a:cubicBezTo>
                      <a:pt x="10" y="18"/>
                      <a:pt x="10" y="16"/>
                      <a:pt x="9" y="15"/>
                    </a:cubicBezTo>
                    <a:cubicBezTo>
                      <a:pt x="8" y="13"/>
                      <a:pt x="7" y="12"/>
                      <a:pt x="6" y="11"/>
                    </a:cubicBezTo>
                    <a:cubicBezTo>
                      <a:pt x="4" y="8"/>
                      <a:pt x="2" y="5"/>
                      <a:pt x="0" y="0"/>
                    </a:cubicBezTo>
                    <a:cubicBezTo>
                      <a:pt x="2" y="0"/>
                      <a:pt x="5" y="3"/>
                      <a:pt x="4" y="6"/>
                    </a:cubicBezTo>
                    <a:cubicBezTo>
                      <a:pt x="7" y="1"/>
                      <a:pt x="10" y="9"/>
                      <a:pt x="15" y="11"/>
                    </a:cubicBezTo>
                    <a:cubicBezTo>
                      <a:pt x="13" y="12"/>
                      <a:pt x="12" y="13"/>
                      <a:pt x="10" y="14"/>
                    </a:cubicBez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9" name="Freeform 680"/>
              <p:cNvSpPr>
                <a:spLocks/>
              </p:cNvSpPr>
              <p:nvPr/>
            </p:nvSpPr>
            <p:spPr bwMode="auto">
              <a:xfrm>
                <a:off x="3057" y="1803"/>
                <a:ext cx="8" cy="19"/>
              </a:xfrm>
              <a:custGeom>
                <a:avLst/>
                <a:gdLst>
                  <a:gd name="T0" fmla="*/ 0 w 6"/>
                  <a:gd name="T1" fmla="*/ 9 h 14"/>
                  <a:gd name="T2" fmla="*/ 2 w 6"/>
                  <a:gd name="T3" fmla="*/ 0 h 14"/>
                  <a:gd name="T4" fmla="*/ 5 w 6"/>
                  <a:gd name="T5" fmla="*/ 9 h 14"/>
                  <a:gd name="T6" fmla="*/ 0 w 6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0" y="9"/>
                    </a:moveTo>
                    <a:cubicBezTo>
                      <a:pt x="6" y="9"/>
                      <a:pt x="2" y="3"/>
                      <a:pt x="2" y="0"/>
                    </a:cubicBezTo>
                    <a:cubicBezTo>
                      <a:pt x="5" y="1"/>
                      <a:pt x="5" y="6"/>
                      <a:pt x="5" y="9"/>
                    </a:cubicBezTo>
                    <a:cubicBezTo>
                      <a:pt x="4" y="12"/>
                      <a:pt x="3" y="14"/>
                      <a:pt x="0" y="9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0" name="Freeform 681"/>
              <p:cNvSpPr>
                <a:spLocks/>
              </p:cNvSpPr>
              <p:nvPr/>
            </p:nvSpPr>
            <p:spPr bwMode="auto">
              <a:xfrm>
                <a:off x="3111" y="1711"/>
                <a:ext cx="5" cy="12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3 h 9"/>
                  <a:gd name="T4" fmla="*/ 1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2" y="1"/>
                      <a:pt x="4" y="9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1" name="Freeform 682"/>
              <p:cNvSpPr>
                <a:spLocks/>
              </p:cNvSpPr>
              <p:nvPr/>
            </p:nvSpPr>
            <p:spPr bwMode="auto">
              <a:xfrm>
                <a:off x="3091" y="1681"/>
                <a:ext cx="19" cy="35"/>
              </a:xfrm>
              <a:custGeom>
                <a:avLst/>
                <a:gdLst>
                  <a:gd name="T0" fmla="*/ 6 w 14"/>
                  <a:gd name="T1" fmla="*/ 4 h 26"/>
                  <a:gd name="T2" fmla="*/ 10 w 14"/>
                  <a:gd name="T3" fmla="*/ 12 h 26"/>
                  <a:gd name="T4" fmla="*/ 12 w 14"/>
                  <a:gd name="T5" fmla="*/ 17 h 26"/>
                  <a:gd name="T6" fmla="*/ 13 w 14"/>
                  <a:gd name="T7" fmla="*/ 20 h 26"/>
                  <a:gd name="T8" fmla="*/ 14 w 14"/>
                  <a:gd name="T9" fmla="*/ 22 h 26"/>
                  <a:gd name="T10" fmla="*/ 14 w 14"/>
                  <a:gd name="T11" fmla="*/ 22 h 26"/>
                  <a:gd name="T12" fmla="*/ 14 w 14"/>
                  <a:gd name="T13" fmla="*/ 22 h 26"/>
                  <a:gd name="T14" fmla="*/ 14 w 14"/>
                  <a:gd name="T15" fmla="*/ 23 h 26"/>
                  <a:gd name="T16" fmla="*/ 12 w 14"/>
                  <a:gd name="T17" fmla="*/ 23 h 26"/>
                  <a:gd name="T18" fmla="*/ 11 w 14"/>
                  <a:gd name="T19" fmla="*/ 24 h 26"/>
                  <a:gd name="T20" fmla="*/ 8 w 14"/>
                  <a:gd name="T21" fmla="*/ 26 h 26"/>
                  <a:gd name="T22" fmla="*/ 7 w 14"/>
                  <a:gd name="T23" fmla="*/ 25 h 26"/>
                  <a:gd name="T24" fmla="*/ 7 w 14"/>
                  <a:gd name="T25" fmla="*/ 24 h 26"/>
                  <a:gd name="T26" fmla="*/ 7 w 14"/>
                  <a:gd name="T27" fmla="*/ 23 h 26"/>
                  <a:gd name="T28" fmla="*/ 7 w 14"/>
                  <a:gd name="T29" fmla="*/ 21 h 26"/>
                  <a:gd name="T30" fmla="*/ 8 w 14"/>
                  <a:gd name="T31" fmla="*/ 14 h 26"/>
                  <a:gd name="T32" fmla="*/ 3 w 14"/>
                  <a:gd name="T33" fmla="*/ 14 h 26"/>
                  <a:gd name="T34" fmla="*/ 0 w 14"/>
                  <a:gd name="T35" fmla="*/ 4 h 26"/>
                  <a:gd name="T36" fmla="*/ 6 w 14"/>
                  <a:gd name="T37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26">
                    <a:moveTo>
                      <a:pt x="6" y="4"/>
                    </a:moveTo>
                    <a:cubicBezTo>
                      <a:pt x="7" y="7"/>
                      <a:pt x="9" y="9"/>
                      <a:pt x="10" y="12"/>
                    </a:cubicBezTo>
                    <a:cubicBezTo>
                      <a:pt x="11" y="14"/>
                      <a:pt x="12" y="15"/>
                      <a:pt x="12" y="17"/>
                    </a:cubicBezTo>
                    <a:cubicBezTo>
                      <a:pt x="13" y="18"/>
                      <a:pt x="13" y="19"/>
                      <a:pt x="13" y="20"/>
                    </a:cubicBezTo>
                    <a:cubicBezTo>
                      <a:pt x="13" y="21"/>
                      <a:pt x="14" y="21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2"/>
                      <a:pt x="12" y="22"/>
                      <a:pt x="12" y="23"/>
                    </a:cubicBezTo>
                    <a:cubicBezTo>
                      <a:pt x="11" y="23"/>
                      <a:pt x="11" y="23"/>
                      <a:pt x="11" y="24"/>
                    </a:cubicBezTo>
                    <a:cubicBezTo>
                      <a:pt x="10" y="24"/>
                      <a:pt x="9" y="25"/>
                      <a:pt x="8" y="26"/>
                    </a:cubicBezTo>
                    <a:cubicBezTo>
                      <a:pt x="8" y="26"/>
                      <a:pt x="7" y="25"/>
                      <a:pt x="7" y="25"/>
                    </a:cubicBezTo>
                    <a:cubicBezTo>
                      <a:pt x="7" y="25"/>
                      <a:pt x="7" y="24"/>
                      <a:pt x="7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2"/>
                      <a:pt x="7" y="21"/>
                    </a:cubicBezTo>
                    <a:cubicBezTo>
                      <a:pt x="6" y="18"/>
                      <a:pt x="7" y="16"/>
                      <a:pt x="8" y="14"/>
                    </a:cubicBezTo>
                    <a:cubicBezTo>
                      <a:pt x="6" y="12"/>
                      <a:pt x="6" y="15"/>
                      <a:pt x="3" y="14"/>
                    </a:cubicBezTo>
                    <a:cubicBezTo>
                      <a:pt x="4" y="11"/>
                      <a:pt x="2" y="6"/>
                      <a:pt x="0" y="4"/>
                    </a:cubicBezTo>
                    <a:cubicBezTo>
                      <a:pt x="1" y="0"/>
                      <a:pt x="4" y="10"/>
                      <a:pt x="6" y="4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2" name="Freeform 683"/>
              <p:cNvSpPr>
                <a:spLocks/>
              </p:cNvSpPr>
              <p:nvPr/>
            </p:nvSpPr>
            <p:spPr bwMode="auto">
              <a:xfrm>
                <a:off x="3063" y="1485"/>
                <a:ext cx="48" cy="200"/>
              </a:xfrm>
              <a:custGeom>
                <a:avLst/>
                <a:gdLst>
                  <a:gd name="T0" fmla="*/ 36 w 36"/>
                  <a:gd name="T1" fmla="*/ 149 h 149"/>
                  <a:gd name="T2" fmla="*/ 30 w 36"/>
                  <a:gd name="T3" fmla="*/ 142 h 149"/>
                  <a:gd name="T4" fmla="*/ 26 w 36"/>
                  <a:gd name="T5" fmla="*/ 136 h 149"/>
                  <a:gd name="T6" fmla="*/ 25 w 36"/>
                  <a:gd name="T7" fmla="*/ 133 h 149"/>
                  <a:gd name="T8" fmla="*/ 23 w 36"/>
                  <a:gd name="T9" fmla="*/ 130 h 149"/>
                  <a:gd name="T10" fmla="*/ 14 w 36"/>
                  <a:gd name="T11" fmla="*/ 107 h 149"/>
                  <a:gd name="T12" fmla="*/ 11 w 36"/>
                  <a:gd name="T13" fmla="*/ 106 h 149"/>
                  <a:gd name="T14" fmla="*/ 16 w 36"/>
                  <a:gd name="T15" fmla="*/ 102 h 149"/>
                  <a:gd name="T16" fmla="*/ 15 w 36"/>
                  <a:gd name="T17" fmla="*/ 92 h 149"/>
                  <a:gd name="T18" fmla="*/ 11 w 36"/>
                  <a:gd name="T19" fmla="*/ 90 h 149"/>
                  <a:gd name="T20" fmla="*/ 10 w 36"/>
                  <a:gd name="T21" fmla="*/ 79 h 149"/>
                  <a:gd name="T22" fmla="*/ 9 w 36"/>
                  <a:gd name="T23" fmla="*/ 68 h 149"/>
                  <a:gd name="T24" fmla="*/ 6 w 36"/>
                  <a:gd name="T25" fmla="*/ 49 h 149"/>
                  <a:gd name="T26" fmla="*/ 3 w 36"/>
                  <a:gd name="T27" fmla="*/ 32 h 149"/>
                  <a:gd name="T28" fmla="*/ 0 w 36"/>
                  <a:gd name="T29" fmla="*/ 16 h 149"/>
                  <a:gd name="T30" fmla="*/ 7 w 36"/>
                  <a:gd name="T31" fmla="*/ 13 h 149"/>
                  <a:gd name="T32" fmla="*/ 6 w 36"/>
                  <a:gd name="T33" fmla="*/ 8 h 149"/>
                  <a:gd name="T34" fmla="*/ 2 w 36"/>
                  <a:gd name="T35" fmla="*/ 13 h 149"/>
                  <a:gd name="T36" fmla="*/ 8 w 36"/>
                  <a:gd name="T37" fmla="*/ 0 h 149"/>
                  <a:gd name="T38" fmla="*/ 10 w 36"/>
                  <a:gd name="T39" fmla="*/ 7 h 149"/>
                  <a:gd name="T40" fmla="*/ 11 w 36"/>
                  <a:gd name="T41" fmla="*/ 22 h 149"/>
                  <a:gd name="T42" fmla="*/ 11 w 36"/>
                  <a:gd name="T43" fmla="*/ 36 h 149"/>
                  <a:gd name="T44" fmla="*/ 12 w 36"/>
                  <a:gd name="T45" fmla="*/ 49 h 149"/>
                  <a:gd name="T46" fmla="*/ 13 w 36"/>
                  <a:gd name="T47" fmla="*/ 62 h 149"/>
                  <a:gd name="T48" fmla="*/ 14 w 36"/>
                  <a:gd name="T49" fmla="*/ 75 h 149"/>
                  <a:gd name="T50" fmla="*/ 16 w 36"/>
                  <a:gd name="T51" fmla="*/ 89 h 149"/>
                  <a:gd name="T52" fmla="*/ 19 w 36"/>
                  <a:gd name="T53" fmla="*/ 104 h 149"/>
                  <a:gd name="T54" fmla="*/ 22 w 36"/>
                  <a:gd name="T55" fmla="*/ 121 h 149"/>
                  <a:gd name="T56" fmla="*/ 26 w 36"/>
                  <a:gd name="T57" fmla="*/ 124 h 149"/>
                  <a:gd name="T58" fmla="*/ 25 w 36"/>
                  <a:gd name="T59" fmla="*/ 131 h 149"/>
                  <a:gd name="T60" fmla="*/ 27 w 36"/>
                  <a:gd name="T61" fmla="*/ 132 h 149"/>
                  <a:gd name="T62" fmla="*/ 27 w 36"/>
                  <a:gd name="T63" fmla="*/ 133 h 149"/>
                  <a:gd name="T64" fmla="*/ 28 w 36"/>
                  <a:gd name="T65" fmla="*/ 134 h 149"/>
                  <a:gd name="T66" fmla="*/ 31 w 36"/>
                  <a:gd name="T67" fmla="*/ 135 h 149"/>
                  <a:gd name="T68" fmla="*/ 36 w 36"/>
                  <a:gd name="T6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" h="149">
                    <a:moveTo>
                      <a:pt x="36" y="149"/>
                    </a:moveTo>
                    <a:cubicBezTo>
                      <a:pt x="34" y="148"/>
                      <a:pt x="32" y="145"/>
                      <a:pt x="30" y="142"/>
                    </a:cubicBezTo>
                    <a:cubicBezTo>
                      <a:pt x="29" y="140"/>
                      <a:pt x="28" y="138"/>
                      <a:pt x="26" y="136"/>
                    </a:cubicBezTo>
                    <a:cubicBezTo>
                      <a:pt x="26" y="135"/>
                      <a:pt x="25" y="134"/>
                      <a:pt x="25" y="133"/>
                    </a:cubicBezTo>
                    <a:cubicBezTo>
                      <a:pt x="24" y="132"/>
                      <a:pt x="24" y="131"/>
                      <a:pt x="23" y="130"/>
                    </a:cubicBezTo>
                    <a:cubicBezTo>
                      <a:pt x="19" y="123"/>
                      <a:pt x="16" y="114"/>
                      <a:pt x="14" y="107"/>
                    </a:cubicBezTo>
                    <a:cubicBezTo>
                      <a:pt x="14" y="105"/>
                      <a:pt x="12" y="106"/>
                      <a:pt x="11" y="106"/>
                    </a:cubicBezTo>
                    <a:cubicBezTo>
                      <a:pt x="11" y="102"/>
                      <a:pt x="12" y="101"/>
                      <a:pt x="16" y="102"/>
                    </a:cubicBezTo>
                    <a:cubicBezTo>
                      <a:pt x="15" y="96"/>
                      <a:pt x="13" y="96"/>
                      <a:pt x="15" y="92"/>
                    </a:cubicBezTo>
                    <a:cubicBezTo>
                      <a:pt x="14" y="90"/>
                      <a:pt x="13" y="89"/>
                      <a:pt x="11" y="90"/>
                    </a:cubicBezTo>
                    <a:cubicBezTo>
                      <a:pt x="11" y="86"/>
                      <a:pt x="11" y="82"/>
                      <a:pt x="10" y="79"/>
                    </a:cubicBezTo>
                    <a:cubicBezTo>
                      <a:pt x="10" y="75"/>
                      <a:pt x="9" y="72"/>
                      <a:pt x="9" y="68"/>
                    </a:cubicBezTo>
                    <a:cubicBezTo>
                      <a:pt x="8" y="62"/>
                      <a:pt x="7" y="55"/>
                      <a:pt x="6" y="49"/>
                    </a:cubicBezTo>
                    <a:cubicBezTo>
                      <a:pt x="5" y="43"/>
                      <a:pt x="4" y="37"/>
                      <a:pt x="3" y="32"/>
                    </a:cubicBezTo>
                    <a:cubicBezTo>
                      <a:pt x="2" y="26"/>
                      <a:pt x="1" y="21"/>
                      <a:pt x="0" y="16"/>
                    </a:cubicBezTo>
                    <a:cubicBezTo>
                      <a:pt x="4" y="20"/>
                      <a:pt x="2" y="11"/>
                      <a:pt x="7" y="13"/>
                    </a:cubicBezTo>
                    <a:cubicBezTo>
                      <a:pt x="6" y="12"/>
                      <a:pt x="6" y="10"/>
                      <a:pt x="6" y="8"/>
                    </a:cubicBezTo>
                    <a:cubicBezTo>
                      <a:pt x="4" y="9"/>
                      <a:pt x="5" y="14"/>
                      <a:pt x="2" y="13"/>
                    </a:cubicBezTo>
                    <a:cubicBezTo>
                      <a:pt x="3" y="6"/>
                      <a:pt x="2" y="3"/>
                      <a:pt x="8" y="0"/>
                    </a:cubicBezTo>
                    <a:cubicBezTo>
                      <a:pt x="11" y="2"/>
                      <a:pt x="3" y="8"/>
                      <a:pt x="10" y="7"/>
                    </a:cubicBezTo>
                    <a:cubicBezTo>
                      <a:pt x="10" y="12"/>
                      <a:pt x="10" y="17"/>
                      <a:pt x="11" y="22"/>
                    </a:cubicBezTo>
                    <a:cubicBezTo>
                      <a:pt x="11" y="27"/>
                      <a:pt x="11" y="31"/>
                      <a:pt x="11" y="36"/>
                    </a:cubicBezTo>
                    <a:cubicBezTo>
                      <a:pt x="11" y="40"/>
                      <a:pt x="12" y="45"/>
                      <a:pt x="12" y="49"/>
                    </a:cubicBezTo>
                    <a:cubicBezTo>
                      <a:pt x="12" y="53"/>
                      <a:pt x="13" y="58"/>
                      <a:pt x="13" y="62"/>
                    </a:cubicBezTo>
                    <a:cubicBezTo>
                      <a:pt x="14" y="66"/>
                      <a:pt x="14" y="71"/>
                      <a:pt x="14" y="75"/>
                    </a:cubicBezTo>
                    <a:cubicBezTo>
                      <a:pt x="15" y="79"/>
                      <a:pt x="16" y="84"/>
                      <a:pt x="16" y="89"/>
                    </a:cubicBezTo>
                    <a:cubicBezTo>
                      <a:pt x="17" y="94"/>
                      <a:pt x="18" y="99"/>
                      <a:pt x="19" y="104"/>
                    </a:cubicBezTo>
                    <a:cubicBezTo>
                      <a:pt x="20" y="109"/>
                      <a:pt x="21" y="115"/>
                      <a:pt x="22" y="121"/>
                    </a:cubicBezTo>
                    <a:cubicBezTo>
                      <a:pt x="22" y="124"/>
                      <a:pt x="25" y="123"/>
                      <a:pt x="26" y="124"/>
                    </a:cubicBezTo>
                    <a:cubicBezTo>
                      <a:pt x="24" y="125"/>
                      <a:pt x="28" y="130"/>
                      <a:pt x="25" y="131"/>
                    </a:cubicBezTo>
                    <a:cubicBezTo>
                      <a:pt x="26" y="132"/>
                      <a:pt x="26" y="132"/>
                      <a:pt x="27" y="132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4"/>
                      <a:pt x="28" y="134"/>
                    </a:cubicBezTo>
                    <a:cubicBezTo>
                      <a:pt x="29" y="135"/>
                      <a:pt x="30" y="135"/>
                      <a:pt x="31" y="135"/>
                    </a:cubicBezTo>
                    <a:cubicBezTo>
                      <a:pt x="33" y="139"/>
                      <a:pt x="33" y="148"/>
                      <a:pt x="36" y="149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3" name="Freeform 684"/>
              <p:cNvSpPr>
                <a:spLocks/>
              </p:cNvSpPr>
              <p:nvPr/>
            </p:nvSpPr>
            <p:spPr bwMode="auto">
              <a:xfrm>
                <a:off x="3196" y="1397"/>
                <a:ext cx="32" cy="128"/>
              </a:xfrm>
              <a:custGeom>
                <a:avLst/>
                <a:gdLst>
                  <a:gd name="T0" fmla="*/ 11 w 24"/>
                  <a:gd name="T1" fmla="*/ 95 h 95"/>
                  <a:gd name="T2" fmla="*/ 7 w 24"/>
                  <a:gd name="T3" fmla="*/ 88 h 95"/>
                  <a:gd name="T4" fmla="*/ 5 w 24"/>
                  <a:gd name="T5" fmla="*/ 92 h 95"/>
                  <a:gd name="T6" fmla="*/ 0 w 24"/>
                  <a:gd name="T7" fmla="*/ 78 h 95"/>
                  <a:gd name="T8" fmla="*/ 0 w 24"/>
                  <a:gd name="T9" fmla="*/ 62 h 95"/>
                  <a:gd name="T10" fmla="*/ 4 w 24"/>
                  <a:gd name="T11" fmla="*/ 59 h 95"/>
                  <a:gd name="T12" fmla="*/ 6 w 24"/>
                  <a:gd name="T13" fmla="*/ 51 h 95"/>
                  <a:gd name="T14" fmla="*/ 3 w 24"/>
                  <a:gd name="T15" fmla="*/ 36 h 95"/>
                  <a:gd name="T16" fmla="*/ 7 w 24"/>
                  <a:gd name="T17" fmla="*/ 31 h 95"/>
                  <a:gd name="T18" fmla="*/ 2 w 24"/>
                  <a:gd name="T19" fmla="*/ 23 h 95"/>
                  <a:gd name="T20" fmla="*/ 6 w 24"/>
                  <a:gd name="T21" fmla="*/ 24 h 95"/>
                  <a:gd name="T22" fmla="*/ 15 w 24"/>
                  <a:gd name="T23" fmla="*/ 14 h 95"/>
                  <a:gd name="T24" fmla="*/ 15 w 24"/>
                  <a:gd name="T25" fmla="*/ 5 h 95"/>
                  <a:gd name="T26" fmla="*/ 19 w 24"/>
                  <a:gd name="T27" fmla="*/ 0 h 95"/>
                  <a:gd name="T28" fmla="*/ 24 w 24"/>
                  <a:gd name="T29" fmla="*/ 17 h 95"/>
                  <a:gd name="T30" fmla="*/ 21 w 24"/>
                  <a:gd name="T31" fmla="*/ 14 h 95"/>
                  <a:gd name="T32" fmla="*/ 16 w 24"/>
                  <a:gd name="T33" fmla="*/ 29 h 95"/>
                  <a:gd name="T34" fmla="*/ 10 w 24"/>
                  <a:gd name="T35" fmla="*/ 28 h 95"/>
                  <a:gd name="T36" fmla="*/ 11 w 24"/>
                  <a:gd name="T37" fmla="*/ 37 h 95"/>
                  <a:gd name="T38" fmla="*/ 15 w 24"/>
                  <a:gd name="T39" fmla="*/ 44 h 95"/>
                  <a:gd name="T40" fmla="*/ 13 w 24"/>
                  <a:gd name="T41" fmla="*/ 52 h 95"/>
                  <a:gd name="T42" fmla="*/ 13 w 24"/>
                  <a:gd name="T43" fmla="*/ 46 h 95"/>
                  <a:gd name="T44" fmla="*/ 10 w 24"/>
                  <a:gd name="T45" fmla="*/ 43 h 95"/>
                  <a:gd name="T46" fmla="*/ 9 w 24"/>
                  <a:gd name="T47" fmla="*/ 55 h 95"/>
                  <a:gd name="T48" fmla="*/ 9 w 24"/>
                  <a:gd name="T49" fmla="*/ 61 h 95"/>
                  <a:gd name="T50" fmla="*/ 9 w 24"/>
                  <a:gd name="T51" fmla="*/ 68 h 95"/>
                  <a:gd name="T52" fmla="*/ 9 w 24"/>
                  <a:gd name="T53" fmla="*/ 82 h 95"/>
                  <a:gd name="T54" fmla="*/ 11 w 24"/>
                  <a:gd name="T5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" h="95">
                    <a:moveTo>
                      <a:pt x="11" y="95"/>
                    </a:moveTo>
                    <a:cubicBezTo>
                      <a:pt x="7" y="95"/>
                      <a:pt x="9" y="90"/>
                      <a:pt x="7" y="88"/>
                    </a:cubicBezTo>
                    <a:cubicBezTo>
                      <a:pt x="6" y="89"/>
                      <a:pt x="5" y="91"/>
                      <a:pt x="5" y="92"/>
                    </a:cubicBezTo>
                    <a:cubicBezTo>
                      <a:pt x="1" y="89"/>
                      <a:pt x="0" y="84"/>
                      <a:pt x="0" y="78"/>
                    </a:cubicBezTo>
                    <a:cubicBezTo>
                      <a:pt x="0" y="73"/>
                      <a:pt x="1" y="67"/>
                      <a:pt x="0" y="62"/>
                    </a:cubicBezTo>
                    <a:cubicBezTo>
                      <a:pt x="2" y="62"/>
                      <a:pt x="3" y="61"/>
                      <a:pt x="4" y="59"/>
                    </a:cubicBezTo>
                    <a:cubicBezTo>
                      <a:pt x="5" y="57"/>
                      <a:pt x="6" y="54"/>
                      <a:pt x="6" y="51"/>
                    </a:cubicBezTo>
                    <a:cubicBezTo>
                      <a:pt x="7" y="45"/>
                      <a:pt x="6" y="37"/>
                      <a:pt x="3" y="36"/>
                    </a:cubicBezTo>
                    <a:cubicBezTo>
                      <a:pt x="2" y="32"/>
                      <a:pt x="6" y="34"/>
                      <a:pt x="7" y="31"/>
                    </a:cubicBezTo>
                    <a:cubicBezTo>
                      <a:pt x="5" y="28"/>
                      <a:pt x="2" y="27"/>
                      <a:pt x="2" y="23"/>
                    </a:cubicBezTo>
                    <a:cubicBezTo>
                      <a:pt x="3" y="24"/>
                      <a:pt x="4" y="24"/>
                      <a:pt x="6" y="24"/>
                    </a:cubicBezTo>
                    <a:cubicBezTo>
                      <a:pt x="5" y="19"/>
                      <a:pt x="12" y="17"/>
                      <a:pt x="15" y="14"/>
                    </a:cubicBezTo>
                    <a:cubicBezTo>
                      <a:pt x="12" y="12"/>
                      <a:pt x="13" y="8"/>
                      <a:pt x="15" y="5"/>
                    </a:cubicBezTo>
                    <a:cubicBezTo>
                      <a:pt x="17" y="11"/>
                      <a:pt x="19" y="5"/>
                      <a:pt x="19" y="0"/>
                    </a:cubicBezTo>
                    <a:cubicBezTo>
                      <a:pt x="21" y="7"/>
                      <a:pt x="24" y="10"/>
                      <a:pt x="24" y="17"/>
                    </a:cubicBezTo>
                    <a:cubicBezTo>
                      <a:pt x="22" y="16"/>
                      <a:pt x="22" y="15"/>
                      <a:pt x="21" y="14"/>
                    </a:cubicBezTo>
                    <a:cubicBezTo>
                      <a:pt x="17" y="17"/>
                      <a:pt x="15" y="24"/>
                      <a:pt x="16" y="29"/>
                    </a:cubicBezTo>
                    <a:cubicBezTo>
                      <a:pt x="14" y="30"/>
                      <a:pt x="12" y="30"/>
                      <a:pt x="10" y="28"/>
                    </a:cubicBezTo>
                    <a:cubicBezTo>
                      <a:pt x="12" y="30"/>
                      <a:pt x="11" y="33"/>
                      <a:pt x="11" y="37"/>
                    </a:cubicBezTo>
                    <a:cubicBezTo>
                      <a:pt x="11" y="40"/>
                      <a:pt x="12" y="43"/>
                      <a:pt x="15" y="44"/>
                    </a:cubicBezTo>
                    <a:cubicBezTo>
                      <a:pt x="14" y="47"/>
                      <a:pt x="13" y="49"/>
                      <a:pt x="13" y="52"/>
                    </a:cubicBezTo>
                    <a:cubicBezTo>
                      <a:pt x="8" y="51"/>
                      <a:pt x="13" y="49"/>
                      <a:pt x="13" y="46"/>
                    </a:cubicBezTo>
                    <a:cubicBezTo>
                      <a:pt x="12" y="44"/>
                      <a:pt x="11" y="44"/>
                      <a:pt x="10" y="43"/>
                    </a:cubicBezTo>
                    <a:cubicBezTo>
                      <a:pt x="9" y="47"/>
                      <a:pt x="9" y="51"/>
                      <a:pt x="9" y="55"/>
                    </a:cubicBezTo>
                    <a:cubicBezTo>
                      <a:pt x="9" y="57"/>
                      <a:pt x="9" y="59"/>
                      <a:pt x="9" y="61"/>
                    </a:cubicBezTo>
                    <a:cubicBezTo>
                      <a:pt x="9" y="64"/>
                      <a:pt x="9" y="66"/>
                      <a:pt x="9" y="68"/>
                    </a:cubicBezTo>
                    <a:cubicBezTo>
                      <a:pt x="9" y="73"/>
                      <a:pt x="9" y="77"/>
                      <a:pt x="9" y="82"/>
                    </a:cubicBezTo>
                    <a:cubicBezTo>
                      <a:pt x="9" y="86"/>
                      <a:pt x="10" y="91"/>
                      <a:pt x="11" y="95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4" name="Freeform 685"/>
              <p:cNvSpPr>
                <a:spLocks/>
              </p:cNvSpPr>
              <p:nvPr/>
            </p:nvSpPr>
            <p:spPr bwMode="auto">
              <a:xfrm>
                <a:off x="3258" y="1500"/>
                <a:ext cx="6" cy="20"/>
              </a:xfrm>
              <a:custGeom>
                <a:avLst/>
                <a:gdLst>
                  <a:gd name="T0" fmla="*/ 5 w 5"/>
                  <a:gd name="T1" fmla="*/ 6 h 15"/>
                  <a:gd name="T2" fmla="*/ 0 w 5"/>
                  <a:gd name="T3" fmla="*/ 15 h 15"/>
                  <a:gd name="T4" fmla="*/ 1 w 5"/>
                  <a:gd name="T5" fmla="*/ 2 h 15"/>
                  <a:gd name="T6" fmla="*/ 5 w 5"/>
                  <a:gd name="T7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5" y="6"/>
                    </a:moveTo>
                    <a:cubicBezTo>
                      <a:pt x="2" y="8"/>
                      <a:pt x="3" y="14"/>
                      <a:pt x="0" y="15"/>
                    </a:cubicBezTo>
                    <a:cubicBezTo>
                      <a:pt x="0" y="11"/>
                      <a:pt x="3" y="5"/>
                      <a:pt x="1" y="2"/>
                    </a:cubicBezTo>
                    <a:cubicBezTo>
                      <a:pt x="2" y="0"/>
                      <a:pt x="4" y="5"/>
                      <a:pt x="5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5" name="Freeform 686"/>
              <p:cNvSpPr>
                <a:spLocks/>
              </p:cNvSpPr>
              <p:nvPr/>
            </p:nvSpPr>
            <p:spPr bwMode="auto">
              <a:xfrm>
                <a:off x="3834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6" name="Freeform 687"/>
              <p:cNvSpPr>
                <a:spLocks/>
              </p:cNvSpPr>
              <p:nvPr/>
            </p:nvSpPr>
            <p:spPr bwMode="auto">
              <a:xfrm>
                <a:off x="3135" y="1457"/>
                <a:ext cx="8" cy="29"/>
              </a:xfrm>
              <a:custGeom>
                <a:avLst/>
                <a:gdLst>
                  <a:gd name="T0" fmla="*/ 4 w 6"/>
                  <a:gd name="T1" fmla="*/ 2 h 22"/>
                  <a:gd name="T2" fmla="*/ 6 w 6"/>
                  <a:gd name="T3" fmla="*/ 22 h 22"/>
                  <a:gd name="T4" fmla="*/ 4 w 6"/>
                  <a:gd name="T5" fmla="*/ 18 h 22"/>
                  <a:gd name="T6" fmla="*/ 1 w 6"/>
                  <a:gd name="T7" fmla="*/ 19 h 22"/>
                  <a:gd name="T8" fmla="*/ 3 w 6"/>
                  <a:gd name="T9" fmla="*/ 9 h 22"/>
                  <a:gd name="T10" fmla="*/ 0 w 6"/>
                  <a:gd name="T11" fmla="*/ 0 h 22"/>
                  <a:gd name="T12" fmla="*/ 4 w 6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2">
                    <a:moveTo>
                      <a:pt x="4" y="2"/>
                    </a:moveTo>
                    <a:cubicBezTo>
                      <a:pt x="6" y="10"/>
                      <a:pt x="5" y="14"/>
                      <a:pt x="6" y="22"/>
                    </a:cubicBezTo>
                    <a:cubicBezTo>
                      <a:pt x="5" y="21"/>
                      <a:pt x="4" y="20"/>
                      <a:pt x="4" y="18"/>
                    </a:cubicBezTo>
                    <a:cubicBezTo>
                      <a:pt x="3" y="18"/>
                      <a:pt x="2" y="19"/>
                      <a:pt x="1" y="19"/>
                    </a:cubicBezTo>
                    <a:cubicBezTo>
                      <a:pt x="2" y="15"/>
                      <a:pt x="3" y="12"/>
                      <a:pt x="3" y="9"/>
                    </a:cubicBezTo>
                    <a:cubicBezTo>
                      <a:pt x="2" y="6"/>
                      <a:pt x="1" y="3"/>
                      <a:pt x="0" y="0"/>
                    </a:cubicBezTo>
                    <a:cubicBezTo>
                      <a:pt x="1" y="2"/>
                      <a:pt x="4" y="11"/>
                      <a:pt x="4" y="2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7" name="Freeform 688"/>
              <p:cNvSpPr>
                <a:spLocks/>
              </p:cNvSpPr>
              <p:nvPr/>
            </p:nvSpPr>
            <p:spPr bwMode="auto">
              <a:xfrm>
                <a:off x="3135" y="1428"/>
                <a:ext cx="11" cy="11"/>
              </a:xfrm>
              <a:custGeom>
                <a:avLst/>
                <a:gdLst>
                  <a:gd name="T0" fmla="*/ 3 w 8"/>
                  <a:gd name="T1" fmla="*/ 5 h 8"/>
                  <a:gd name="T2" fmla="*/ 8 w 8"/>
                  <a:gd name="T3" fmla="*/ 2 h 8"/>
                  <a:gd name="T4" fmla="*/ 6 w 8"/>
                  <a:gd name="T5" fmla="*/ 7 h 8"/>
                  <a:gd name="T6" fmla="*/ 3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3" y="5"/>
                    </a:moveTo>
                    <a:cubicBezTo>
                      <a:pt x="0" y="8"/>
                      <a:pt x="4" y="0"/>
                      <a:pt x="8" y="2"/>
                    </a:cubicBezTo>
                    <a:cubicBezTo>
                      <a:pt x="7" y="3"/>
                      <a:pt x="6" y="5"/>
                      <a:pt x="6" y="7"/>
                    </a:cubicBezTo>
                    <a:cubicBezTo>
                      <a:pt x="4" y="8"/>
                      <a:pt x="4" y="2"/>
                      <a:pt x="3" y="5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8" name="Freeform 689"/>
              <p:cNvSpPr>
                <a:spLocks/>
              </p:cNvSpPr>
              <p:nvPr/>
            </p:nvSpPr>
            <p:spPr bwMode="auto">
              <a:xfrm>
                <a:off x="3102" y="1401"/>
                <a:ext cx="12" cy="23"/>
              </a:xfrm>
              <a:custGeom>
                <a:avLst/>
                <a:gdLst>
                  <a:gd name="T0" fmla="*/ 3 w 9"/>
                  <a:gd name="T1" fmla="*/ 17 h 17"/>
                  <a:gd name="T2" fmla="*/ 2 w 9"/>
                  <a:gd name="T3" fmla="*/ 16 h 17"/>
                  <a:gd name="T4" fmla="*/ 0 w 9"/>
                  <a:gd name="T5" fmla="*/ 16 h 17"/>
                  <a:gd name="T6" fmla="*/ 9 w 9"/>
                  <a:gd name="T7" fmla="*/ 2 h 17"/>
                  <a:gd name="T8" fmla="*/ 5 w 9"/>
                  <a:gd name="T9" fmla="*/ 4 h 17"/>
                  <a:gd name="T10" fmla="*/ 3 w 9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3" y="17"/>
                    </a:moveTo>
                    <a:cubicBezTo>
                      <a:pt x="2" y="17"/>
                      <a:pt x="2" y="17"/>
                      <a:pt x="2" y="16"/>
                    </a:cubicBezTo>
                    <a:cubicBezTo>
                      <a:pt x="1" y="16"/>
                      <a:pt x="0" y="16"/>
                      <a:pt x="0" y="16"/>
                    </a:cubicBezTo>
                    <a:cubicBezTo>
                      <a:pt x="5" y="14"/>
                      <a:pt x="1" y="0"/>
                      <a:pt x="9" y="2"/>
                    </a:cubicBezTo>
                    <a:cubicBezTo>
                      <a:pt x="9" y="5"/>
                      <a:pt x="7" y="4"/>
                      <a:pt x="5" y="4"/>
                    </a:cubicBezTo>
                    <a:cubicBezTo>
                      <a:pt x="4" y="10"/>
                      <a:pt x="4" y="14"/>
                      <a:pt x="3" y="17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9" name="Freeform 690"/>
              <p:cNvSpPr>
                <a:spLocks/>
              </p:cNvSpPr>
              <p:nvPr/>
            </p:nvSpPr>
            <p:spPr bwMode="auto">
              <a:xfrm>
                <a:off x="3007" y="1327"/>
                <a:ext cx="19" cy="42"/>
              </a:xfrm>
              <a:custGeom>
                <a:avLst/>
                <a:gdLst>
                  <a:gd name="T0" fmla="*/ 0 w 14"/>
                  <a:gd name="T1" fmla="*/ 9 h 31"/>
                  <a:gd name="T2" fmla="*/ 4 w 14"/>
                  <a:gd name="T3" fmla="*/ 0 h 31"/>
                  <a:gd name="T4" fmla="*/ 5 w 14"/>
                  <a:gd name="T5" fmla="*/ 13 h 31"/>
                  <a:gd name="T6" fmla="*/ 9 w 14"/>
                  <a:gd name="T7" fmla="*/ 12 h 31"/>
                  <a:gd name="T8" fmla="*/ 8 w 14"/>
                  <a:gd name="T9" fmla="*/ 22 h 31"/>
                  <a:gd name="T10" fmla="*/ 11 w 14"/>
                  <a:gd name="T11" fmla="*/ 18 h 31"/>
                  <a:gd name="T12" fmla="*/ 14 w 14"/>
                  <a:gd name="T13" fmla="*/ 26 h 31"/>
                  <a:gd name="T14" fmla="*/ 9 w 14"/>
                  <a:gd name="T15" fmla="*/ 24 h 31"/>
                  <a:gd name="T16" fmla="*/ 4 w 14"/>
                  <a:gd name="T17" fmla="*/ 31 h 31"/>
                  <a:gd name="T18" fmla="*/ 1 w 14"/>
                  <a:gd name="T19" fmla="*/ 28 h 31"/>
                  <a:gd name="T20" fmla="*/ 0 w 14"/>
                  <a:gd name="T21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1">
                    <a:moveTo>
                      <a:pt x="0" y="9"/>
                    </a:moveTo>
                    <a:cubicBezTo>
                      <a:pt x="0" y="4"/>
                      <a:pt x="3" y="5"/>
                      <a:pt x="4" y="0"/>
                    </a:cubicBezTo>
                    <a:cubicBezTo>
                      <a:pt x="4" y="4"/>
                      <a:pt x="7" y="8"/>
                      <a:pt x="5" y="13"/>
                    </a:cubicBezTo>
                    <a:cubicBezTo>
                      <a:pt x="7" y="13"/>
                      <a:pt x="7" y="11"/>
                      <a:pt x="9" y="12"/>
                    </a:cubicBezTo>
                    <a:cubicBezTo>
                      <a:pt x="8" y="17"/>
                      <a:pt x="7" y="17"/>
                      <a:pt x="8" y="22"/>
                    </a:cubicBezTo>
                    <a:cubicBezTo>
                      <a:pt x="9" y="22"/>
                      <a:pt x="10" y="21"/>
                      <a:pt x="11" y="18"/>
                    </a:cubicBezTo>
                    <a:cubicBezTo>
                      <a:pt x="13" y="21"/>
                      <a:pt x="10" y="23"/>
                      <a:pt x="14" y="26"/>
                    </a:cubicBezTo>
                    <a:cubicBezTo>
                      <a:pt x="13" y="29"/>
                      <a:pt x="9" y="25"/>
                      <a:pt x="9" y="24"/>
                    </a:cubicBezTo>
                    <a:cubicBezTo>
                      <a:pt x="7" y="26"/>
                      <a:pt x="5" y="27"/>
                      <a:pt x="4" y="31"/>
                    </a:cubicBezTo>
                    <a:cubicBezTo>
                      <a:pt x="3" y="30"/>
                      <a:pt x="4" y="27"/>
                      <a:pt x="1" y="28"/>
                    </a:cubicBezTo>
                    <a:cubicBezTo>
                      <a:pt x="1" y="18"/>
                      <a:pt x="3" y="14"/>
                      <a:pt x="0" y="9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0" name="Freeform 691"/>
              <p:cNvSpPr>
                <a:spLocks/>
              </p:cNvSpPr>
              <p:nvPr/>
            </p:nvSpPr>
            <p:spPr bwMode="auto">
              <a:xfrm>
                <a:off x="3313" y="1395"/>
                <a:ext cx="12" cy="12"/>
              </a:xfrm>
              <a:custGeom>
                <a:avLst/>
                <a:gdLst>
                  <a:gd name="T0" fmla="*/ 4 w 9"/>
                  <a:gd name="T1" fmla="*/ 7 h 9"/>
                  <a:gd name="T2" fmla="*/ 3 w 9"/>
                  <a:gd name="T3" fmla="*/ 7 h 9"/>
                  <a:gd name="T4" fmla="*/ 0 w 9"/>
                  <a:gd name="T5" fmla="*/ 8 h 9"/>
                  <a:gd name="T6" fmla="*/ 5 w 9"/>
                  <a:gd name="T7" fmla="*/ 2 h 9"/>
                  <a:gd name="T8" fmla="*/ 4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7"/>
                    </a:moveTo>
                    <a:cubicBezTo>
                      <a:pt x="4" y="8"/>
                      <a:pt x="3" y="7"/>
                      <a:pt x="3" y="7"/>
                    </a:cubicBezTo>
                    <a:cubicBezTo>
                      <a:pt x="2" y="7"/>
                      <a:pt x="2" y="9"/>
                      <a:pt x="0" y="8"/>
                    </a:cubicBezTo>
                    <a:cubicBezTo>
                      <a:pt x="1" y="5"/>
                      <a:pt x="3" y="5"/>
                      <a:pt x="5" y="2"/>
                    </a:cubicBezTo>
                    <a:cubicBezTo>
                      <a:pt x="9" y="0"/>
                      <a:pt x="2" y="7"/>
                      <a:pt x="4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1" name="Freeform 692"/>
              <p:cNvSpPr>
                <a:spLocks/>
              </p:cNvSpPr>
              <p:nvPr/>
            </p:nvSpPr>
            <p:spPr bwMode="auto">
              <a:xfrm>
                <a:off x="3279" y="1295"/>
                <a:ext cx="42" cy="92"/>
              </a:xfrm>
              <a:custGeom>
                <a:avLst/>
                <a:gdLst>
                  <a:gd name="T0" fmla="*/ 4 w 31"/>
                  <a:gd name="T1" fmla="*/ 68 h 68"/>
                  <a:gd name="T2" fmla="*/ 1 w 31"/>
                  <a:gd name="T3" fmla="*/ 61 h 68"/>
                  <a:gd name="T4" fmla="*/ 3 w 31"/>
                  <a:gd name="T5" fmla="*/ 60 h 68"/>
                  <a:gd name="T6" fmla="*/ 2 w 31"/>
                  <a:gd name="T7" fmla="*/ 55 h 68"/>
                  <a:gd name="T8" fmla="*/ 4 w 31"/>
                  <a:gd name="T9" fmla="*/ 52 h 68"/>
                  <a:gd name="T10" fmla="*/ 0 w 31"/>
                  <a:gd name="T11" fmla="*/ 50 h 68"/>
                  <a:gd name="T12" fmla="*/ 4 w 31"/>
                  <a:gd name="T13" fmla="*/ 38 h 68"/>
                  <a:gd name="T14" fmla="*/ 8 w 31"/>
                  <a:gd name="T15" fmla="*/ 31 h 68"/>
                  <a:gd name="T16" fmla="*/ 13 w 31"/>
                  <a:gd name="T17" fmla="*/ 26 h 68"/>
                  <a:gd name="T18" fmla="*/ 11 w 31"/>
                  <a:gd name="T19" fmla="*/ 15 h 68"/>
                  <a:gd name="T20" fmla="*/ 16 w 31"/>
                  <a:gd name="T21" fmla="*/ 15 h 68"/>
                  <a:gd name="T22" fmla="*/ 21 w 31"/>
                  <a:gd name="T23" fmla="*/ 1 h 68"/>
                  <a:gd name="T24" fmla="*/ 26 w 31"/>
                  <a:gd name="T25" fmla="*/ 0 h 68"/>
                  <a:gd name="T26" fmla="*/ 22 w 31"/>
                  <a:gd name="T27" fmla="*/ 5 h 68"/>
                  <a:gd name="T28" fmla="*/ 17 w 31"/>
                  <a:gd name="T29" fmla="*/ 15 h 68"/>
                  <a:gd name="T30" fmla="*/ 20 w 31"/>
                  <a:gd name="T31" fmla="*/ 18 h 68"/>
                  <a:gd name="T32" fmla="*/ 17 w 31"/>
                  <a:gd name="T33" fmla="*/ 29 h 68"/>
                  <a:gd name="T34" fmla="*/ 10 w 31"/>
                  <a:gd name="T35" fmla="*/ 34 h 68"/>
                  <a:gd name="T36" fmla="*/ 4 w 31"/>
                  <a:gd name="T37" fmla="*/ 46 h 68"/>
                  <a:gd name="T38" fmla="*/ 5 w 31"/>
                  <a:gd name="T39" fmla="*/ 56 h 68"/>
                  <a:gd name="T40" fmla="*/ 4 w 31"/>
                  <a:gd name="T4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68">
                    <a:moveTo>
                      <a:pt x="4" y="68"/>
                    </a:moveTo>
                    <a:cubicBezTo>
                      <a:pt x="2" y="66"/>
                      <a:pt x="0" y="65"/>
                      <a:pt x="1" y="61"/>
                    </a:cubicBezTo>
                    <a:cubicBezTo>
                      <a:pt x="3" y="64"/>
                      <a:pt x="3" y="62"/>
                      <a:pt x="3" y="60"/>
                    </a:cubicBezTo>
                    <a:cubicBezTo>
                      <a:pt x="3" y="58"/>
                      <a:pt x="2" y="57"/>
                      <a:pt x="2" y="55"/>
                    </a:cubicBezTo>
                    <a:cubicBezTo>
                      <a:pt x="3" y="54"/>
                      <a:pt x="3" y="53"/>
                      <a:pt x="4" y="52"/>
                    </a:cubicBezTo>
                    <a:cubicBezTo>
                      <a:pt x="4" y="51"/>
                      <a:pt x="0" y="48"/>
                      <a:pt x="0" y="50"/>
                    </a:cubicBezTo>
                    <a:cubicBezTo>
                      <a:pt x="1" y="48"/>
                      <a:pt x="3" y="43"/>
                      <a:pt x="4" y="38"/>
                    </a:cubicBezTo>
                    <a:cubicBezTo>
                      <a:pt x="5" y="36"/>
                      <a:pt x="7" y="33"/>
                      <a:pt x="8" y="31"/>
                    </a:cubicBezTo>
                    <a:cubicBezTo>
                      <a:pt x="9" y="29"/>
                      <a:pt x="11" y="27"/>
                      <a:pt x="13" y="26"/>
                    </a:cubicBezTo>
                    <a:cubicBezTo>
                      <a:pt x="6" y="21"/>
                      <a:pt x="17" y="19"/>
                      <a:pt x="11" y="15"/>
                    </a:cubicBezTo>
                    <a:cubicBezTo>
                      <a:pt x="11" y="14"/>
                      <a:pt x="15" y="16"/>
                      <a:pt x="16" y="15"/>
                    </a:cubicBezTo>
                    <a:cubicBezTo>
                      <a:pt x="13" y="9"/>
                      <a:pt x="21" y="6"/>
                      <a:pt x="21" y="1"/>
                    </a:cubicBezTo>
                    <a:cubicBezTo>
                      <a:pt x="22" y="0"/>
                      <a:pt x="29" y="6"/>
                      <a:pt x="26" y="0"/>
                    </a:cubicBezTo>
                    <a:cubicBezTo>
                      <a:pt x="31" y="0"/>
                      <a:pt x="27" y="6"/>
                      <a:pt x="22" y="5"/>
                    </a:cubicBezTo>
                    <a:cubicBezTo>
                      <a:pt x="22" y="9"/>
                      <a:pt x="20" y="12"/>
                      <a:pt x="17" y="15"/>
                    </a:cubicBezTo>
                    <a:cubicBezTo>
                      <a:pt x="16" y="17"/>
                      <a:pt x="18" y="18"/>
                      <a:pt x="20" y="18"/>
                    </a:cubicBezTo>
                    <a:cubicBezTo>
                      <a:pt x="18" y="24"/>
                      <a:pt x="16" y="23"/>
                      <a:pt x="17" y="29"/>
                    </a:cubicBezTo>
                    <a:cubicBezTo>
                      <a:pt x="12" y="27"/>
                      <a:pt x="11" y="30"/>
                      <a:pt x="10" y="34"/>
                    </a:cubicBezTo>
                    <a:cubicBezTo>
                      <a:pt x="9" y="39"/>
                      <a:pt x="9" y="44"/>
                      <a:pt x="4" y="46"/>
                    </a:cubicBezTo>
                    <a:cubicBezTo>
                      <a:pt x="6" y="49"/>
                      <a:pt x="5" y="52"/>
                      <a:pt x="5" y="56"/>
                    </a:cubicBezTo>
                    <a:cubicBezTo>
                      <a:pt x="4" y="60"/>
                      <a:pt x="4" y="64"/>
                      <a:pt x="4" y="6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2" name="Freeform 693"/>
              <p:cNvSpPr>
                <a:spLocks/>
              </p:cNvSpPr>
              <p:nvPr/>
            </p:nvSpPr>
            <p:spPr bwMode="auto">
              <a:xfrm>
                <a:off x="3175" y="1235"/>
                <a:ext cx="73" cy="137"/>
              </a:xfrm>
              <a:custGeom>
                <a:avLst/>
                <a:gdLst>
                  <a:gd name="T0" fmla="*/ 7 w 54"/>
                  <a:gd name="T1" fmla="*/ 75 h 102"/>
                  <a:gd name="T2" fmla="*/ 6 w 54"/>
                  <a:gd name="T3" fmla="*/ 67 h 102"/>
                  <a:gd name="T4" fmla="*/ 1 w 54"/>
                  <a:gd name="T5" fmla="*/ 67 h 102"/>
                  <a:gd name="T6" fmla="*/ 1 w 54"/>
                  <a:gd name="T7" fmla="*/ 58 h 102"/>
                  <a:gd name="T8" fmla="*/ 0 w 54"/>
                  <a:gd name="T9" fmla="*/ 51 h 102"/>
                  <a:gd name="T10" fmla="*/ 9 w 54"/>
                  <a:gd name="T11" fmla="*/ 41 h 102"/>
                  <a:gd name="T12" fmla="*/ 11 w 54"/>
                  <a:gd name="T13" fmla="*/ 37 h 102"/>
                  <a:gd name="T14" fmla="*/ 14 w 54"/>
                  <a:gd name="T15" fmla="*/ 32 h 102"/>
                  <a:gd name="T16" fmla="*/ 21 w 54"/>
                  <a:gd name="T17" fmla="*/ 29 h 102"/>
                  <a:gd name="T18" fmla="*/ 21 w 54"/>
                  <a:gd name="T19" fmla="*/ 24 h 102"/>
                  <a:gd name="T20" fmla="*/ 30 w 54"/>
                  <a:gd name="T21" fmla="*/ 15 h 102"/>
                  <a:gd name="T22" fmla="*/ 54 w 54"/>
                  <a:gd name="T23" fmla="*/ 0 h 102"/>
                  <a:gd name="T24" fmla="*/ 52 w 54"/>
                  <a:gd name="T25" fmla="*/ 8 h 102"/>
                  <a:gd name="T26" fmla="*/ 45 w 54"/>
                  <a:gd name="T27" fmla="*/ 24 h 102"/>
                  <a:gd name="T28" fmla="*/ 36 w 54"/>
                  <a:gd name="T29" fmla="*/ 42 h 102"/>
                  <a:gd name="T30" fmla="*/ 33 w 54"/>
                  <a:gd name="T31" fmla="*/ 77 h 102"/>
                  <a:gd name="T32" fmla="*/ 32 w 54"/>
                  <a:gd name="T33" fmla="*/ 70 h 102"/>
                  <a:gd name="T34" fmla="*/ 33 w 54"/>
                  <a:gd name="T35" fmla="*/ 61 h 102"/>
                  <a:gd name="T36" fmla="*/ 40 w 54"/>
                  <a:gd name="T37" fmla="*/ 78 h 102"/>
                  <a:gd name="T38" fmla="*/ 45 w 54"/>
                  <a:gd name="T39" fmla="*/ 74 h 102"/>
                  <a:gd name="T40" fmla="*/ 43 w 54"/>
                  <a:gd name="T41" fmla="*/ 81 h 102"/>
                  <a:gd name="T42" fmla="*/ 35 w 54"/>
                  <a:gd name="T43" fmla="*/ 95 h 102"/>
                  <a:gd name="T44" fmla="*/ 31 w 54"/>
                  <a:gd name="T45" fmla="*/ 92 h 102"/>
                  <a:gd name="T46" fmla="*/ 33 w 54"/>
                  <a:gd name="T47" fmla="*/ 81 h 102"/>
                  <a:gd name="T48" fmla="*/ 26 w 54"/>
                  <a:gd name="T49" fmla="*/ 90 h 102"/>
                  <a:gd name="T50" fmla="*/ 24 w 54"/>
                  <a:gd name="T51" fmla="*/ 102 h 102"/>
                  <a:gd name="T52" fmla="*/ 20 w 54"/>
                  <a:gd name="T53" fmla="*/ 88 h 102"/>
                  <a:gd name="T54" fmla="*/ 14 w 54"/>
                  <a:gd name="T55" fmla="*/ 72 h 102"/>
                  <a:gd name="T56" fmla="*/ 13 w 54"/>
                  <a:gd name="T57" fmla="*/ 60 h 102"/>
                  <a:gd name="T58" fmla="*/ 18 w 54"/>
                  <a:gd name="T59" fmla="*/ 55 h 102"/>
                  <a:gd name="T60" fmla="*/ 16 w 54"/>
                  <a:gd name="T61" fmla="*/ 45 h 102"/>
                  <a:gd name="T62" fmla="*/ 12 w 54"/>
                  <a:gd name="T63" fmla="*/ 42 h 102"/>
                  <a:gd name="T64" fmla="*/ 4 w 54"/>
                  <a:gd name="T65" fmla="*/ 54 h 102"/>
                  <a:gd name="T66" fmla="*/ 5 w 54"/>
                  <a:gd name="T67" fmla="*/ 58 h 102"/>
                  <a:gd name="T68" fmla="*/ 9 w 54"/>
                  <a:gd name="T69" fmla="*/ 55 h 102"/>
                  <a:gd name="T70" fmla="*/ 5 w 54"/>
                  <a:gd name="T71" fmla="*/ 59 h 102"/>
                  <a:gd name="T72" fmla="*/ 7 w 54"/>
                  <a:gd name="T73" fmla="*/ 7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102">
                    <a:moveTo>
                      <a:pt x="7" y="75"/>
                    </a:moveTo>
                    <a:cubicBezTo>
                      <a:pt x="5" y="73"/>
                      <a:pt x="5" y="70"/>
                      <a:pt x="6" y="67"/>
                    </a:cubicBezTo>
                    <a:cubicBezTo>
                      <a:pt x="4" y="65"/>
                      <a:pt x="3" y="68"/>
                      <a:pt x="1" y="67"/>
                    </a:cubicBezTo>
                    <a:cubicBezTo>
                      <a:pt x="2" y="63"/>
                      <a:pt x="2" y="61"/>
                      <a:pt x="1" y="58"/>
                    </a:cubicBezTo>
                    <a:cubicBezTo>
                      <a:pt x="1" y="56"/>
                      <a:pt x="0" y="54"/>
                      <a:pt x="0" y="51"/>
                    </a:cubicBezTo>
                    <a:cubicBezTo>
                      <a:pt x="3" y="54"/>
                      <a:pt x="6" y="48"/>
                      <a:pt x="9" y="41"/>
                    </a:cubicBezTo>
                    <a:cubicBezTo>
                      <a:pt x="10" y="40"/>
                      <a:pt x="10" y="38"/>
                      <a:pt x="11" y="37"/>
                    </a:cubicBezTo>
                    <a:cubicBezTo>
                      <a:pt x="12" y="35"/>
                      <a:pt x="13" y="34"/>
                      <a:pt x="14" y="32"/>
                    </a:cubicBezTo>
                    <a:cubicBezTo>
                      <a:pt x="16" y="30"/>
                      <a:pt x="18" y="29"/>
                      <a:pt x="21" y="29"/>
                    </a:cubicBezTo>
                    <a:cubicBezTo>
                      <a:pt x="20" y="28"/>
                      <a:pt x="20" y="26"/>
                      <a:pt x="21" y="24"/>
                    </a:cubicBezTo>
                    <a:cubicBezTo>
                      <a:pt x="25" y="23"/>
                      <a:pt x="28" y="20"/>
                      <a:pt x="30" y="15"/>
                    </a:cubicBezTo>
                    <a:cubicBezTo>
                      <a:pt x="39" y="12"/>
                      <a:pt x="46" y="1"/>
                      <a:pt x="54" y="0"/>
                    </a:cubicBezTo>
                    <a:cubicBezTo>
                      <a:pt x="51" y="2"/>
                      <a:pt x="51" y="10"/>
                      <a:pt x="52" y="8"/>
                    </a:cubicBezTo>
                    <a:cubicBezTo>
                      <a:pt x="51" y="13"/>
                      <a:pt x="48" y="19"/>
                      <a:pt x="45" y="24"/>
                    </a:cubicBezTo>
                    <a:cubicBezTo>
                      <a:pt x="42" y="30"/>
                      <a:pt x="39" y="36"/>
                      <a:pt x="36" y="42"/>
                    </a:cubicBezTo>
                    <a:cubicBezTo>
                      <a:pt x="31" y="55"/>
                      <a:pt x="27" y="67"/>
                      <a:pt x="33" y="77"/>
                    </a:cubicBezTo>
                    <a:cubicBezTo>
                      <a:pt x="34" y="75"/>
                      <a:pt x="33" y="73"/>
                      <a:pt x="32" y="70"/>
                    </a:cubicBezTo>
                    <a:cubicBezTo>
                      <a:pt x="32" y="68"/>
                      <a:pt x="31" y="65"/>
                      <a:pt x="33" y="61"/>
                    </a:cubicBezTo>
                    <a:cubicBezTo>
                      <a:pt x="35" y="68"/>
                      <a:pt x="39" y="70"/>
                      <a:pt x="40" y="78"/>
                    </a:cubicBezTo>
                    <a:cubicBezTo>
                      <a:pt x="43" y="79"/>
                      <a:pt x="41" y="71"/>
                      <a:pt x="45" y="74"/>
                    </a:cubicBezTo>
                    <a:cubicBezTo>
                      <a:pt x="46" y="76"/>
                      <a:pt x="43" y="77"/>
                      <a:pt x="43" y="81"/>
                    </a:cubicBezTo>
                    <a:cubicBezTo>
                      <a:pt x="37" y="75"/>
                      <a:pt x="34" y="91"/>
                      <a:pt x="35" y="95"/>
                    </a:cubicBezTo>
                    <a:cubicBezTo>
                      <a:pt x="33" y="94"/>
                      <a:pt x="34" y="91"/>
                      <a:pt x="31" y="92"/>
                    </a:cubicBezTo>
                    <a:cubicBezTo>
                      <a:pt x="31" y="87"/>
                      <a:pt x="35" y="85"/>
                      <a:pt x="33" y="81"/>
                    </a:cubicBezTo>
                    <a:cubicBezTo>
                      <a:pt x="29" y="83"/>
                      <a:pt x="27" y="86"/>
                      <a:pt x="26" y="90"/>
                    </a:cubicBezTo>
                    <a:cubicBezTo>
                      <a:pt x="26" y="94"/>
                      <a:pt x="26" y="98"/>
                      <a:pt x="24" y="102"/>
                    </a:cubicBezTo>
                    <a:cubicBezTo>
                      <a:pt x="25" y="98"/>
                      <a:pt x="22" y="93"/>
                      <a:pt x="20" y="88"/>
                    </a:cubicBezTo>
                    <a:cubicBezTo>
                      <a:pt x="18" y="83"/>
                      <a:pt x="15" y="78"/>
                      <a:pt x="14" y="72"/>
                    </a:cubicBezTo>
                    <a:cubicBezTo>
                      <a:pt x="16" y="68"/>
                      <a:pt x="18" y="62"/>
                      <a:pt x="13" y="60"/>
                    </a:cubicBezTo>
                    <a:cubicBezTo>
                      <a:pt x="14" y="57"/>
                      <a:pt x="17" y="58"/>
                      <a:pt x="18" y="55"/>
                    </a:cubicBezTo>
                    <a:cubicBezTo>
                      <a:pt x="17" y="50"/>
                      <a:pt x="12" y="53"/>
                      <a:pt x="16" y="45"/>
                    </a:cubicBezTo>
                    <a:cubicBezTo>
                      <a:pt x="15" y="43"/>
                      <a:pt x="14" y="42"/>
                      <a:pt x="12" y="42"/>
                    </a:cubicBezTo>
                    <a:cubicBezTo>
                      <a:pt x="6" y="43"/>
                      <a:pt x="9" y="58"/>
                      <a:pt x="4" y="54"/>
                    </a:cubicBezTo>
                    <a:cubicBezTo>
                      <a:pt x="3" y="56"/>
                      <a:pt x="6" y="56"/>
                      <a:pt x="5" y="58"/>
                    </a:cubicBezTo>
                    <a:cubicBezTo>
                      <a:pt x="8" y="59"/>
                      <a:pt x="6" y="52"/>
                      <a:pt x="9" y="55"/>
                    </a:cubicBezTo>
                    <a:cubicBezTo>
                      <a:pt x="11" y="58"/>
                      <a:pt x="9" y="61"/>
                      <a:pt x="5" y="59"/>
                    </a:cubicBezTo>
                    <a:cubicBezTo>
                      <a:pt x="4" y="65"/>
                      <a:pt x="9" y="67"/>
                      <a:pt x="7" y="75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3" name="Freeform 694"/>
              <p:cNvSpPr>
                <a:spLocks/>
              </p:cNvSpPr>
              <p:nvPr/>
            </p:nvSpPr>
            <p:spPr bwMode="auto">
              <a:xfrm>
                <a:off x="3297" y="1365"/>
                <a:ext cx="10" cy="8"/>
              </a:xfrm>
              <a:custGeom>
                <a:avLst/>
                <a:gdLst>
                  <a:gd name="T0" fmla="*/ 2 w 8"/>
                  <a:gd name="T1" fmla="*/ 6 h 6"/>
                  <a:gd name="T2" fmla="*/ 3 w 8"/>
                  <a:gd name="T3" fmla="*/ 1 h 6"/>
                  <a:gd name="T4" fmla="*/ 8 w 8"/>
                  <a:gd name="T5" fmla="*/ 3 h 6"/>
                  <a:gd name="T6" fmla="*/ 2 w 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2" y="6"/>
                    </a:moveTo>
                    <a:cubicBezTo>
                      <a:pt x="0" y="5"/>
                      <a:pt x="4" y="3"/>
                      <a:pt x="3" y="1"/>
                    </a:cubicBezTo>
                    <a:cubicBezTo>
                      <a:pt x="7" y="0"/>
                      <a:pt x="6" y="1"/>
                      <a:pt x="8" y="3"/>
                    </a:cubicBezTo>
                    <a:cubicBezTo>
                      <a:pt x="6" y="3"/>
                      <a:pt x="4" y="1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4" name="Freeform 695"/>
              <p:cNvSpPr>
                <a:spLocks/>
              </p:cNvSpPr>
              <p:nvPr/>
            </p:nvSpPr>
            <p:spPr bwMode="auto">
              <a:xfrm>
                <a:off x="3310" y="1301"/>
                <a:ext cx="9" cy="17"/>
              </a:xfrm>
              <a:custGeom>
                <a:avLst/>
                <a:gdLst>
                  <a:gd name="T0" fmla="*/ 0 w 7"/>
                  <a:gd name="T1" fmla="*/ 12 h 13"/>
                  <a:gd name="T2" fmla="*/ 7 w 7"/>
                  <a:gd name="T3" fmla="*/ 0 h 13"/>
                  <a:gd name="T4" fmla="*/ 0 w 7"/>
                  <a:gd name="T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2"/>
                    </a:moveTo>
                    <a:cubicBezTo>
                      <a:pt x="2" y="9"/>
                      <a:pt x="3" y="4"/>
                      <a:pt x="7" y="0"/>
                    </a:cubicBezTo>
                    <a:cubicBezTo>
                      <a:pt x="6" y="1"/>
                      <a:pt x="4" y="13"/>
                      <a:pt x="0" y="1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5" name="Freeform 696"/>
              <p:cNvSpPr>
                <a:spLocks/>
              </p:cNvSpPr>
              <p:nvPr/>
            </p:nvSpPr>
            <p:spPr bwMode="auto">
              <a:xfrm>
                <a:off x="3248" y="1274"/>
                <a:ext cx="16" cy="24"/>
              </a:xfrm>
              <a:custGeom>
                <a:avLst/>
                <a:gdLst>
                  <a:gd name="T0" fmla="*/ 8 w 12"/>
                  <a:gd name="T1" fmla="*/ 0 h 18"/>
                  <a:gd name="T2" fmla="*/ 8 w 12"/>
                  <a:gd name="T3" fmla="*/ 8 h 18"/>
                  <a:gd name="T4" fmla="*/ 0 w 12"/>
                  <a:gd name="T5" fmla="*/ 18 h 18"/>
                  <a:gd name="T6" fmla="*/ 8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8" y="0"/>
                    </a:moveTo>
                    <a:cubicBezTo>
                      <a:pt x="12" y="2"/>
                      <a:pt x="11" y="5"/>
                      <a:pt x="8" y="8"/>
                    </a:cubicBezTo>
                    <a:cubicBezTo>
                      <a:pt x="6" y="12"/>
                      <a:pt x="1" y="15"/>
                      <a:pt x="0" y="18"/>
                    </a:cubicBezTo>
                    <a:cubicBezTo>
                      <a:pt x="2" y="11"/>
                      <a:pt x="4" y="3"/>
                      <a:pt x="8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6" name="Freeform 697"/>
              <p:cNvSpPr>
                <a:spLocks/>
              </p:cNvSpPr>
              <p:nvPr/>
            </p:nvSpPr>
            <p:spPr bwMode="auto">
              <a:xfrm>
                <a:off x="3594" y="1381"/>
                <a:ext cx="10" cy="6"/>
              </a:xfrm>
              <a:custGeom>
                <a:avLst/>
                <a:gdLst>
                  <a:gd name="T0" fmla="*/ 0 w 8"/>
                  <a:gd name="T1" fmla="*/ 2 h 4"/>
                  <a:gd name="T2" fmla="*/ 6 w 8"/>
                  <a:gd name="T3" fmla="*/ 1 h 4"/>
                  <a:gd name="T4" fmla="*/ 0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cubicBezTo>
                      <a:pt x="0" y="0"/>
                      <a:pt x="4" y="2"/>
                      <a:pt x="6" y="1"/>
                    </a:cubicBezTo>
                    <a:cubicBezTo>
                      <a:pt x="8" y="1"/>
                      <a:pt x="3" y="4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7" name="Freeform 698"/>
              <p:cNvSpPr>
                <a:spLocks/>
              </p:cNvSpPr>
              <p:nvPr/>
            </p:nvSpPr>
            <p:spPr bwMode="auto">
              <a:xfrm>
                <a:off x="3839" y="14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8" name="Freeform 699"/>
              <p:cNvSpPr>
                <a:spLocks/>
              </p:cNvSpPr>
              <p:nvPr/>
            </p:nvSpPr>
            <p:spPr bwMode="auto">
              <a:xfrm>
                <a:off x="3759" y="1427"/>
                <a:ext cx="7" cy="7"/>
              </a:xfrm>
              <a:custGeom>
                <a:avLst/>
                <a:gdLst>
                  <a:gd name="T0" fmla="*/ 2 w 5"/>
                  <a:gd name="T1" fmla="*/ 2 h 5"/>
                  <a:gd name="T2" fmla="*/ 3 w 5"/>
                  <a:gd name="T3" fmla="*/ 2 h 5"/>
                  <a:gd name="T4" fmla="*/ 5 w 5"/>
                  <a:gd name="T5" fmla="*/ 5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0" y="0"/>
                      <a:pt x="4" y="3"/>
                      <a:pt x="3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4" y="3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9" name="Freeform 700"/>
              <p:cNvSpPr>
                <a:spLocks/>
              </p:cNvSpPr>
              <p:nvPr/>
            </p:nvSpPr>
            <p:spPr bwMode="auto">
              <a:xfrm>
                <a:off x="3837" y="148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0" name="Freeform 701"/>
              <p:cNvSpPr>
                <a:spLocks/>
              </p:cNvSpPr>
              <p:nvPr/>
            </p:nvSpPr>
            <p:spPr bwMode="auto">
              <a:xfrm>
                <a:off x="3837" y="1487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1" name="Freeform 702"/>
              <p:cNvSpPr>
                <a:spLocks/>
              </p:cNvSpPr>
              <p:nvPr/>
            </p:nvSpPr>
            <p:spPr bwMode="auto">
              <a:xfrm>
                <a:off x="3814" y="1461"/>
                <a:ext cx="16" cy="18"/>
              </a:xfrm>
              <a:custGeom>
                <a:avLst/>
                <a:gdLst>
                  <a:gd name="T0" fmla="*/ 10 w 12"/>
                  <a:gd name="T1" fmla="*/ 12 h 14"/>
                  <a:gd name="T2" fmla="*/ 9 w 12"/>
                  <a:gd name="T3" fmla="*/ 11 h 14"/>
                  <a:gd name="T4" fmla="*/ 11 w 12"/>
                  <a:gd name="T5" fmla="*/ 14 h 14"/>
                  <a:gd name="T6" fmla="*/ 6 w 12"/>
                  <a:gd name="T7" fmla="*/ 7 h 14"/>
                  <a:gd name="T8" fmla="*/ 0 w 12"/>
                  <a:gd name="T9" fmla="*/ 0 h 14"/>
                  <a:gd name="T10" fmla="*/ 4 w 12"/>
                  <a:gd name="T11" fmla="*/ 4 h 14"/>
                  <a:gd name="T12" fmla="*/ 10 w 12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2"/>
                    </a:moveTo>
                    <a:cubicBezTo>
                      <a:pt x="10" y="12"/>
                      <a:pt x="9" y="11"/>
                      <a:pt x="9" y="11"/>
                    </a:cubicBezTo>
                    <a:cubicBezTo>
                      <a:pt x="12" y="14"/>
                      <a:pt x="12" y="14"/>
                      <a:pt x="11" y="14"/>
                    </a:cubicBezTo>
                    <a:cubicBezTo>
                      <a:pt x="9" y="11"/>
                      <a:pt x="8" y="9"/>
                      <a:pt x="6" y="7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1" y="1"/>
                      <a:pt x="2" y="2"/>
                      <a:pt x="4" y="4"/>
                    </a:cubicBezTo>
                    <a:cubicBezTo>
                      <a:pt x="4" y="4"/>
                      <a:pt x="3" y="4"/>
                      <a:pt x="10" y="1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2" name="Freeform 703"/>
              <p:cNvSpPr>
                <a:spLocks/>
              </p:cNvSpPr>
              <p:nvPr/>
            </p:nvSpPr>
            <p:spPr bwMode="auto">
              <a:xfrm>
                <a:off x="3791" y="1423"/>
                <a:ext cx="48" cy="68"/>
              </a:xfrm>
              <a:custGeom>
                <a:avLst/>
                <a:gdLst>
                  <a:gd name="T0" fmla="*/ 22 w 35"/>
                  <a:gd name="T1" fmla="*/ 22 h 51"/>
                  <a:gd name="T2" fmla="*/ 24 w 35"/>
                  <a:gd name="T3" fmla="*/ 25 h 51"/>
                  <a:gd name="T4" fmla="*/ 23 w 35"/>
                  <a:gd name="T5" fmla="*/ 22 h 51"/>
                  <a:gd name="T6" fmla="*/ 26 w 35"/>
                  <a:gd name="T7" fmla="*/ 28 h 51"/>
                  <a:gd name="T8" fmla="*/ 27 w 35"/>
                  <a:gd name="T9" fmla="*/ 32 h 51"/>
                  <a:gd name="T10" fmla="*/ 28 w 35"/>
                  <a:gd name="T11" fmla="*/ 36 h 51"/>
                  <a:gd name="T12" fmla="*/ 30 w 35"/>
                  <a:gd name="T13" fmla="*/ 40 h 51"/>
                  <a:gd name="T14" fmla="*/ 33 w 35"/>
                  <a:gd name="T15" fmla="*/ 46 h 51"/>
                  <a:gd name="T16" fmla="*/ 31 w 35"/>
                  <a:gd name="T17" fmla="*/ 42 h 51"/>
                  <a:gd name="T18" fmla="*/ 33 w 35"/>
                  <a:gd name="T19" fmla="*/ 47 h 51"/>
                  <a:gd name="T20" fmla="*/ 35 w 35"/>
                  <a:gd name="T21" fmla="*/ 50 h 51"/>
                  <a:gd name="T22" fmla="*/ 35 w 35"/>
                  <a:gd name="T23" fmla="*/ 51 h 51"/>
                  <a:gd name="T24" fmla="*/ 35 w 35"/>
                  <a:gd name="T25" fmla="*/ 50 h 51"/>
                  <a:gd name="T26" fmla="*/ 35 w 35"/>
                  <a:gd name="T27" fmla="*/ 50 h 51"/>
                  <a:gd name="T28" fmla="*/ 34 w 35"/>
                  <a:gd name="T29" fmla="*/ 50 h 51"/>
                  <a:gd name="T30" fmla="*/ 34 w 35"/>
                  <a:gd name="T31" fmla="*/ 50 h 51"/>
                  <a:gd name="T32" fmla="*/ 34 w 35"/>
                  <a:gd name="T33" fmla="*/ 49 h 51"/>
                  <a:gd name="T34" fmla="*/ 34 w 35"/>
                  <a:gd name="T35" fmla="*/ 48 h 51"/>
                  <a:gd name="T36" fmla="*/ 33 w 35"/>
                  <a:gd name="T37" fmla="*/ 47 h 51"/>
                  <a:gd name="T38" fmla="*/ 31 w 35"/>
                  <a:gd name="T39" fmla="*/ 42 h 51"/>
                  <a:gd name="T40" fmla="*/ 28 w 35"/>
                  <a:gd name="T41" fmla="*/ 38 h 51"/>
                  <a:gd name="T42" fmla="*/ 26 w 35"/>
                  <a:gd name="T43" fmla="*/ 35 h 51"/>
                  <a:gd name="T44" fmla="*/ 21 w 35"/>
                  <a:gd name="T45" fmla="*/ 26 h 51"/>
                  <a:gd name="T46" fmla="*/ 21 w 35"/>
                  <a:gd name="T47" fmla="*/ 27 h 51"/>
                  <a:gd name="T48" fmla="*/ 18 w 35"/>
                  <a:gd name="T49" fmla="*/ 23 h 51"/>
                  <a:gd name="T50" fmla="*/ 16 w 35"/>
                  <a:gd name="T51" fmla="*/ 20 h 51"/>
                  <a:gd name="T52" fmla="*/ 17 w 35"/>
                  <a:gd name="T53" fmla="*/ 22 h 51"/>
                  <a:gd name="T54" fmla="*/ 14 w 35"/>
                  <a:gd name="T55" fmla="*/ 18 h 51"/>
                  <a:gd name="T56" fmla="*/ 15 w 35"/>
                  <a:gd name="T57" fmla="*/ 20 h 51"/>
                  <a:gd name="T58" fmla="*/ 9 w 35"/>
                  <a:gd name="T59" fmla="*/ 12 h 51"/>
                  <a:gd name="T60" fmla="*/ 2 w 35"/>
                  <a:gd name="T61" fmla="*/ 5 h 51"/>
                  <a:gd name="T62" fmla="*/ 3 w 35"/>
                  <a:gd name="T63" fmla="*/ 3 h 51"/>
                  <a:gd name="T64" fmla="*/ 9 w 35"/>
                  <a:gd name="T65" fmla="*/ 7 h 51"/>
                  <a:gd name="T66" fmla="*/ 14 w 35"/>
                  <a:gd name="T67" fmla="*/ 12 h 51"/>
                  <a:gd name="T68" fmla="*/ 17 w 35"/>
                  <a:gd name="T69" fmla="*/ 18 h 51"/>
                  <a:gd name="T70" fmla="*/ 18 w 35"/>
                  <a:gd name="T71" fmla="*/ 19 h 51"/>
                  <a:gd name="T72" fmla="*/ 13 w 35"/>
                  <a:gd name="T73" fmla="*/ 0 h 51"/>
                  <a:gd name="T74" fmla="*/ 15 w 35"/>
                  <a:gd name="T75" fmla="*/ 3 h 51"/>
                  <a:gd name="T76" fmla="*/ 19 w 35"/>
                  <a:gd name="T77" fmla="*/ 15 h 51"/>
                  <a:gd name="T78" fmla="*/ 22 w 35"/>
                  <a:gd name="T79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1">
                    <a:moveTo>
                      <a:pt x="22" y="22"/>
                    </a:moveTo>
                    <a:cubicBezTo>
                      <a:pt x="21" y="20"/>
                      <a:pt x="23" y="23"/>
                      <a:pt x="24" y="25"/>
                    </a:cubicBezTo>
                    <a:cubicBezTo>
                      <a:pt x="22" y="21"/>
                      <a:pt x="23" y="24"/>
                      <a:pt x="23" y="22"/>
                    </a:cubicBezTo>
                    <a:cubicBezTo>
                      <a:pt x="24" y="24"/>
                      <a:pt x="24" y="25"/>
                      <a:pt x="26" y="28"/>
                    </a:cubicBezTo>
                    <a:cubicBezTo>
                      <a:pt x="26" y="28"/>
                      <a:pt x="24" y="25"/>
                      <a:pt x="27" y="32"/>
                    </a:cubicBezTo>
                    <a:cubicBezTo>
                      <a:pt x="28" y="34"/>
                      <a:pt x="28" y="35"/>
                      <a:pt x="28" y="36"/>
                    </a:cubicBezTo>
                    <a:cubicBezTo>
                      <a:pt x="28" y="37"/>
                      <a:pt x="28" y="38"/>
                      <a:pt x="30" y="40"/>
                    </a:cubicBezTo>
                    <a:cubicBezTo>
                      <a:pt x="32" y="45"/>
                      <a:pt x="33" y="47"/>
                      <a:pt x="33" y="46"/>
                    </a:cubicBezTo>
                    <a:cubicBezTo>
                      <a:pt x="32" y="46"/>
                      <a:pt x="31" y="44"/>
                      <a:pt x="31" y="42"/>
                    </a:cubicBezTo>
                    <a:cubicBezTo>
                      <a:pt x="32" y="46"/>
                      <a:pt x="32" y="45"/>
                      <a:pt x="33" y="47"/>
                    </a:cubicBezTo>
                    <a:cubicBezTo>
                      <a:pt x="33" y="48"/>
                      <a:pt x="34" y="49"/>
                      <a:pt x="35" y="50"/>
                    </a:cubicBezTo>
                    <a:cubicBezTo>
                      <a:pt x="35" y="50"/>
                      <a:pt x="35" y="50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4" y="50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4" y="48"/>
                    </a:cubicBezTo>
                    <a:cubicBezTo>
                      <a:pt x="33" y="48"/>
                      <a:pt x="33" y="48"/>
                      <a:pt x="33" y="47"/>
                    </a:cubicBezTo>
                    <a:cubicBezTo>
                      <a:pt x="32" y="46"/>
                      <a:pt x="31" y="43"/>
                      <a:pt x="31" y="42"/>
                    </a:cubicBezTo>
                    <a:cubicBezTo>
                      <a:pt x="30" y="41"/>
                      <a:pt x="29" y="39"/>
                      <a:pt x="28" y="38"/>
                    </a:cubicBezTo>
                    <a:cubicBezTo>
                      <a:pt x="28" y="37"/>
                      <a:pt x="27" y="36"/>
                      <a:pt x="26" y="35"/>
                    </a:cubicBezTo>
                    <a:cubicBezTo>
                      <a:pt x="24" y="31"/>
                      <a:pt x="22" y="28"/>
                      <a:pt x="21" y="26"/>
                    </a:cubicBezTo>
                    <a:cubicBezTo>
                      <a:pt x="21" y="26"/>
                      <a:pt x="22" y="28"/>
                      <a:pt x="21" y="27"/>
                    </a:cubicBezTo>
                    <a:cubicBezTo>
                      <a:pt x="20" y="25"/>
                      <a:pt x="19" y="24"/>
                      <a:pt x="18" y="23"/>
                    </a:cubicBezTo>
                    <a:cubicBezTo>
                      <a:pt x="19" y="25"/>
                      <a:pt x="20" y="26"/>
                      <a:pt x="16" y="20"/>
                    </a:cubicBezTo>
                    <a:cubicBezTo>
                      <a:pt x="16" y="20"/>
                      <a:pt x="15" y="19"/>
                      <a:pt x="17" y="22"/>
                    </a:cubicBezTo>
                    <a:cubicBezTo>
                      <a:pt x="16" y="21"/>
                      <a:pt x="15" y="19"/>
                      <a:pt x="14" y="18"/>
                    </a:cubicBezTo>
                    <a:cubicBezTo>
                      <a:pt x="13" y="17"/>
                      <a:pt x="16" y="21"/>
                      <a:pt x="15" y="20"/>
                    </a:cubicBezTo>
                    <a:cubicBezTo>
                      <a:pt x="12" y="15"/>
                      <a:pt x="12" y="17"/>
                      <a:pt x="9" y="12"/>
                    </a:cubicBezTo>
                    <a:cubicBezTo>
                      <a:pt x="11" y="16"/>
                      <a:pt x="5" y="9"/>
                      <a:pt x="2" y="5"/>
                    </a:cubicBezTo>
                    <a:cubicBezTo>
                      <a:pt x="0" y="1"/>
                      <a:pt x="1" y="1"/>
                      <a:pt x="3" y="3"/>
                    </a:cubicBezTo>
                    <a:cubicBezTo>
                      <a:pt x="6" y="5"/>
                      <a:pt x="9" y="8"/>
                      <a:pt x="9" y="7"/>
                    </a:cubicBezTo>
                    <a:cubicBezTo>
                      <a:pt x="13" y="13"/>
                      <a:pt x="14" y="15"/>
                      <a:pt x="14" y="12"/>
                    </a:cubicBezTo>
                    <a:cubicBezTo>
                      <a:pt x="14" y="13"/>
                      <a:pt x="15" y="15"/>
                      <a:pt x="17" y="18"/>
                    </a:cubicBezTo>
                    <a:cubicBezTo>
                      <a:pt x="17" y="18"/>
                      <a:pt x="17" y="18"/>
                      <a:pt x="18" y="19"/>
                    </a:cubicBezTo>
                    <a:cubicBezTo>
                      <a:pt x="16" y="13"/>
                      <a:pt x="12" y="3"/>
                      <a:pt x="13" y="0"/>
                    </a:cubicBezTo>
                    <a:cubicBezTo>
                      <a:pt x="15" y="4"/>
                      <a:pt x="14" y="2"/>
                      <a:pt x="15" y="3"/>
                    </a:cubicBezTo>
                    <a:cubicBezTo>
                      <a:pt x="16" y="6"/>
                      <a:pt x="18" y="11"/>
                      <a:pt x="19" y="15"/>
                    </a:cubicBezTo>
                    <a:cubicBezTo>
                      <a:pt x="20" y="16"/>
                      <a:pt x="21" y="20"/>
                      <a:pt x="22" y="2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3" name="Freeform 704"/>
              <p:cNvSpPr>
                <a:spLocks/>
              </p:cNvSpPr>
              <p:nvPr/>
            </p:nvSpPr>
            <p:spPr bwMode="auto">
              <a:xfrm>
                <a:off x="3864" y="1171"/>
                <a:ext cx="12" cy="23"/>
              </a:xfrm>
              <a:custGeom>
                <a:avLst/>
                <a:gdLst>
                  <a:gd name="T0" fmla="*/ 0 w 9"/>
                  <a:gd name="T1" fmla="*/ 6 h 17"/>
                  <a:gd name="T2" fmla="*/ 1 w 9"/>
                  <a:gd name="T3" fmla="*/ 2 h 17"/>
                  <a:gd name="T4" fmla="*/ 7 w 9"/>
                  <a:gd name="T5" fmla="*/ 1 h 17"/>
                  <a:gd name="T6" fmla="*/ 8 w 9"/>
                  <a:gd name="T7" fmla="*/ 6 h 17"/>
                  <a:gd name="T8" fmla="*/ 9 w 9"/>
                  <a:gd name="T9" fmla="*/ 10 h 17"/>
                  <a:gd name="T10" fmla="*/ 5 w 9"/>
                  <a:gd name="T11" fmla="*/ 17 h 17"/>
                  <a:gd name="T12" fmla="*/ 0 w 9"/>
                  <a:gd name="T1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cubicBezTo>
                      <a:pt x="1" y="5"/>
                      <a:pt x="1" y="4"/>
                      <a:pt x="1" y="2"/>
                    </a:cubicBezTo>
                    <a:cubicBezTo>
                      <a:pt x="4" y="3"/>
                      <a:pt x="5" y="0"/>
                      <a:pt x="7" y="1"/>
                    </a:cubicBezTo>
                    <a:cubicBezTo>
                      <a:pt x="6" y="4"/>
                      <a:pt x="7" y="9"/>
                      <a:pt x="8" y="6"/>
                    </a:cubicBezTo>
                    <a:cubicBezTo>
                      <a:pt x="9" y="7"/>
                      <a:pt x="5" y="11"/>
                      <a:pt x="9" y="10"/>
                    </a:cubicBezTo>
                    <a:cubicBezTo>
                      <a:pt x="8" y="14"/>
                      <a:pt x="5" y="12"/>
                      <a:pt x="5" y="17"/>
                    </a:cubicBezTo>
                    <a:cubicBezTo>
                      <a:pt x="4" y="10"/>
                      <a:pt x="3" y="9"/>
                      <a:pt x="0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4" name="Freeform 705"/>
              <p:cNvSpPr>
                <a:spLocks/>
              </p:cNvSpPr>
              <p:nvPr/>
            </p:nvSpPr>
            <p:spPr bwMode="auto">
              <a:xfrm>
                <a:off x="4566" y="1719"/>
                <a:ext cx="30" cy="62"/>
              </a:xfrm>
              <a:custGeom>
                <a:avLst/>
                <a:gdLst>
                  <a:gd name="T0" fmla="*/ 16 w 22"/>
                  <a:gd name="T1" fmla="*/ 6 h 46"/>
                  <a:gd name="T2" fmla="*/ 19 w 22"/>
                  <a:gd name="T3" fmla="*/ 20 h 46"/>
                  <a:gd name="T4" fmla="*/ 12 w 22"/>
                  <a:gd name="T5" fmla="*/ 21 h 46"/>
                  <a:gd name="T6" fmla="*/ 10 w 22"/>
                  <a:gd name="T7" fmla="*/ 23 h 46"/>
                  <a:gd name="T8" fmla="*/ 9 w 22"/>
                  <a:gd name="T9" fmla="*/ 37 h 46"/>
                  <a:gd name="T10" fmla="*/ 0 w 22"/>
                  <a:gd name="T11" fmla="*/ 46 h 46"/>
                  <a:gd name="T12" fmla="*/ 5 w 22"/>
                  <a:gd name="T13" fmla="*/ 32 h 46"/>
                  <a:gd name="T14" fmla="*/ 8 w 22"/>
                  <a:gd name="T15" fmla="*/ 21 h 46"/>
                  <a:gd name="T16" fmla="*/ 16 w 22"/>
                  <a:gd name="T17" fmla="*/ 14 h 46"/>
                  <a:gd name="T18" fmla="*/ 14 w 22"/>
                  <a:gd name="T19" fmla="*/ 9 h 46"/>
                  <a:gd name="T20" fmla="*/ 15 w 22"/>
                  <a:gd name="T21" fmla="*/ 2 h 46"/>
                  <a:gd name="T22" fmla="*/ 19 w 22"/>
                  <a:gd name="T23" fmla="*/ 0 h 46"/>
                  <a:gd name="T24" fmla="*/ 22 w 22"/>
                  <a:gd name="T25" fmla="*/ 3 h 46"/>
                  <a:gd name="T26" fmla="*/ 16 w 22"/>
                  <a:gd name="T27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46">
                    <a:moveTo>
                      <a:pt x="16" y="6"/>
                    </a:moveTo>
                    <a:cubicBezTo>
                      <a:pt x="18" y="10"/>
                      <a:pt x="17" y="16"/>
                      <a:pt x="19" y="20"/>
                    </a:cubicBezTo>
                    <a:cubicBezTo>
                      <a:pt x="18" y="23"/>
                      <a:pt x="15" y="22"/>
                      <a:pt x="12" y="21"/>
                    </a:cubicBezTo>
                    <a:cubicBezTo>
                      <a:pt x="13" y="23"/>
                      <a:pt x="12" y="24"/>
                      <a:pt x="10" y="23"/>
                    </a:cubicBezTo>
                    <a:cubicBezTo>
                      <a:pt x="12" y="28"/>
                      <a:pt x="9" y="31"/>
                      <a:pt x="9" y="37"/>
                    </a:cubicBezTo>
                    <a:cubicBezTo>
                      <a:pt x="6" y="39"/>
                      <a:pt x="2" y="39"/>
                      <a:pt x="0" y="46"/>
                    </a:cubicBezTo>
                    <a:cubicBezTo>
                      <a:pt x="1" y="40"/>
                      <a:pt x="3" y="36"/>
                      <a:pt x="5" y="32"/>
                    </a:cubicBezTo>
                    <a:cubicBezTo>
                      <a:pt x="7" y="28"/>
                      <a:pt x="8" y="24"/>
                      <a:pt x="8" y="21"/>
                    </a:cubicBezTo>
                    <a:cubicBezTo>
                      <a:pt x="10" y="19"/>
                      <a:pt x="14" y="18"/>
                      <a:pt x="16" y="14"/>
                    </a:cubicBezTo>
                    <a:cubicBezTo>
                      <a:pt x="16" y="12"/>
                      <a:pt x="15" y="11"/>
                      <a:pt x="14" y="9"/>
                    </a:cubicBezTo>
                    <a:cubicBezTo>
                      <a:pt x="14" y="7"/>
                      <a:pt x="14" y="5"/>
                      <a:pt x="15" y="2"/>
                    </a:cubicBezTo>
                    <a:cubicBezTo>
                      <a:pt x="17" y="3"/>
                      <a:pt x="18" y="3"/>
                      <a:pt x="19" y="0"/>
                    </a:cubicBezTo>
                    <a:cubicBezTo>
                      <a:pt x="20" y="1"/>
                      <a:pt x="20" y="2"/>
                      <a:pt x="22" y="3"/>
                    </a:cubicBezTo>
                    <a:cubicBezTo>
                      <a:pt x="20" y="4"/>
                      <a:pt x="18" y="5"/>
                      <a:pt x="16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5" name="Freeform 706"/>
              <p:cNvSpPr>
                <a:spLocks/>
              </p:cNvSpPr>
              <p:nvPr/>
            </p:nvSpPr>
            <p:spPr bwMode="auto">
              <a:xfrm>
                <a:off x="4276" y="2004"/>
                <a:ext cx="21" cy="13"/>
              </a:xfrm>
              <a:custGeom>
                <a:avLst/>
                <a:gdLst>
                  <a:gd name="T0" fmla="*/ 15 w 16"/>
                  <a:gd name="T1" fmla="*/ 1 h 10"/>
                  <a:gd name="T2" fmla="*/ 14 w 16"/>
                  <a:gd name="T3" fmla="*/ 6 h 10"/>
                  <a:gd name="T4" fmla="*/ 3 w 16"/>
                  <a:gd name="T5" fmla="*/ 10 h 10"/>
                  <a:gd name="T6" fmla="*/ 10 w 16"/>
                  <a:gd name="T7" fmla="*/ 1 h 10"/>
                  <a:gd name="T8" fmla="*/ 15 w 16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5" y="1"/>
                    </a:moveTo>
                    <a:cubicBezTo>
                      <a:pt x="14" y="2"/>
                      <a:pt x="16" y="4"/>
                      <a:pt x="14" y="6"/>
                    </a:cubicBezTo>
                    <a:cubicBezTo>
                      <a:pt x="11" y="2"/>
                      <a:pt x="7" y="7"/>
                      <a:pt x="3" y="10"/>
                    </a:cubicBezTo>
                    <a:cubicBezTo>
                      <a:pt x="0" y="7"/>
                      <a:pt x="8" y="4"/>
                      <a:pt x="10" y="1"/>
                    </a:cubicBezTo>
                    <a:cubicBezTo>
                      <a:pt x="12" y="0"/>
                      <a:pt x="13" y="3"/>
                      <a:pt x="15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6" name="Freeform 707"/>
              <p:cNvSpPr>
                <a:spLocks/>
              </p:cNvSpPr>
              <p:nvPr/>
            </p:nvSpPr>
            <p:spPr bwMode="auto">
              <a:xfrm>
                <a:off x="3009" y="1404"/>
                <a:ext cx="49" cy="124"/>
              </a:xfrm>
              <a:custGeom>
                <a:avLst/>
                <a:gdLst>
                  <a:gd name="T0" fmla="*/ 22 w 37"/>
                  <a:gd name="T1" fmla="*/ 19 h 92"/>
                  <a:gd name="T2" fmla="*/ 28 w 37"/>
                  <a:gd name="T3" fmla="*/ 24 h 92"/>
                  <a:gd name="T4" fmla="*/ 19 w 37"/>
                  <a:gd name="T5" fmla="*/ 34 h 92"/>
                  <a:gd name="T6" fmla="*/ 34 w 37"/>
                  <a:gd name="T7" fmla="*/ 46 h 92"/>
                  <a:gd name="T8" fmla="*/ 36 w 37"/>
                  <a:gd name="T9" fmla="*/ 70 h 92"/>
                  <a:gd name="T10" fmla="*/ 33 w 37"/>
                  <a:gd name="T11" fmla="*/ 81 h 92"/>
                  <a:gd name="T12" fmla="*/ 28 w 37"/>
                  <a:gd name="T13" fmla="*/ 89 h 92"/>
                  <a:gd name="T14" fmla="*/ 10 w 37"/>
                  <a:gd name="T15" fmla="*/ 90 h 92"/>
                  <a:gd name="T16" fmla="*/ 2 w 37"/>
                  <a:gd name="T17" fmla="*/ 77 h 92"/>
                  <a:gd name="T18" fmla="*/ 6 w 37"/>
                  <a:gd name="T19" fmla="*/ 50 h 92"/>
                  <a:gd name="T20" fmla="*/ 9 w 37"/>
                  <a:gd name="T21" fmla="*/ 26 h 92"/>
                  <a:gd name="T22" fmla="*/ 16 w 37"/>
                  <a:gd name="T23" fmla="*/ 0 h 92"/>
                  <a:gd name="T24" fmla="*/ 23 w 37"/>
                  <a:gd name="T25" fmla="*/ 0 h 92"/>
                  <a:gd name="T26" fmla="*/ 26 w 37"/>
                  <a:gd name="T27" fmla="*/ 15 h 92"/>
                  <a:gd name="T28" fmla="*/ 22 w 37"/>
                  <a:gd name="T29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92">
                    <a:moveTo>
                      <a:pt x="22" y="19"/>
                    </a:moveTo>
                    <a:cubicBezTo>
                      <a:pt x="25" y="19"/>
                      <a:pt x="23" y="24"/>
                      <a:pt x="28" y="24"/>
                    </a:cubicBezTo>
                    <a:cubicBezTo>
                      <a:pt x="24" y="26"/>
                      <a:pt x="25" y="35"/>
                      <a:pt x="19" y="34"/>
                    </a:cubicBezTo>
                    <a:cubicBezTo>
                      <a:pt x="21" y="42"/>
                      <a:pt x="25" y="47"/>
                      <a:pt x="34" y="46"/>
                    </a:cubicBezTo>
                    <a:cubicBezTo>
                      <a:pt x="37" y="53"/>
                      <a:pt x="37" y="62"/>
                      <a:pt x="36" y="70"/>
                    </a:cubicBezTo>
                    <a:cubicBezTo>
                      <a:pt x="35" y="74"/>
                      <a:pt x="34" y="77"/>
                      <a:pt x="33" y="81"/>
                    </a:cubicBezTo>
                    <a:cubicBezTo>
                      <a:pt x="31" y="84"/>
                      <a:pt x="29" y="87"/>
                      <a:pt x="28" y="89"/>
                    </a:cubicBezTo>
                    <a:cubicBezTo>
                      <a:pt x="21" y="92"/>
                      <a:pt x="15" y="92"/>
                      <a:pt x="10" y="90"/>
                    </a:cubicBezTo>
                    <a:cubicBezTo>
                      <a:pt x="6" y="88"/>
                      <a:pt x="3" y="83"/>
                      <a:pt x="2" y="77"/>
                    </a:cubicBezTo>
                    <a:cubicBezTo>
                      <a:pt x="0" y="68"/>
                      <a:pt x="3" y="59"/>
                      <a:pt x="6" y="50"/>
                    </a:cubicBezTo>
                    <a:cubicBezTo>
                      <a:pt x="9" y="41"/>
                      <a:pt x="11" y="33"/>
                      <a:pt x="9" y="26"/>
                    </a:cubicBezTo>
                    <a:cubicBezTo>
                      <a:pt x="10" y="21"/>
                      <a:pt x="12" y="6"/>
                      <a:pt x="16" y="0"/>
                    </a:cubicBezTo>
                    <a:cubicBezTo>
                      <a:pt x="19" y="2"/>
                      <a:pt x="19" y="0"/>
                      <a:pt x="23" y="0"/>
                    </a:cubicBezTo>
                    <a:cubicBezTo>
                      <a:pt x="23" y="6"/>
                      <a:pt x="20" y="15"/>
                      <a:pt x="26" y="15"/>
                    </a:cubicBezTo>
                    <a:cubicBezTo>
                      <a:pt x="25" y="17"/>
                      <a:pt x="24" y="19"/>
                      <a:pt x="22" y="19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7" name="Freeform 708"/>
              <p:cNvSpPr>
                <a:spLocks/>
              </p:cNvSpPr>
              <p:nvPr/>
            </p:nvSpPr>
            <p:spPr bwMode="auto">
              <a:xfrm>
                <a:off x="3372" y="1716"/>
                <a:ext cx="4" cy="8"/>
              </a:xfrm>
              <a:custGeom>
                <a:avLst/>
                <a:gdLst>
                  <a:gd name="T0" fmla="*/ 3 w 3"/>
                  <a:gd name="T1" fmla="*/ 6 h 6"/>
                  <a:gd name="T2" fmla="*/ 2 w 3"/>
                  <a:gd name="T3" fmla="*/ 3 h 6"/>
                  <a:gd name="T4" fmla="*/ 0 w 3"/>
                  <a:gd name="T5" fmla="*/ 0 h 6"/>
                  <a:gd name="T6" fmla="*/ 1 w 3"/>
                  <a:gd name="T7" fmla="*/ 3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2" y="4"/>
                      <a:pt x="2" y="5"/>
                      <a:pt x="3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8" name="Freeform 709"/>
              <p:cNvSpPr>
                <a:spLocks/>
              </p:cNvSpPr>
              <p:nvPr/>
            </p:nvSpPr>
            <p:spPr bwMode="auto">
              <a:xfrm>
                <a:off x="3366" y="1709"/>
                <a:ext cx="3" cy="10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1" y="5"/>
                      <a:pt x="1" y="2"/>
                      <a:pt x="0" y="0"/>
                    </a:cubicBezTo>
                    <a:cubicBezTo>
                      <a:pt x="1" y="3"/>
                      <a:pt x="0" y="5"/>
                      <a:pt x="2" y="7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9" name="Freeform 710"/>
              <p:cNvSpPr>
                <a:spLocks/>
              </p:cNvSpPr>
              <p:nvPr/>
            </p:nvSpPr>
            <p:spPr bwMode="auto">
              <a:xfrm>
                <a:off x="3361" y="1688"/>
                <a:ext cx="4" cy="7"/>
              </a:xfrm>
              <a:custGeom>
                <a:avLst/>
                <a:gdLst>
                  <a:gd name="T0" fmla="*/ 3 w 3"/>
                  <a:gd name="T1" fmla="*/ 5 h 5"/>
                  <a:gd name="T2" fmla="*/ 1 w 3"/>
                  <a:gd name="T3" fmla="*/ 0 h 5"/>
                  <a:gd name="T4" fmla="*/ 1 w 3"/>
                  <a:gd name="T5" fmla="*/ 4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3"/>
                      <a:pt x="2" y="3"/>
                      <a:pt x="1" y="0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2" y="5"/>
                      <a:pt x="2" y="4"/>
                      <a:pt x="3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0" name="Freeform 711"/>
              <p:cNvSpPr>
                <a:spLocks/>
              </p:cNvSpPr>
              <p:nvPr/>
            </p:nvSpPr>
            <p:spPr bwMode="auto">
              <a:xfrm>
                <a:off x="3361" y="1599"/>
                <a:ext cx="4" cy="8"/>
              </a:xfrm>
              <a:custGeom>
                <a:avLst/>
                <a:gdLst>
                  <a:gd name="T0" fmla="*/ 2 w 3"/>
                  <a:gd name="T1" fmla="*/ 6 h 6"/>
                  <a:gd name="T2" fmla="*/ 3 w 3"/>
                  <a:gd name="T3" fmla="*/ 4 h 6"/>
                  <a:gd name="T4" fmla="*/ 1 w 3"/>
                  <a:gd name="T5" fmla="*/ 0 h 6"/>
                  <a:gd name="T6" fmla="*/ 2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2" y="5"/>
                      <a:pt x="3" y="4"/>
                      <a:pt x="3" y="4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2"/>
                      <a:pt x="1" y="4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1" name="Freeform 712"/>
              <p:cNvSpPr>
                <a:spLocks/>
              </p:cNvSpPr>
              <p:nvPr/>
            </p:nvSpPr>
            <p:spPr bwMode="auto">
              <a:xfrm>
                <a:off x="3360" y="1696"/>
                <a:ext cx="5" cy="8"/>
              </a:xfrm>
              <a:custGeom>
                <a:avLst/>
                <a:gdLst>
                  <a:gd name="T0" fmla="*/ 2 w 4"/>
                  <a:gd name="T1" fmla="*/ 5 h 6"/>
                  <a:gd name="T2" fmla="*/ 1 w 4"/>
                  <a:gd name="T3" fmla="*/ 0 h 6"/>
                  <a:gd name="T4" fmla="*/ 1 w 4"/>
                  <a:gd name="T5" fmla="*/ 4 h 6"/>
                  <a:gd name="T6" fmla="*/ 2 w 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5"/>
                    </a:moveTo>
                    <a:cubicBezTo>
                      <a:pt x="4" y="6"/>
                      <a:pt x="2" y="1"/>
                      <a:pt x="1" y="0"/>
                    </a:cubicBezTo>
                    <a:cubicBezTo>
                      <a:pt x="0" y="0"/>
                      <a:pt x="1" y="2"/>
                      <a:pt x="1" y="4"/>
                    </a:cubicBezTo>
                    <a:cubicBezTo>
                      <a:pt x="2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2" name="Freeform 713"/>
              <p:cNvSpPr>
                <a:spLocks/>
              </p:cNvSpPr>
              <p:nvPr/>
            </p:nvSpPr>
            <p:spPr bwMode="auto">
              <a:xfrm>
                <a:off x="3360" y="1588"/>
                <a:ext cx="2" cy="7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0 w 2"/>
                  <a:gd name="T5" fmla="*/ 2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2"/>
                    </a:cubicBezTo>
                    <a:cubicBezTo>
                      <a:pt x="1" y="3"/>
                      <a:pt x="1" y="4"/>
                      <a:pt x="2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3" name="Freeform 714"/>
              <p:cNvSpPr>
                <a:spLocks/>
              </p:cNvSpPr>
              <p:nvPr/>
            </p:nvSpPr>
            <p:spPr bwMode="auto">
              <a:xfrm>
                <a:off x="3348" y="1638"/>
                <a:ext cx="4" cy="9"/>
              </a:xfrm>
              <a:custGeom>
                <a:avLst/>
                <a:gdLst>
                  <a:gd name="T0" fmla="*/ 2 w 3"/>
                  <a:gd name="T1" fmla="*/ 6 h 7"/>
                  <a:gd name="T2" fmla="*/ 0 w 3"/>
                  <a:gd name="T3" fmla="*/ 0 h 7"/>
                  <a:gd name="T4" fmla="*/ 2 w 3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2" y="6"/>
                    </a:moveTo>
                    <a:cubicBezTo>
                      <a:pt x="3" y="7"/>
                      <a:pt x="2" y="2"/>
                      <a:pt x="0" y="0"/>
                    </a:cubicBezTo>
                    <a:cubicBezTo>
                      <a:pt x="0" y="2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4" name="Freeform 715"/>
              <p:cNvSpPr>
                <a:spLocks/>
              </p:cNvSpPr>
              <p:nvPr/>
            </p:nvSpPr>
            <p:spPr bwMode="auto">
              <a:xfrm>
                <a:off x="3354" y="1533"/>
                <a:ext cx="6" cy="27"/>
              </a:xfrm>
              <a:custGeom>
                <a:avLst/>
                <a:gdLst>
                  <a:gd name="T0" fmla="*/ 3 w 4"/>
                  <a:gd name="T1" fmla="*/ 20 h 20"/>
                  <a:gd name="T2" fmla="*/ 3 w 4"/>
                  <a:gd name="T3" fmla="*/ 18 h 20"/>
                  <a:gd name="T4" fmla="*/ 2 w 4"/>
                  <a:gd name="T5" fmla="*/ 14 h 20"/>
                  <a:gd name="T6" fmla="*/ 3 w 4"/>
                  <a:gd name="T7" fmla="*/ 8 h 20"/>
                  <a:gd name="T8" fmla="*/ 0 w 4"/>
                  <a:gd name="T9" fmla="*/ 0 h 20"/>
                  <a:gd name="T10" fmla="*/ 0 w 4"/>
                  <a:gd name="T11" fmla="*/ 6 h 20"/>
                  <a:gd name="T12" fmla="*/ 1 w 4"/>
                  <a:gd name="T13" fmla="*/ 10 h 20"/>
                  <a:gd name="T14" fmla="*/ 1 w 4"/>
                  <a:gd name="T15" fmla="*/ 11 h 20"/>
                  <a:gd name="T16" fmla="*/ 1 w 4"/>
                  <a:gd name="T17" fmla="*/ 17 h 20"/>
                  <a:gd name="T18" fmla="*/ 3 w 4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0">
                    <a:moveTo>
                      <a:pt x="3" y="20"/>
                    </a:moveTo>
                    <a:cubicBezTo>
                      <a:pt x="3" y="19"/>
                      <a:pt x="3" y="17"/>
                      <a:pt x="3" y="18"/>
                    </a:cubicBezTo>
                    <a:cubicBezTo>
                      <a:pt x="4" y="17"/>
                      <a:pt x="2" y="15"/>
                      <a:pt x="2" y="14"/>
                    </a:cubicBezTo>
                    <a:cubicBezTo>
                      <a:pt x="3" y="13"/>
                      <a:pt x="3" y="11"/>
                      <a:pt x="3" y="8"/>
                    </a:cubicBezTo>
                    <a:cubicBezTo>
                      <a:pt x="1" y="8"/>
                      <a:pt x="1" y="3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" y="6"/>
                      <a:pt x="0" y="7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3"/>
                      <a:pt x="2" y="15"/>
                      <a:pt x="1" y="17"/>
                    </a:cubicBezTo>
                    <a:cubicBezTo>
                      <a:pt x="2" y="19"/>
                      <a:pt x="3" y="20"/>
                      <a:pt x="3" y="2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5" name="Freeform 716"/>
              <p:cNvSpPr>
                <a:spLocks/>
              </p:cNvSpPr>
              <p:nvPr/>
            </p:nvSpPr>
            <p:spPr bwMode="auto">
              <a:xfrm>
                <a:off x="3345" y="1626"/>
                <a:ext cx="3" cy="8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3 h 6"/>
                  <a:gd name="T4" fmla="*/ 1 w 2"/>
                  <a:gd name="T5" fmla="*/ 1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6" name="Freeform 717"/>
              <p:cNvSpPr>
                <a:spLocks/>
              </p:cNvSpPr>
              <p:nvPr/>
            </p:nvSpPr>
            <p:spPr bwMode="auto">
              <a:xfrm>
                <a:off x="3333" y="1615"/>
                <a:ext cx="4" cy="8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2" y="4"/>
                      <a:pt x="2" y="2"/>
                      <a:pt x="0" y="0"/>
                    </a:cubicBezTo>
                    <a:cubicBezTo>
                      <a:pt x="1" y="2"/>
                      <a:pt x="1" y="6"/>
                      <a:pt x="3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7" name="Freeform 718"/>
              <p:cNvSpPr>
                <a:spLocks/>
              </p:cNvSpPr>
              <p:nvPr/>
            </p:nvSpPr>
            <p:spPr bwMode="auto">
              <a:xfrm>
                <a:off x="3361" y="1477"/>
                <a:ext cx="1" cy="8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4"/>
                      <a:pt x="1" y="1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8" name="Freeform 719"/>
              <p:cNvSpPr>
                <a:spLocks/>
              </p:cNvSpPr>
              <p:nvPr/>
            </p:nvSpPr>
            <p:spPr bwMode="auto">
              <a:xfrm>
                <a:off x="3329" y="1586"/>
                <a:ext cx="2" cy="9"/>
              </a:xfrm>
              <a:custGeom>
                <a:avLst/>
                <a:gdLst>
                  <a:gd name="T0" fmla="*/ 1 w 2"/>
                  <a:gd name="T1" fmla="*/ 7 h 7"/>
                  <a:gd name="T2" fmla="*/ 0 w 2"/>
                  <a:gd name="T3" fmla="*/ 0 h 7"/>
                  <a:gd name="T4" fmla="*/ 1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cubicBezTo>
                      <a:pt x="1" y="4"/>
                      <a:pt x="2" y="2"/>
                      <a:pt x="0" y="0"/>
                    </a:cubicBezTo>
                    <a:cubicBezTo>
                      <a:pt x="0" y="2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9" name="Freeform 720"/>
              <p:cNvSpPr>
                <a:spLocks/>
              </p:cNvSpPr>
              <p:nvPr/>
            </p:nvSpPr>
            <p:spPr bwMode="auto">
              <a:xfrm>
                <a:off x="3338" y="1487"/>
                <a:ext cx="3" cy="10"/>
              </a:xfrm>
              <a:custGeom>
                <a:avLst/>
                <a:gdLst>
                  <a:gd name="T0" fmla="*/ 2 w 2"/>
                  <a:gd name="T1" fmla="*/ 6 h 7"/>
                  <a:gd name="T2" fmla="*/ 1 w 2"/>
                  <a:gd name="T3" fmla="*/ 0 h 7"/>
                  <a:gd name="T4" fmla="*/ 0 w 2"/>
                  <a:gd name="T5" fmla="*/ 2 h 7"/>
                  <a:gd name="T6" fmla="*/ 2 w 2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6"/>
                    </a:moveTo>
                    <a:cubicBezTo>
                      <a:pt x="2" y="3"/>
                      <a:pt x="1" y="3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2" y="4"/>
                      <a:pt x="1" y="7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0" name="Freeform 721"/>
              <p:cNvSpPr>
                <a:spLocks/>
              </p:cNvSpPr>
              <p:nvPr/>
            </p:nvSpPr>
            <p:spPr bwMode="auto">
              <a:xfrm>
                <a:off x="3319" y="1560"/>
                <a:ext cx="2" cy="12"/>
              </a:xfrm>
              <a:custGeom>
                <a:avLst/>
                <a:gdLst>
                  <a:gd name="T0" fmla="*/ 1 w 1"/>
                  <a:gd name="T1" fmla="*/ 1 h 9"/>
                  <a:gd name="T2" fmla="*/ 0 w 1"/>
                  <a:gd name="T3" fmla="*/ 7 h 9"/>
                  <a:gd name="T4" fmla="*/ 1 w 1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1" y="1"/>
                    </a:moveTo>
                    <a:cubicBezTo>
                      <a:pt x="0" y="0"/>
                      <a:pt x="1" y="6"/>
                      <a:pt x="0" y="7"/>
                    </a:cubicBezTo>
                    <a:cubicBezTo>
                      <a:pt x="1" y="9"/>
                      <a:pt x="1" y="3"/>
                      <a:pt x="1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1" name="Freeform 722"/>
              <p:cNvSpPr>
                <a:spLocks/>
              </p:cNvSpPr>
              <p:nvPr/>
            </p:nvSpPr>
            <p:spPr bwMode="auto">
              <a:xfrm>
                <a:off x="3318" y="1518"/>
                <a:ext cx="1" cy="15"/>
              </a:xfrm>
              <a:custGeom>
                <a:avLst/>
                <a:gdLst>
                  <a:gd name="T0" fmla="*/ 1 w 1"/>
                  <a:gd name="T1" fmla="*/ 7 h 11"/>
                  <a:gd name="T2" fmla="*/ 1 w 1"/>
                  <a:gd name="T3" fmla="*/ 0 h 11"/>
                  <a:gd name="T4" fmla="*/ 0 w 1"/>
                  <a:gd name="T5" fmla="*/ 4 h 11"/>
                  <a:gd name="T6" fmla="*/ 0 w 1"/>
                  <a:gd name="T7" fmla="*/ 8 h 11"/>
                  <a:gd name="T8" fmla="*/ 1 w 1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1">
                    <a:moveTo>
                      <a:pt x="1" y="7"/>
                    </a:moveTo>
                    <a:cubicBezTo>
                      <a:pt x="1" y="5"/>
                      <a:pt x="1" y="2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1"/>
                      <a:pt x="1" y="4"/>
                      <a:pt x="1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2" name="Freeform 723"/>
              <p:cNvSpPr>
                <a:spLocks/>
              </p:cNvSpPr>
              <p:nvPr/>
            </p:nvSpPr>
            <p:spPr bwMode="auto">
              <a:xfrm>
                <a:off x="3358" y="1418"/>
                <a:ext cx="2" cy="9"/>
              </a:xfrm>
              <a:custGeom>
                <a:avLst/>
                <a:gdLst>
                  <a:gd name="T0" fmla="*/ 0 w 1"/>
                  <a:gd name="T1" fmla="*/ 6 h 7"/>
                  <a:gd name="T2" fmla="*/ 1 w 1"/>
                  <a:gd name="T3" fmla="*/ 1 h 7"/>
                  <a:gd name="T4" fmla="*/ 0 w 1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6"/>
                    </a:moveTo>
                    <a:cubicBezTo>
                      <a:pt x="1" y="7"/>
                      <a:pt x="1" y="2"/>
                      <a:pt x="1" y="1"/>
                    </a:cubicBezTo>
                    <a:cubicBezTo>
                      <a:pt x="0" y="0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3" name="Freeform 724"/>
              <p:cNvSpPr>
                <a:spLocks/>
              </p:cNvSpPr>
              <p:nvPr/>
            </p:nvSpPr>
            <p:spPr bwMode="auto">
              <a:xfrm>
                <a:off x="3352" y="1418"/>
                <a:ext cx="2" cy="8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5 h 6"/>
                  <a:gd name="T4" fmla="*/ 1 w 2"/>
                  <a:gd name="T5" fmla="*/ 5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1" y="3"/>
                      <a:pt x="0" y="5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4" name="Freeform 725"/>
              <p:cNvSpPr>
                <a:spLocks/>
              </p:cNvSpPr>
              <p:nvPr/>
            </p:nvSpPr>
            <p:spPr bwMode="auto">
              <a:xfrm>
                <a:off x="3381" y="1362"/>
                <a:ext cx="3" cy="10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1" y="5"/>
                      <a:pt x="2" y="3"/>
                      <a:pt x="2" y="0"/>
                    </a:cubicBezTo>
                    <a:cubicBezTo>
                      <a:pt x="1" y="3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5" name="Freeform 726"/>
              <p:cNvSpPr>
                <a:spLocks/>
              </p:cNvSpPr>
              <p:nvPr/>
            </p:nvSpPr>
            <p:spPr bwMode="auto">
              <a:xfrm>
                <a:off x="3303" y="1541"/>
                <a:ext cx="3" cy="11"/>
              </a:xfrm>
              <a:custGeom>
                <a:avLst/>
                <a:gdLst>
                  <a:gd name="T0" fmla="*/ 1 w 2"/>
                  <a:gd name="T1" fmla="*/ 8 h 8"/>
                  <a:gd name="T2" fmla="*/ 1 w 2"/>
                  <a:gd name="T3" fmla="*/ 3 h 8"/>
                  <a:gd name="T4" fmla="*/ 0 w 2"/>
                  <a:gd name="T5" fmla="*/ 5 h 8"/>
                  <a:gd name="T6" fmla="*/ 1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cubicBezTo>
                      <a:pt x="2" y="6"/>
                      <a:pt x="1" y="5"/>
                      <a:pt x="1" y="3"/>
                    </a:cubicBezTo>
                    <a:cubicBezTo>
                      <a:pt x="1" y="0"/>
                      <a:pt x="0" y="2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6" name="Freeform 727"/>
              <p:cNvSpPr>
                <a:spLocks/>
              </p:cNvSpPr>
              <p:nvPr/>
            </p:nvSpPr>
            <p:spPr bwMode="auto">
              <a:xfrm>
                <a:off x="3309" y="1516"/>
                <a:ext cx="2" cy="9"/>
              </a:xfrm>
              <a:custGeom>
                <a:avLst/>
                <a:gdLst>
                  <a:gd name="T0" fmla="*/ 1 w 2"/>
                  <a:gd name="T1" fmla="*/ 7 h 7"/>
                  <a:gd name="T2" fmla="*/ 2 w 2"/>
                  <a:gd name="T3" fmla="*/ 1 h 7"/>
                  <a:gd name="T4" fmla="*/ 1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7" name="Freeform 728"/>
              <p:cNvSpPr>
                <a:spLocks/>
              </p:cNvSpPr>
              <p:nvPr/>
            </p:nvSpPr>
            <p:spPr bwMode="auto">
              <a:xfrm>
                <a:off x="3301" y="1500"/>
                <a:ext cx="4" cy="33"/>
              </a:xfrm>
              <a:custGeom>
                <a:avLst/>
                <a:gdLst>
                  <a:gd name="T0" fmla="*/ 2 w 3"/>
                  <a:gd name="T1" fmla="*/ 23 h 25"/>
                  <a:gd name="T2" fmla="*/ 2 w 3"/>
                  <a:gd name="T3" fmla="*/ 21 h 25"/>
                  <a:gd name="T4" fmla="*/ 2 w 3"/>
                  <a:gd name="T5" fmla="*/ 19 h 25"/>
                  <a:gd name="T6" fmla="*/ 2 w 3"/>
                  <a:gd name="T7" fmla="*/ 17 h 25"/>
                  <a:gd name="T8" fmla="*/ 2 w 3"/>
                  <a:gd name="T9" fmla="*/ 12 h 25"/>
                  <a:gd name="T10" fmla="*/ 2 w 3"/>
                  <a:gd name="T11" fmla="*/ 3 h 25"/>
                  <a:gd name="T12" fmla="*/ 0 w 3"/>
                  <a:gd name="T13" fmla="*/ 0 h 25"/>
                  <a:gd name="T14" fmla="*/ 1 w 3"/>
                  <a:gd name="T15" fmla="*/ 5 h 25"/>
                  <a:gd name="T16" fmla="*/ 0 w 3"/>
                  <a:gd name="T17" fmla="*/ 9 h 25"/>
                  <a:gd name="T18" fmla="*/ 2 w 3"/>
                  <a:gd name="T19" fmla="*/ 16 h 25"/>
                  <a:gd name="T20" fmla="*/ 1 w 3"/>
                  <a:gd name="T21" fmla="*/ 21 h 25"/>
                  <a:gd name="T22" fmla="*/ 2 w 3"/>
                  <a:gd name="T2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5">
                    <a:moveTo>
                      <a:pt x="2" y="23"/>
                    </a:moveTo>
                    <a:cubicBezTo>
                      <a:pt x="3" y="22"/>
                      <a:pt x="2" y="22"/>
                      <a:pt x="2" y="21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2" y="15"/>
                      <a:pt x="2" y="14"/>
                      <a:pt x="2" y="12"/>
                    </a:cubicBezTo>
                    <a:cubicBezTo>
                      <a:pt x="2" y="9"/>
                      <a:pt x="2" y="6"/>
                      <a:pt x="2" y="3"/>
                    </a:cubicBezTo>
                    <a:cubicBezTo>
                      <a:pt x="2" y="0"/>
                      <a:pt x="1" y="2"/>
                      <a:pt x="0" y="0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0" y="8"/>
                      <a:pt x="0" y="6"/>
                      <a:pt x="0" y="9"/>
                    </a:cubicBezTo>
                    <a:cubicBezTo>
                      <a:pt x="1" y="9"/>
                      <a:pt x="1" y="14"/>
                      <a:pt x="2" y="16"/>
                    </a:cubicBezTo>
                    <a:cubicBezTo>
                      <a:pt x="1" y="18"/>
                      <a:pt x="1" y="20"/>
                      <a:pt x="1" y="21"/>
                    </a:cubicBezTo>
                    <a:cubicBezTo>
                      <a:pt x="2" y="25"/>
                      <a:pt x="2" y="19"/>
                      <a:pt x="2" y="2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8" name="Freeform 729"/>
              <p:cNvSpPr>
                <a:spLocks/>
              </p:cNvSpPr>
              <p:nvPr/>
            </p:nvSpPr>
            <p:spPr bwMode="auto">
              <a:xfrm>
                <a:off x="3362" y="1368"/>
                <a:ext cx="4" cy="11"/>
              </a:xfrm>
              <a:custGeom>
                <a:avLst/>
                <a:gdLst>
                  <a:gd name="T0" fmla="*/ 1 w 3"/>
                  <a:gd name="T1" fmla="*/ 5 h 8"/>
                  <a:gd name="T2" fmla="*/ 2 w 3"/>
                  <a:gd name="T3" fmla="*/ 2 h 8"/>
                  <a:gd name="T4" fmla="*/ 0 w 3"/>
                  <a:gd name="T5" fmla="*/ 5 h 8"/>
                  <a:gd name="T6" fmla="*/ 1 w 3"/>
                  <a:gd name="T7" fmla="*/ 8 h 8"/>
                  <a:gd name="T8" fmla="*/ 3 w 3"/>
                  <a:gd name="T9" fmla="*/ 3 h 8"/>
                  <a:gd name="T10" fmla="*/ 1 w 3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1" y="5"/>
                    </a:moveTo>
                    <a:cubicBezTo>
                      <a:pt x="1" y="7"/>
                      <a:pt x="1" y="3"/>
                      <a:pt x="2" y="2"/>
                    </a:cubicBezTo>
                    <a:cubicBezTo>
                      <a:pt x="1" y="0"/>
                      <a:pt x="1" y="5"/>
                      <a:pt x="0" y="5"/>
                    </a:cubicBezTo>
                    <a:cubicBezTo>
                      <a:pt x="0" y="8"/>
                      <a:pt x="1" y="6"/>
                      <a:pt x="1" y="8"/>
                    </a:cubicBezTo>
                    <a:cubicBezTo>
                      <a:pt x="2" y="6"/>
                      <a:pt x="3" y="4"/>
                      <a:pt x="3" y="3"/>
                    </a:cubicBezTo>
                    <a:cubicBezTo>
                      <a:pt x="3" y="1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9" name="Freeform 730"/>
              <p:cNvSpPr>
                <a:spLocks/>
              </p:cNvSpPr>
              <p:nvPr/>
            </p:nvSpPr>
            <p:spPr bwMode="auto">
              <a:xfrm>
                <a:off x="3284" y="1591"/>
                <a:ext cx="2" cy="11"/>
              </a:xfrm>
              <a:custGeom>
                <a:avLst/>
                <a:gdLst>
                  <a:gd name="T0" fmla="*/ 1 w 1"/>
                  <a:gd name="T1" fmla="*/ 8 h 8"/>
                  <a:gd name="T2" fmla="*/ 0 w 1"/>
                  <a:gd name="T3" fmla="*/ 0 h 8"/>
                  <a:gd name="T4" fmla="*/ 1 w 1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8"/>
                    </a:moveTo>
                    <a:cubicBezTo>
                      <a:pt x="1" y="5"/>
                      <a:pt x="1" y="3"/>
                      <a:pt x="0" y="0"/>
                    </a:cubicBezTo>
                    <a:cubicBezTo>
                      <a:pt x="0" y="3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0" name="Freeform 731"/>
              <p:cNvSpPr>
                <a:spLocks/>
              </p:cNvSpPr>
              <p:nvPr/>
            </p:nvSpPr>
            <p:spPr bwMode="auto">
              <a:xfrm>
                <a:off x="3280" y="1595"/>
                <a:ext cx="4" cy="9"/>
              </a:xfrm>
              <a:custGeom>
                <a:avLst/>
                <a:gdLst>
                  <a:gd name="T0" fmla="*/ 2 w 3"/>
                  <a:gd name="T1" fmla="*/ 6 h 7"/>
                  <a:gd name="T2" fmla="*/ 1 w 3"/>
                  <a:gd name="T3" fmla="*/ 0 h 7"/>
                  <a:gd name="T4" fmla="*/ 2 w 3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2" y="6"/>
                    </a:moveTo>
                    <a:cubicBezTo>
                      <a:pt x="3" y="7"/>
                      <a:pt x="2" y="2"/>
                      <a:pt x="1" y="0"/>
                    </a:cubicBezTo>
                    <a:cubicBezTo>
                      <a:pt x="0" y="2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1" name="Freeform 732"/>
              <p:cNvSpPr>
                <a:spLocks/>
              </p:cNvSpPr>
              <p:nvPr/>
            </p:nvSpPr>
            <p:spPr bwMode="auto">
              <a:xfrm>
                <a:off x="3280" y="1586"/>
                <a:ext cx="3" cy="5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3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1" y="0"/>
                      <a:pt x="1" y="1"/>
                      <a:pt x="0" y="0"/>
                    </a:cubicBezTo>
                    <a:cubicBezTo>
                      <a:pt x="0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2" name="Freeform 733"/>
              <p:cNvSpPr>
                <a:spLocks/>
              </p:cNvSpPr>
              <p:nvPr/>
            </p:nvSpPr>
            <p:spPr bwMode="auto">
              <a:xfrm>
                <a:off x="3366" y="1352"/>
                <a:ext cx="4" cy="13"/>
              </a:xfrm>
              <a:custGeom>
                <a:avLst/>
                <a:gdLst>
                  <a:gd name="T0" fmla="*/ 0 w 3"/>
                  <a:gd name="T1" fmla="*/ 9 h 10"/>
                  <a:gd name="T2" fmla="*/ 2 w 3"/>
                  <a:gd name="T3" fmla="*/ 7 h 10"/>
                  <a:gd name="T4" fmla="*/ 3 w 3"/>
                  <a:gd name="T5" fmla="*/ 3 h 10"/>
                  <a:gd name="T6" fmla="*/ 0 w 3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9"/>
                    </a:moveTo>
                    <a:cubicBezTo>
                      <a:pt x="1" y="10"/>
                      <a:pt x="1" y="8"/>
                      <a:pt x="2" y="7"/>
                    </a:cubicBezTo>
                    <a:cubicBezTo>
                      <a:pt x="2" y="5"/>
                      <a:pt x="3" y="3"/>
                      <a:pt x="3" y="3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3" name="Freeform 734"/>
              <p:cNvSpPr>
                <a:spLocks/>
              </p:cNvSpPr>
              <p:nvPr/>
            </p:nvSpPr>
            <p:spPr bwMode="auto">
              <a:xfrm>
                <a:off x="3266" y="1614"/>
                <a:ext cx="5" cy="15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0 h 11"/>
                  <a:gd name="T4" fmla="*/ 4 w 4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cubicBezTo>
                      <a:pt x="4" y="8"/>
                      <a:pt x="2" y="5"/>
                      <a:pt x="0" y="0"/>
                    </a:cubicBezTo>
                    <a:cubicBezTo>
                      <a:pt x="1" y="4"/>
                      <a:pt x="2" y="7"/>
                      <a:pt x="4" y="1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4" name="Freeform 735"/>
              <p:cNvSpPr>
                <a:spLocks/>
              </p:cNvSpPr>
              <p:nvPr/>
            </p:nvSpPr>
            <p:spPr bwMode="auto">
              <a:xfrm>
                <a:off x="3376" y="1331"/>
                <a:ext cx="4" cy="7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5 h 5"/>
                  <a:gd name="T4" fmla="*/ 2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3" y="3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5" name="Freeform 736"/>
              <p:cNvSpPr>
                <a:spLocks/>
              </p:cNvSpPr>
              <p:nvPr/>
            </p:nvSpPr>
            <p:spPr bwMode="auto">
              <a:xfrm>
                <a:off x="3283" y="1509"/>
                <a:ext cx="3" cy="16"/>
              </a:xfrm>
              <a:custGeom>
                <a:avLst/>
                <a:gdLst>
                  <a:gd name="T0" fmla="*/ 1 w 2"/>
                  <a:gd name="T1" fmla="*/ 12 h 12"/>
                  <a:gd name="T2" fmla="*/ 0 w 2"/>
                  <a:gd name="T3" fmla="*/ 4 h 12"/>
                  <a:gd name="T4" fmla="*/ 1 w 2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1" y="12"/>
                    </a:moveTo>
                    <a:cubicBezTo>
                      <a:pt x="2" y="9"/>
                      <a:pt x="1" y="0"/>
                      <a:pt x="0" y="4"/>
                    </a:cubicBezTo>
                    <a:cubicBezTo>
                      <a:pt x="1" y="7"/>
                      <a:pt x="1" y="9"/>
                      <a:pt x="1" y="1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6" name="Freeform 737"/>
              <p:cNvSpPr>
                <a:spLocks/>
              </p:cNvSpPr>
              <p:nvPr/>
            </p:nvSpPr>
            <p:spPr bwMode="auto">
              <a:xfrm>
                <a:off x="3305" y="1442"/>
                <a:ext cx="2" cy="13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6 h 10"/>
                  <a:gd name="T4" fmla="*/ 2 w 2"/>
                  <a:gd name="T5" fmla="*/ 0 h 10"/>
                  <a:gd name="T6" fmla="*/ 1 w 2"/>
                  <a:gd name="T7" fmla="*/ 0 h 10"/>
                  <a:gd name="T8" fmla="*/ 0 w 2"/>
                  <a:gd name="T9" fmla="*/ 5 h 10"/>
                  <a:gd name="T10" fmla="*/ 1 w 2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1" y="10"/>
                      <a:pt x="2" y="8"/>
                      <a:pt x="2" y="6"/>
                    </a:cubicBezTo>
                    <a:cubicBezTo>
                      <a:pt x="2" y="4"/>
                      <a:pt x="2" y="2"/>
                      <a:pt x="2" y="0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1" y="7"/>
                      <a:pt x="1" y="9"/>
                      <a:pt x="1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7" name="Freeform 738"/>
              <p:cNvSpPr>
                <a:spLocks/>
              </p:cNvSpPr>
              <p:nvPr/>
            </p:nvSpPr>
            <p:spPr bwMode="auto">
              <a:xfrm>
                <a:off x="3268" y="1557"/>
                <a:ext cx="3" cy="12"/>
              </a:xfrm>
              <a:custGeom>
                <a:avLst/>
                <a:gdLst>
                  <a:gd name="T0" fmla="*/ 2 w 2"/>
                  <a:gd name="T1" fmla="*/ 9 h 9"/>
                  <a:gd name="T2" fmla="*/ 1 w 2"/>
                  <a:gd name="T3" fmla="*/ 0 h 9"/>
                  <a:gd name="T4" fmla="*/ 2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cubicBezTo>
                      <a:pt x="2" y="6"/>
                      <a:pt x="2" y="3"/>
                      <a:pt x="1" y="0"/>
                    </a:cubicBezTo>
                    <a:cubicBezTo>
                      <a:pt x="1" y="3"/>
                      <a:pt x="0" y="6"/>
                      <a:pt x="2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8" name="Freeform 739"/>
              <p:cNvSpPr>
                <a:spLocks/>
              </p:cNvSpPr>
              <p:nvPr/>
            </p:nvSpPr>
            <p:spPr bwMode="auto">
              <a:xfrm>
                <a:off x="3385" y="1298"/>
                <a:ext cx="8" cy="17"/>
              </a:xfrm>
              <a:custGeom>
                <a:avLst/>
                <a:gdLst>
                  <a:gd name="T0" fmla="*/ 0 w 6"/>
                  <a:gd name="T1" fmla="*/ 13 h 13"/>
                  <a:gd name="T2" fmla="*/ 1 w 6"/>
                  <a:gd name="T3" fmla="*/ 12 h 13"/>
                  <a:gd name="T4" fmla="*/ 6 w 6"/>
                  <a:gd name="T5" fmla="*/ 0 h 13"/>
                  <a:gd name="T6" fmla="*/ 0 w 6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" y="8"/>
                      <a:pt x="5" y="5"/>
                      <a:pt x="6" y="0"/>
                    </a:cubicBezTo>
                    <a:cubicBezTo>
                      <a:pt x="4" y="6"/>
                      <a:pt x="0" y="8"/>
                      <a:pt x="0" y="1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9" name="Freeform 740"/>
              <p:cNvSpPr>
                <a:spLocks/>
              </p:cNvSpPr>
              <p:nvPr/>
            </p:nvSpPr>
            <p:spPr bwMode="auto">
              <a:xfrm>
                <a:off x="3284" y="1471"/>
                <a:ext cx="3" cy="7"/>
              </a:xfrm>
              <a:custGeom>
                <a:avLst/>
                <a:gdLst>
                  <a:gd name="T0" fmla="*/ 1 w 2"/>
                  <a:gd name="T1" fmla="*/ 5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4"/>
                      <a:pt x="1" y="2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0" name="Freeform 741"/>
              <p:cNvSpPr>
                <a:spLocks/>
              </p:cNvSpPr>
              <p:nvPr/>
            </p:nvSpPr>
            <p:spPr bwMode="auto">
              <a:xfrm>
                <a:off x="3393" y="1287"/>
                <a:ext cx="4" cy="12"/>
              </a:xfrm>
              <a:custGeom>
                <a:avLst/>
                <a:gdLst>
                  <a:gd name="T0" fmla="*/ 0 w 3"/>
                  <a:gd name="T1" fmla="*/ 7 h 9"/>
                  <a:gd name="T2" fmla="*/ 2 w 3"/>
                  <a:gd name="T3" fmla="*/ 5 h 9"/>
                  <a:gd name="T4" fmla="*/ 3 w 3"/>
                  <a:gd name="T5" fmla="*/ 0 h 9"/>
                  <a:gd name="T6" fmla="*/ 1 w 3"/>
                  <a:gd name="T7" fmla="*/ 4 h 9"/>
                  <a:gd name="T8" fmla="*/ 0 w 3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7"/>
                    </a:moveTo>
                    <a:cubicBezTo>
                      <a:pt x="1" y="9"/>
                      <a:pt x="1" y="5"/>
                      <a:pt x="2" y="5"/>
                    </a:cubicBezTo>
                    <a:cubicBezTo>
                      <a:pt x="1" y="5"/>
                      <a:pt x="3" y="3"/>
                      <a:pt x="3" y="0"/>
                    </a:cubicBezTo>
                    <a:cubicBezTo>
                      <a:pt x="2" y="1"/>
                      <a:pt x="3" y="3"/>
                      <a:pt x="1" y="4"/>
                    </a:cubicBezTo>
                    <a:cubicBezTo>
                      <a:pt x="1" y="5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1" name="Freeform 742"/>
              <p:cNvSpPr>
                <a:spLocks/>
              </p:cNvSpPr>
              <p:nvPr/>
            </p:nvSpPr>
            <p:spPr bwMode="auto">
              <a:xfrm>
                <a:off x="3399" y="1275"/>
                <a:ext cx="6" cy="12"/>
              </a:xfrm>
              <a:custGeom>
                <a:avLst/>
                <a:gdLst>
                  <a:gd name="T0" fmla="*/ 0 w 5"/>
                  <a:gd name="T1" fmla="*/ 9 h 9"/>
                  <a:gd name="T2" fmla="*/ 5 w 5"/>
                  <a:gd name="T3" fmla="*/ 1 h 9"/>
                  <a:gd name="T4" fmla="*/ 2 w 5"/>
                  <a:gd name="T5" fmla="*/ 3 h 9"/>
                  <a:gd name="T6" fmla="*/ 0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cubicBezTo>
                      <a:pt x="3" y="5"/>
                      <a:pt x="4" y="5"/>
                      <a:pt x="5" y="1"/>
                    </a:cubicBezTo>
                    <a:cubicBezTo>
                      <a:pt x="3" y="5"/>
                      <a:pt x="4" y="0"/>
                      <a:pt x="2" y="3"/>
                    </a:cubicBezTo>
                    <a:cubicBezTo>
                      <a:pt x="3" y="4"/>
                      <a:pt x="1" y="6"/>
                      <a:pt x="0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2" name="Freeform 743"/>
              <p:cNvSpPr>
                <a:spLocks/>
              </p:cNvSpPr>
              <p:nvPr/>
            </p:nvSpPr>
            <p:spPr bwMode="auto">
              <a:xfrm>
                <a:off x="3271" y="1461"/>
                <a:ext cx="3" cy="12"/>
              </a:xfrm>
              <a:custGeom>
                <a:avLst/>
                <a:gdLst>
                  <a:gd name="T0" fmla="*/ 2 w 2"/>
                  <a:gd name="T1" fmla="*/ 9 h 9"/>
                  <a:gd name="T2" fmla="*/ 0 w 2"/>
                  <a:gd name="T3" fmla="*/ 3 h 9"/>
                  <a:gd name="T4" fmla="*/ 2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cubicBezTo>
                      <a:pt x="2" y="6"/>
                      <a:pt x="2" y="0"/>
                      <a:pt x="0" y="3"/>
                    </a:cubicBezTo>
                    <a:cubicBezTo>
                      <a:pt x="1" y="7"/>
                      <a:pt x="1" y="8"/>
                      <a:pt x="2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3" name="Freeform 744"/>
              <p:cNvSpPr>
                <a:spLocks/>
              </p:cNvSpPr>
              <p:nvPr/>
            </p:nvSpPr>
            <p:spPr bwMode="auto">
              <a:xfrm>
                <a:off x="3414" y="1240"/>
                <a:ext cx="12" cy="19"/>
              </a:xfrm>
              <a:custGeom>
                <a:avLst/>
                <a:gdLst>
                  <a:gd name="T0" fmla="*/ 0 w 9"/>
                  <a:gd name="T1" fmla="*/ 14 h 14"/>
                  <a:gd name="T2" fmla="*/ 2 w 9"/>
                  <a:gd name="T3" fmla="*/ 11 h 14"/>
                  <a:gd name="T4" fmla="*/ 4 w 9"/>
                  <a:gd name="T5" fmla="*/ 7 h 14"/>
                  <a:gd name="T6" fmla="*/ 5 w 9"/>
                  <a:gd name="T7" fmla="*/ 10 h 14"/>
                  <a:gd name="T8" fmla="*/ 9 w 9"/>
                  <a:gd name="T9" fmla="*/ 0 h 14"/>
                  <a:gd name="T10" fmla="*/ 6 w 9"/>
                  <a:gd name="T11" fmla="*/ 3 h 14"/>
                  <a:gd name="T12" fmla="*/ 8 w 9"/>
                  <a:gd name="T13" fmla="*/ 2 h 14"/>
                  <a:gd name="T14" fmla="*/ 0 w 9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cubicBezTo>
                      <a:pt x="1" y="13"/>
                      <a:pt x="2" y="12"/>
                      <a:pt x="2" y="11"/>
                    </a:cubicBezTo>
                    <a:cubicBezTo>
                      <a:pt x="3" y="10"/>
                      <a:pt x="4" y="9"/>
                      <a:pt x="4" y="7"/>
                    </a:cubicBezTo>
                    <a:cubicBezTo>
                      <a:pt x="5" y="7"/>
                      <a:pt x="5" y="8"/>
                      <a:pt x="5" y="10"/>
                    </a:cubicBezTo>
                    <a:cubicBezTo>
                      <a:pt x="7" y="6"/>
                      <a:pt x="6" y="5"/>
                      <a:pt x="9" y="0"/>
                    </a:cubicBezTo>
                    <a:cubicBezTo>
                      <a:pt x="8" y="1"/>
                      <a:pt x="8" y="1"/>
                      <a:pt x="6" y="3"/>
                    </a:cubicBezTo>
                    <a:cubicBezTo>
                      <a:pt x="5" y="6"/>
                      <a:pt x="7" y="2"/>
                      <a:pt x="8" y="2"/>
                    </a:cubicBezTo>
                    <a:cubicBezTo>
                      <a:pt x="5" y="6"/>
                      <a:pt x="2" y="9"/>
                      <a:pt x="0" y="1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4" name="Freeform 745"/>
              <p:cNvSpPr>
                <a:spLocks/>
              </p:cNvSpPr>
              <p:nvPr/>
            </p:nvSpPr>
            <p:spPr bwMode="auto">
              <a:xfrm>
                <a:off x="3337" y="1314"/>
                <a:ext cx="4" cy="12"/>
              </a:xfrm>
              <a:custGeom>
                <a:avLst/>
                <a:gdLst>
                  <a:gd name="T0" fmla="*/ 1 w 3"/>
                  <a:gd name="T1" fmla="*/ 9 h 9"/>
                  <a:gd name="T2" fmla="*/ 3 w 3"/>
                  <a:gd name="T3" fmla="*/ 0 h 9"/>
                  <a:gd name="T4" fmla="*/ 1 w 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1" y="9"/>
                    </a:moveTo>
                    <a:cubicBezTo>
                      <a:pt x="3" y="6"/>
                      <a:pt x="3" y="2"/>
                      <a:pt x="3" y="0"/>
                    </a:cubicBezTo>
                    <a:cubicBezTo>
                      <a:pt x="1" y="3"/>
                      <a:pt x="0" y="7"/>
                      <a:pt x="1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5" name="Freeform 746"/>
              <p:cNvSpPr>
                <a:spLocks/>
              </p:cNvSpPr>
              <p:nvPr/>
            </p:nvSpPr>
            <p:spPr bwMode="auto">
              <a:xfrm>
                <a:off x="3301" y="1374"/>
                <a:ext cx="2" cy="6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4"/>
                      <a:pt x="2" y="2"/>
                    </a:cubicBezTo>
                    <a:cubicBezTo>
                      <a:pt x="1" y="0"/>
                      <a:pt x="1" y="1"/>
                      <a:pt x="0" y="0"/>
                    </a:cubicBezTo>
                    <a:cubicBezTo>
                      <a:pt x="0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6" name="Freeform 747"/>
              <p:cNvSpPr>
                <a:spLocks/>
              </p:cNvSpPr>
              <p:nvPr/>
            </p:nvSpPr>
            <p:spPr bwMode="auto">
              <a:xfrm>
                <a:off x="3331" y="1279"/>
                <a:ext cx="6" cy="12"/>
              </a:xfrm>
              <a:custGeom>
                <a:avLst/>
                <a:gdLst>
                  <a:gd name="T0" fmla="*/ 0 w 4"/>
                  <a:gd name="T1" fmla="*/ 9 h 9"/>
                  <a:gd name="T2" fmla="*/ 4 w 4"/>
                  <a:gd name="T3" fmla="*/ 0 h 9"/>
                  <a:gd name="T4" fmla="*/ 0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7" name="Freeform 748"/>
              <p:cNvSpPr>
                <a:spLocks/>
              </p:cNvSpPr>
              <p:nvPr/>
            </p:nvSpPr>
            <p:spPr bwMode="auto">
              <a:xfrm>
                <a:off x="3279" y="1327"/>
                <a:ext cx="3" cy="11"/>
              </a:xfrm>
              <a:custGeom>
                <a:avLst/>
                <a:gdLst>
                  <a:gd name="T0" fmla="*/ 0 w 2"/>
                  <a:gd name="T1" fmla="*/ 8 h 8"/>
                  <a:gd name="T2" fmla="*/ 2 w 2"/>
                  <a:gd name="T3" fmla="*/ 3 h 8"/>
                  <a:gd name="T4" fmla="*/ 0 w 2"/>
                  <a:gd name="T5" fmla="*/ 3 h 8"/>
                  <a:gd name="T6" fmla="*/ 0 w 2"/>
                  <a:gd name="T7" fmla="*/ 5 h 8"/>
                  <a:gd name="T8" fmla="*/ 0 w 2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cubicBezTo>
                      <a:pt x="1" y="6"/>
                      <a:pt x="1" y="4"/>
                      <a:pt x="2" y="3"/>
                    </a:cubicBezTo>
                    <a:cubicBezTo>
                      <a:pt x="2" y="0"/>
                      <a:pt x="0" y="6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8" name="Freeform 749"/>
              <p:cNvSpPr>
                <a:spLocks/>
              </p:cNvSpPr>
              <p:nvPr/>
            </p:nvSpPr>
            <p:spPr bwMode="auto">
              <a:xfrm>
                <a:off x="3248" y="1374"/>
                <a:ext cx="4" cy="14"/>
              </a:xfrm>
              <a:custGeom>
                <a:avLst/>
                <a:gdLst>
                  <a:gd name="T0" fmla="*/ 1 w 3"/>
                  <a:gd name="T1" fmla="*/ 10 h 10"/>
                  <a:gd name="T2" fmla="*/ 2 w 3"/>
                  <a:gd name="T3" fmla="*/ 0 h 10"/>
                  <a:gd name="T4" fmla="*/ 1 w 3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2" y="7"/>
                      <a:pt x="3" y="3"/>
                      <a:pt x="2" y="0"/>
                    </a:cubicBezTo>
                    <a:cubicBezTo>
                      <a:pt x="2" y="3"/>
                      <a:pt x="0" y="9"/>
                      <a:pt x="1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9" name="Freeform 750"/>
              <p:cNvSpPr>
                <a:spLocks/>
              </p:cNvSpPr>
              <p:nvPr/>
            </p:nvSpPr>
            <p:spPr bwMode="auto">
              <a:xfrm>
                <a:off x="3388" y="1197"/>
                <a:ext cx="4" cy="7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3 h 5"/>
                  <a:gd name="T4" fmla="*/ 3 w 3"/>
                  <a:gd name="T5" fmla="*/ 1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4"/>
                      <a:pt x="2" y="3"/>
                      <a:pt x="3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0" name="Freeform 751"/>
              <p:cNvSpPr>
                <a:spLocks/>
              </p:cNvSpPr>
              <p:nvPr/>
            </p:nvSpPr>
            <p:spPr bwMode="auto">
              <a:xfrm>
                <a:off x="3280" y="1288"/>
                <a:ext cx="7" cy="22"/>
              </a:xfrm>
              <a:custGeom>
                <a:avLst/>
                <a:gdLst>
                  <a:gd name="T0" fmla="*/ 0 w 5"/>
                  <a:gd name="T1" fmla="*/ 16 h 16"/>
                  <a:gd name="T2" fmla="*/ 1 w 5"/>
                  <a:gd name="T3" fmla="*/ 13 h 16"/>
                  <a:gd name="T4" fmla="*/ 2 w 5"/>
                  <a:gd name="T5" fmla="*/ 11 h 16"/>
                  <a:gd name="T6" fmla="*/ 4 w 5"/>
                  <a:gd name="T7" fmla="*/ 6 h 16"/>
                  <a:gd name="T8" fmla="*/ 3 w 5"/>
                  <a:gd name="T9" fmla="*/ 6 h 16"/>
                  <a:gd name="T10" fmla="*/ 4 w 5"/>
                  <a:gd name="T11" fmla="*/ 0 h 16"/>
                  <a:gd name="T12" fmla="*/ 2 w 5"/>
                  <a:gd name="T13" fmla="*/ 6 h 16"/>
                  <a:gd name="T14" fmla="*/ 1 w 5"/>
                  <a:gd name="T15" fmla="*/ 10 h 16"/>
                  <a:gd name="T16" fmla="*/ 0 w 5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6">
                    <a:moveTo>
                      <a:pt x="0" y="16"/>
                    </a:moveTo>
                    <a:cubicBezTo>
                      <a:pt x="0" y="15"/>
                      <a:pt x="1" y="14"/>
                      <a:pt x="1" y="13"/>
                    </a:cubicBezTo>
                    <a:cubicBezTo>
                      <a:pt x="1" y="12"/>
                      <a:pt x="2" y="12"/>
                      <a:pt x="2" y="11"/>
                    </a:cubicBezTo>
                    <a:cubicBezTo>
                      <a:pt x="3" y="9"/>
                      <a:pt x="3" y="8"/>
                      <a:pt x="4" y="6"/>
                    </a:cubicBezTo>
                    <a:cubicBezTo>
                      <a:pt x="4" y="5"/>
                      <a:pt x="3" y="6"/>
                      <a:pt x="3" y="6"/>
                    </a:cubicBezTo>
                    <a:cubicBezTo>
                      <a:pt x="3" y="4"/>
                      <a:pt x="5" y="1"/>
                      <a:pt x="4" y="0"/>
                    </a:cubicBezTo>
                    <a:cubicBezTo>
                      <a:pt x="3" y="2"/>
                      <a:pt x="3" y="4"/>
                      <a:pt x="2" y="6"/>
                    </a:cubicBezTo>
                    <a:cubicBezTo>
                      <a:pt x="2" y="7"/>
                      <a:pt x="2" y="8"/>
                      <a:pt x="1" y="10"/>
                    </a:cubicBezTo>
                    <a:cubicBezTo>
                      <a:pt x="1" y="12"/>
                      <a:pt x="0" y="14"/>
                      <a:pt x="0" y="1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1" name="Freeform 752"/>
              <p:cNvSpPr>
                <a:spLocks/>
              </p:cNvSpPr>
              <p:nvPr/>
            </p:nvSpPr>
            <p:spPr bwMode="auto">
              <a:xfrm>
                <a:off x="3392" y="1175"/>
                <a:ext cx="7" cy="9"/>
              </a:xfrm>
              <a:custGeom>
                <a:avLst/>
                <a:gdLst>
                  <a:gd name="T0" fmla="*/ 1 w 5"/>
                  <a:gd name="T1" fmla="*/ 5 h 6"/>
                  <a:gd name="T2" fmla="*/ 4 w 5"/>
                  <a:gd name="T3" fmla="*/ 2 h 6"/>
                  <a:gd name="T4" fmla="*/ 1 w 5"/>
                  <a:gd name="T5" fmla="*/ 3 h 6"/>
                  <a:gd name="T6" fmla="*/ 1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2" y="4"/>
                      <a:pt x="3" y="3"/>
                      <a:pt x="4" y="2"/>
                    </a:cubicBezTo>
                    <a:cubicBezTo>
                      <a:pt x="5" y="0"/>
                      <a:pt x="3" y="1"/>
                      <a:pt x="1" y="3"/>
                    </a:cubicBezTo>
                    <a:cubicBezTo>
                      <a:pt x="0" y="6"/>
                      <a:pt x="3" y="2"/>
                      <a:pt x="1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2" name="Freeform 753"/>
              <p:cNvSpPr>
                <a:spLocks/>
              </p:cNvSpPr>
              <p:nvPr/>
            </p:nvSpPr>
            <p:spPr bwMode="auto">
              <a:xfrm>
                <a:off x="3303" y="1235"/>
                <a:ext cx="8" cy="14"/>
              </a:xfrm>
              <a:custGeom>
                <a:avLst/>
                <a:gdLst>
                  <a:gd name="T0" fmla="*/ 0 w 6"/>
                  <a:gd name="T1" fmla="*/ 11 h 11"/>
                  <a:gd name="T2" fmla="*/ 5 w 6"/>
                  <a:gd name="T3" fmla="*/ 0 h 11"/>
                  <a:gd name="T4" fmla="*/ 0 w 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cubicBezTo>
                      <a:pt x="1" y="11"/>
                      <a:pt x="6" y="2"/>
                      <a:pt x="5" y="0"/>
                    </a:cubicBezTo>
                    <a:cubicBezTo>
                      <a:pt x="3" y="4"/>
                      <a:pt x="2" y="8"/>
                      <a:pt x="0" y="1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3" name="Freeform 754"/>
              <p:cNvSpPr>
                <a:spLocks/>
              </p:cNvSpPr>
              <p:nvPr/>
            </p:nvSpPr>
            <p:spPr bwMode="auto">
              <a:xfrm>
                <a:off x="3290" y="1241"/>
                <a:ext cx="4" cy="11"/>
              </a:xfrm>
              <a:custGeom>
                <a:avLst/>
                <a:gdLst>
                  <a:gd name="T0" fmla="*/ 0 w 3"/>
                  <a:gd name="T1" fmla="*/ 8 h 8"/>
                  <a:gd name="T2" fmla="*/ 3 w 3"/>
                  <a:gd name="T3" fmla="*/ 0 h 8"/>
                  <a:gd name="T4" fmla="*/ 0 w 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cubicBezTo>
                      <a:pt x="2" y="6"/>
                      <a:pt x="3" y="3"/>
                      <a:pt x="3" y="0"/>
                    </a:cubicBezTo>
                    <a:cubicBezTo>
                      <a:pt x="2" y="3"/>
                      <a:pt x="0" y="5"/>
                      <a:pt x="0" y="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4" name="Freeform 755"/>
              <p:cNvSpPr>
                <a:spLocks/>
              </p:cNvSpPr>
              <p:nvPr/>
            </p:nvSpPr>
            <p:spPr bwMode="auto">
              <a:xfrm>
                <a:off x="3333" y="1194"/>
                <a:ext cx="5" cy="10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0 h 7"/>
                  <a:gd name="T4" fmla="*/ 0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cubicBezTo>
                      <a:pt x="1" y="4"/>
                      <a:pt x="3" y="2"/>
                      <a:pt x="4" y="0"/>
                    </a:cubicBezTo>
                    <a:cubicBezTo>
                      <a:pt x="2" y="2"/>
                      <a:pt x="1" y="4"/>
                      <a:pt x="0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5" name="Freeform 756"/>
              <p:cNvSpPr>
                <a:spLocks/>
              </p:cNvSpPr>
              <p:nvPr/>
            </p:nvSpPr>
            <p:spPr bwMode="auto">
              <a:xfrm>
                <a:off x="3356" y="1165"/>
                <a:ext cx="4" cy="6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  <a:gd name="T4" fmla="*/ 1 w 3"/>
                  <a:gd name="T5" fmla="*/ 2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4"/>
                      <a:pt x="2" y="2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6" name="Freeform 757"/>
              <p:cNvSpPr>
                <a:spLocks/>
              </p:cNvSpPr>
              <p:nvPr/>
            </p:nvSpPr>
            <p:spPr bwMode="auto">
              <a:xfrm>
                <a:off x="3364" y="1149"/>
                <a:ext cx="5" cy="8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2 h 6"/>
                  <a:gd name="T4" fmla="*/ 0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2" y="5"/>
                      <a:pt x="3" y="3"/>
                      <a:pt x="4" y="2"/>
                    </a:cubicBezTo>
                    <a:cubicBezTo>
                      <a:pt x="4" y="0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7" name="Freeform 758"/>
              <p:cNvSpPr>
                <a:spLocks/>
              </p:cNvSpPr>
              <p:nvPr/>
            </p:nvSpPr>
            <p:spPr bwMode="auto">
              <a:xfrm>
                <a:off x="3490" y="1069"/>
                <a:ext cx="14" cy="12"/>
              </a:xfrm>
              <a:custGeom>
                <a:avLst/>
                <a:gdLst>
                  <a:gd name="T0" fmla="*/ 3 w 10"/>
                  <a:gd name="T1" fmla="*/ 7 h 9"/>
                  <a:gd name="T2" fmla="*/ 3 w 10"/>
                  <a:gd name="T3" fmla="*/ 7 h 9"/>
                  <a:gd name="T4" fmla="*/ 6 w 10"/>
                  <a:gd name="T5" fmla="*/ 5 h 9"/>
                  <a:gd name="T6" fmla="*/ 8 w 10"/>
                  <a:gd name="T7" fmla="*/ 2 h 9"/>
                  <a:gd name="T8" fmla="*/ 7 w 10"/>
                  <a:gd name="T9" fmla="*/ 2 h 9"/>
                  <a:gd name="T10" fmla="*/ 3 w 1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3" y="7"/>
                    </a:moveTo>
                    <a:cubicBezTo>
                      <a:pt x="4" y="7"/>
                      <a:pt x="4" y="7"/>
                      <a:pt x="3" y="7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7" y="4"/>
                      <a:pt x="6" y="3"/>
                      <a:pt x="8" y="2"/>
                    </a:cubicBezTo>
                    <a:cubicBezTo>
                      <a:pt x="10" y="0"/>
                      <a:pt x="5" y="4"/>
                      <a:pt x="7" y="2"/>
                    </a:cubicBezTo>
                    <a:cubicBezTo>
                      <a:pt x="5" y="4"/>
                      <a:pt x="0" y="9"/>
                      <a:pt x="3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8" name="Freeform 759"/>
              <p:cNvSpPr>
                <a:spLocks/>
              </p:cNvSpPr>
              <p:nvPr/>
            </p:nvSpPr>
            <p:spPr bwMode="auto">
              <a:xfrm>
                <a:off x="3502" y="1064"/>
                <a:ext cx="10" cy="7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4 w 7"/>
                  <a:gd name="T5" fmla="*/ 3 h 5"/>
                  <a:gd name="T6" fmla="*/ 7 w 7"/>
                  <a:gd name="T7" fmla="*/ 0 h 5"/>
                  <a:gd name="T8" fmla="*/ 3 w 7"/>
                  <a:gd name="T9" fmla="*/ 1 h 5"/>
                  <a:gd name="T10" fmla="*/ 0 w 7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4"/>
                      <a:pt x="2" y="3"/>
                    </a:cubicBezTo>
                    <a:cubicBezTo>
                      <a:pt x="4" y="2"/>
                      <a:pt x="5" y="2"/>
                      <a:pt x="4" y="3"/>
                    </a:cubicBezTo>
                    <a:cubicBezTo>
                      <a:pt x="5" y="2"/>
                      <a:pt x="6" y="1"/>
                      <a:pt x="7" y="0"/>
                    </a:cubicBezTo>
                    <a:cubicBezTo>
                      <a:pt x="6" y="0"/>
                      <a:pt x="4" y="1"/>
                      <a:pt x="3" y="1"/>
                    </a:cubicBezTo>
                    <a:cubicBezTo>
                      <a:pt x="2" y="3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9" name="Freeform 760"/>
              <p:cNvSpPr>
                <a:spLocks/>
              </p:cNvSpPr>
              <p:nvPr/>
            </p:nvSpPr>
            <p:spPr bwMode="auto">
              <a:xfrm>
                <a:off x="3524" y="1056"/>
                <a:ext cx="7" cy="5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2" y="3"/>
                      <a:pt x="3" y="2"/>
                      <a:pt x="5" y="0"/>
                    </a:cubicBezTo>
                    <a:cubicBezTo>
                      <a:pt x="3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0" name="Freeform 761"/>
              <p:cNvSpPr>
                <a:spLocks/>
              </p:cNvSpPr>
              <p:nvPr/>
            </p:nvSpPr>
            <p:spPr bwMode="auto">
              <a:xfrm>
                <a:off x="3400" y="1110"/>
                <a:ext cx="7" cy="4"/>
              </a:xfrm>
              <a:custGeom>
                <a:avLst/>
                <a:gdLst>
                  <a:gd name="T0" fmla="*/ 3 w 5"/>
                  <a:gd name="T1" fmla="*/ 3 h 3"/>
                  <a:gd name="T2" fmla="*/ 3 w 5"/>
                  <a:gd name="T3" fmla="*/ 0 h 3"/>
                  <a:gd name="T4" fmla="*/ 3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0" y="3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1" name="Freeform 762"/>
              <p:cNvSpPr>
                <a:spLocks/>
              </p:cNvSpPr>
              <p:nvPr/>
            </p:nvSpPr>
            <p:spPr bwMode="auto">
              <a:xfrm>
                <a:off x="3396" y="1104"/>
                <a:ext cx="11" cy="14"/>
              </a:xfrm>
              <a:custGeom>
                <a:avLst/>
                <a:gdLst>
                  <a:gd name="T0" fmla="*/ 0 w 8"/>
                  <a:gd name="T1" fmla="*/ 10 h 10"/>
                  <a:gd name="T2" fmla="*/ 5 w 8"/>
                  <a:gd name="T3" fmla="*/ 5 h 10"/>
                  <a:gd name="T4" fmla="*/ 8 w 8"/>
                  <a:gd name="T5" fmla="*/ 0 h 10"/>
                  <a:gd name="T6" fmla="*/ 3 w 8"/>
                  <a:gd name="T7" fmla="*/ 4 h 10"/>
                  <a:gd name="T8" fmla="*/ 0 w 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1" y="8"/>
                      <a:pt x="3" y="6"/>
                      <a:pt x="5" y="5"/>
                    </a:cubicBezTo>
                    <a:cubicBezTo>
                      <a:pt x="6" y="3"/>
                      <a:pt x="7" y="1"/>
                      <a:pt x="8" y="0"/>
                    </a:cubicBezTo>
                    <a:cubicBezTo>
                      <a:pt x="6" y="2"/>
                      <a:pt x="5" y="3"/>
                      <a:pt x="3" y="4"/>
                    </a:cubicBezTo>
                    <a:cubicBezTo>
                      <a:pt x="2" y="6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2" name="Freeform 763"/>
              <p:cNvSpPr>
                <a:spLocks/>
              </p:cNvSpPr>
              <p:nvPr/>
            </p:nvSpPr>
            <p:spPr bwMode="auto">
              <a:xfrm>
                <a:off x="3408" y="1099"/>
                <a:ext cx="8" cy="9"/>
              </a:xfrm>
              <a:custGeom>
                <a:avLst/>
                <a:gdLst>
                  <a:gd name="T0" fmla="*/ 1 w 6"/>
                  <a:gd name="T1" fmla="*/ 7 h 7"/>
                  <a:gd name="T2" fmla="*/ 6 w 6"/>
                  <a:gd name="T3" fmla="*/ 0 h 7"/>
                  <a:gd name="T4" fmla="*/ 0 w 6"/>
                  <a:gd name="T5" fmla="*/ 6 h 7"/>
                  <a:gd name="T6" fmla="*/ 1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cubicBezTo>
                      <a:pt x="2" y="4"/>
                      <a:pt x="4" y="3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0" y="7"/>
                      <a:pt x="1" y="6"/>
                      <a:pt x="1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3" name="Freeform 764"/>
              <p:cNvSpPr>
                <a:spLocks/>
              </p:cNvSpPr>
              <p:nvPr/>
            </p:nvSpPr>
            <p:spPr bwMode="auto">
              <a:xfrm>
                <a:off x="3424" y="1091"/>
                <a:ext cx="10" cy="8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1 h 6"/>
                  <a:gd name="T4" fmla="*/ 0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5" y="0"/>
                      <a:pt x="7" y="0"/>
                      <a:pt x="2" y="1"/>
                    </a:cubicBezTo>
                    <a:cubicBezTo>
                      <a:pt x="0" y="4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4" name="Freeform 765"/>
              <p:cNvSpPr>
                <a:spLocks/>
              </p:cNvSpPr>
              <p:nvPr/>
            </p:nvSpPr>
            <p:spPr bwMode="auto">
              <a:xfrm>
                <a:off x="3548" y="1038"/>
                <a:ext cx="9" cy="6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0 h 4"/>
                  <a:gd name="T4" fmla="*/ 0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3" y="4"/>
                      <a:pt x="5" y="2"/>
                      <a:pt x="7" y="0"/>
                    </a:cubicBezTo>
                    <a:cubicBezTo>
                      <a:pt x="4" y="2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5" name="Freeform 766"/>
              <p:cNvSpPr>
                <a:spLocks/>
              </p:cNvSpPr>
              <p:nvPr/>
            </p:nvSpPr>
            <p:spPr bwMode="auto">
              <a:xfrm>
                <a:off x="3587" y="1010"/>
                <a:ext cx="26" cy="14"/>
              </a:xfrm>
              <a:custGeom>
                <a:avLst/>
                <a:gdLst>
                  <a:gd name="T0" fmla="*/ 4 w 19"/>
                  <a:gd name="T1" fmla="*/ 9 h 10"/>
                  <a:gd name="T2" fmla="*/ 12 w 19"/>
                  <a:gd name="T3" fmla="*/ 4 h 10"/>
                  <a:gd name="T4" fmla="*/ 19 w 19"/>
                  <a:gd name="T5" fmla="*/ 0 h 10"/>
                  <a:gd name="T6" fmla="*/ 11 w 19"/>
                  <a:gd name="T7" fmla="*/ 4 h 10"/>
                  <a:gd name="T8" fmla="*/ 4 w 19"/>
                  <a:gd name="T9" fmla="*/ 8 h 10"/>
                  <a:gd name="T10" fmla="*/ 5 w 19"/>
                  <a:gd name="T11" fmla="*/ 6 h 10"/>
                  <a:gd name="T12" fmla="*/ 4 w 1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4" y="9"/>
                    </a:moveTo>
                    <a:cubicBezTo>
                      <a:pt x="7" y="7"/>
                      <a:pt x="10" y="6"/>
                      <a:pt x="12" y="4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6" y="1"/>
                      <a:pt x="14" y="2"/>
                      <a:pt x="11" y="4"/>
                    </a:cubicBezTo>
                    <a:cubicBezTo>
                      <a:pt x="9" y="5"/>
                      <a:pt x="6" y="6"/>
                      <a:pt x="4" y="8"/>
                    </a:cubicBezTo>
                    <a:cubicBezTo>
                      <a:pt x="3" y="8"/>
                      <a:pt x="5" y="7"/>
                      <a:pt x="5" y="6"/>
                    </a:cubicBezTo>
                    <a:cubicBezTo>
                      <a:pt x="0" y="8"/>
                      <a:pt x="1" y="10"/>
                      <a:pt x="4" y="9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6" name="Freeform 767"/>
              <p:cNvSpPr>
                <a:spLocks/>
              </p:cNvSpPr>
              <p:nvPr/>
            </p:nvSpPr>
            <p:spPr bwMode="auto">
              <a:xfrm>
                <a:off x="3469" y="1045"/>
                <a:ext cx="6" cy="8"/>
              </a:xfrm>
              <a:custGeom>
                <a:avLst/>
                <a:gdLst>
                  <a:gd name="T0" fmla="*/ 1 w 5"/>
                  <a:gd name="T1" fmla="*/ 5 h 6"/>
                  <a:gd name="T2" fmla="*/ 4 w 5"/>
                  <a:gd name="T3" fmla="*/ 2 h 6"/>
                  <a:gd name="T4" fmla="*/ 1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5" y="3"/>
                      <a:pt x="2" y="3"/>
                      <a:pt x="4" y="2"/>
                    </a:cubicBezTo>
                    <a:cubicBezTo>
                      <a:pt x="3" y="0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7" name="Freeform 768"/>
              <p:cNvSpPr>
                <a:spLocks/>
              </p:cNvSpPr>
              <p:nvPr/>
            </p:nvSpPr>
            <p:spPr bwMode="auto">
              <a:xfrm>
                <a:off x="3474" y="1041"/>
                <a:ext cx="8" cy="7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  <a:gd name="T4" fmla="*/ 0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2" y="4"/>
                      <a:pt x="4" y="2"/>
                      <a:pt x="6" y="0"/>
                    </a:cubicBezTo>
                    <a:cubicBezTo>
                      <a:pt x="4" y="1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8" name="Freeform 769"/>
              <p:cNvSpPr>
                <a:spLocks/>
              </p:cNvSpPr>
              <p:nvPr/>
            </p:nvSpPr>
            <p:spPr bwMode="auto">
              <a:xfrm>
                <a:off x="3633" y="998"/>
                <a:ext cx="6" cy="3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2 h 2"/>
                  <a:gd name="T4" fmla="*/ 5 w 5"/>
                  <a:gd name="T5" fmla="*/ 0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9" name="Freeform 770"/>
              <p:cNvSpPr>
                <a:spLocks/>
              </p:cNvSpPr>
              <p:nvPr/>
            </p:nvSpPr>
            <p:spPr bwMode="auto">
              <a:xfrm>
                <a:off x="3532" y="1010"/>
                <a:ext cx="7" cy="5"/>
              </a:xfrm>
              <a:custGeom>
                <a:avLst/>
                <a:gdLst>
                  <a:gd name="T0" fmla="*/ 3 w 5"/>
                  <a:gd name="T1" fmla="*/ 3 h 4"/>
                  <a:gd name="T2" fmla="*/ 5 w 5"/>
                  <a:gd name="T3" fmla="*/ 0 h 4"/>
                  <a:gd name="T4" fmla="*/ 2 w 5"/>
                  <a:gd name="T5" fmla="*/ 1 h 4"/>
                  <a:gd name="T6" fmla="*/ 1 w 5"/>
                  <a:gd name="T7" fmla="*/ 3 h 4"/>
                  <a:gd name="T8" fmla="*/ 3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3"/>
                    </a:moveTo>
                    <a:cubicBezTo>
                      <a:pt x="4" y="1"/>
                      <a:pt x="2" y="2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0" y="4"/>
                      <a:pt x="1" y="4"/>
                      <a:pt x="3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0" name="Freeform 771"/>
              <p:cNvSpPr>
                <a:spLocks/>
              </p:cNvSpPr>
              <p:nvPr/>
            </p:nvSpPr>
            <p:spPr bwMode="auto">
              <a:xfrm>
                <a:off x="3666" y="923"/>
                <a:ext cx="10" cy="4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0 h 3"/>
                  <a:gd name="T4" fmla="*/ 0 w 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4" y="3"/>
                      <a:pt x="7" y="1"/>
                      <a:pt x="7" y="0"/>
                    </a:cubicBezTo>
                    <a:cubicBezTo>
                      <a:pt x="5" y="0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1" name="Freeform 772"/>
              <p:cNvSpPr>
                <a:spLocks/>
              </p:cNvSpPr>
              <p:nvPr/>
            </p:nvSpPr>
            <p:spPr bwMode="auto">
              <a:xfrm>
                <a:off x="3777" y="901"/>
                <a:ext cx="24" cy="7"/>
              </a:xfrm>
              <a:custGeom>
                <a:avLst/>
                <a:gdLst>
                  <a:gd name="T0" fmla="*/ 0 w 18"/>
                  <a:gd name="T1" fmla="*/ 4 h 5"/>
                  <a:gd name="T2" fmla="*/ 7 w 18"/>
                  <a:gd name="T3" fmla="*/ 3 h 5"/>
                  <a:gd name="T4" fmla="*/ 3 w 18"/>
                  <a:gd name="T5" fmla="*/ 5 h 5"/>
                  <a:gd name="T6" fmla="*/ 11 w 18"/>
                  <a:gd name="T7" fmla="*/ 3 h 5"/>
                  <a:gd name="T8" fmla="*/ 7 w 18"/>
                  <a:gd name="T9" fmla="*/ 2 h 5"/>
                  <a:gd name="T10" fmla="*/ 13 w 18"/>
                  <a:gd name="T11" fmla="*/ 2 h 5"/>
                  <a:gd name="T12" fmla="*/ 15 w 18"/>
                  <a:gd name="T13" fmla="*/ 1 h 5"/>
                  <a:gd name="T14" fmla="*/ 18 w 18"/>
                  <a:gd name="T15" fmla="*/ 1 h 5"/>
                  <a:gd name="T16" fmla="*/ 12 w 18"/>
                  <a:gd name="T17" fmla="*/ 0 h 5"/>
                  <a:gd name="T18" fmla="*/ 1 w 18"/>
                  <a:gd name="T19" fmla="*/ 1 h 5"/>
                  <a:gd name="T20" fmla="*/ 0 w 18"/>
                  <a:gd name="T2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3" y="5"/>
                      <a:pt x="3" y="3"/>
                      <a:pt x="7" y="3"/>
                    </a:cubicBezTo>
                    <a:cubicBezTo>
                      <a:pt x="9" y="4"/>
                      <a:pt x="4" y="4"/>
                      <a:pt x="3" y="5"/>
                    </a:cubicBezTo>
                    <a:cubicBezTo>
                      <a:pt x="6" y="5"/>
                      <a:pt x="9" y="4"/>
                      <a:pt x="11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4" y="2"/>
                      <a:pt x="15" y="2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6" y="1"/>
                      <a:pt x="14" y="1"/>
                      <a:pt x="12" y="0"/>
                    </a:cubicBezTo>
                    <a:cubicBezTo>
                      <a:pt x="8" y="2"/>
                      <a:pt x="3" y="2"/>
                      <a:pt x="1" y="1"/>
                    </a:cubicBezTo>
                    <a:cubicBezTo>
                      <a:pt x="1" y="2"/>
                      <a:pt x="5" y="3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2" name="Freeform 773"/>
              <p:cNvSpPr>
                <a:spLocks/>
              </p:cNvSpPr>
              <p:nvPr/>
            </p:nvSpPr>
            <p:spPr bwMode="auto">
              <a:xfrm>
                <a:off x="3818" y="901"/>
                <a:ext cx="12" cy="4"/>
              </a:xfrm>
              <a:custGeom>
                <a:avLst/>
                <a:gdLst>
                  <a:gd name="T0" fmla="*/ 0 w 9"/>
                  <a:gd name="T1" fmla="*/ 2 h 3"/>
                  <a:gd name="T2" fmla="*/ 3 w 9"/>
                  <a:gd name="T3" fmla="*/ 3 h 3"/>
                  <a:gd name="T4" fmla="*/ 9 w 9"/>
                  <a:gd name="T5" fmla="*/ 1 h 3"/>
                  <a:gd name="T6" fmla="*/ 4 w 9"/>
                  <a:gd name="T7" fmla="*/ 1 h 3"/>
                  <a:gd name="T8" fmla="*/ 0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7" y="2"/>
                      <a:pt x="7" y="2"/>
                      <a:pt x="9" y="1"/>
                    </a:cubicBezTo>
                    <a:cubicBezTo>
                      <a:pt x="6" y="0"/>
                      <a:pt x="1" y="3"/>
                      <a:pt x="4" y="1"/>
                    </a:cubicBezTo>
                    <a:cubicBezTo>
                      <a:pt x="2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3" name="Freeform 774"/>
              <p:cNvSpPr>
                <a:spLocks/>
              </p:cNvSpPr>
              <p:nvPr/>
            </p:nvSpPr>
            <p:spPr bwMode="auto">
              <a:xfrm>
                <a:off x="3832" y="901"/>
                <a:ext cx="11" cy="4"/>
              </a:xfrm>
              <a:custGeom>
                <a:avLst/>
                <a:gdLst>
                  <a:gd name="T0" fmla="*/ 2 w 8"/>
                  <a:gd name="T1" fmla="*/ 3 h 3"/>
                  <a:gd name="T2" fmla="*/ 8 w 8"/>
                  <a:gd name="T3" fmla="*/ 1 h 3"/>
                  <a:gd name="T4" fmla="*/ 5 w 8"/>
                  <a:gd name="T5" fmla="*/ 0 h 3"/>
                  <a:gd name="T6" fmla="*/ 3 w 8"/>
                  <a:gd name="T7" fmla="*/ 1 h 3"/>
                  <a:gd name="T8" fmla="*/ 0 w 8"/>
                  <a:gd name="T9" fmla="*/ 2 h 3"/>
                  <a:gd name="T10" fmla="*/ 2 w 8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cubicBezTo>
                      <a:pt x="2" y="2"/>
                      <a:pt x="5" y="2"/>
                      <a:pt x="8" y="1"/>
                    </a:cubicBezTo>
                    <a:cubicBezTo>
                      <a:pt x="7" y="1"/>
                      <a:pt x="6" y="1"/>
                      <a:pt x="5" y="0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4" y="1"/>
                      <a:pt x="0" y="2"/>
                    </a:cubicBezTo>
                    <a:cubicBezTo>
                      <a:pt x="2" y="2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4" name="Freeform 775"/>
              <p:cNvSpPr>
                <a:spLocks/>
              </p:cNvSpPr>
              <p:nvPr/>
            </p:nvSpPr>
            <p:spPr bwMode="auto">
              <a:xfrm>
                <a:off x="3847" y="904"/>
                <a:ext cx="17" cy="3"/>
              </a:xfrm>
              <a:custGeom>
                <a:avLst/>
                <a:gdLst>
                  <a:gd name="T0" fmla="*/ 4 w 13"/>
                  <a:gd name="T1" fmla="*/ 2 h 2"/>
                  <a:gd name="T2" fmla="*/ 13 w 13"/>
                  <a:gd name="T3" fmla="*/ 2 h 2"/>
                  <a:gd name="T4" fmla="*/ 2 w 13"/>
                  <a:gd name="T5" fmla="*/ 0 h 2"/>
                  <a:gd name="T6" fmla="*/ 4 w 1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4" y="2"/>
                    </a:moveTo>
                    <a:cubicBezTo>
                      <a:pt x="7" y="1"/>
                      <a:pt x="10" y="2"/>
                      <a:pt x="13" y="2"/>
                    </a:cubicBezTo>
                    <a:cubicBezTo>
                      <a:pt x="9" y="1"/>
                      <a:pt x="5" y="2"/>
                      <a:pt x="2" y="0"/>
                    </a:cubicBezTo>
                    <a:cubicBezTo>
                      <a:pt x="0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5" name="Freeform 776"/>
              <p:cNvSpPr>
                <a:spLocks/>
              </p:cNvSpPr>
              <p:nvPr/>
            </p:nvSpPr>
            <p:spPr bwMode="auto">
              <a:xfrm>
                <a:off x="3865" y="905"/>
                <a:ext cx="8" cy="2"/>
              </a:xfrm>
              <a:custGeom>
                <a:avLst/>
                <a:gdLst>
                  <a:gd name="T0" fmla="*/ 4 w 6"/>
                  <a:gd name="T1" fmla="*/ 0 h 1"/>
                  <a:gd name="T2" fmla="*/ 3 w 6"/>
                  <a:gd name="T3" fmla="*/ 1 h 1"/>
                  <a:gd name="T4" fmla="*/ 6 w 6"/>
                  <a:gd name="T5" fmla="*/ 1 h 1"/>
                  <a:gd name="T6" fmla="*/ 4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4" y="0"/>
                    </a:moveTo>
                    <a:cubicBezTo>
                      <a:pt x="1" y="0"/>
                      <a:pt x="0" y="0"/>
                      <a:pt x="3" y="1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6" name="Freeform 777"/>
              <p:cNvSpPr>
                <a:spLocks/>
              </p:cNvSpPr>
              <p:nvPr/>
            </p:nvSpPr>
            <p:spPr bwMode="auto">
              <a:xfrm>
                <a:off x="3873" y="905"/>
                <a:ext cx="9" cy="3"/>
              </a:xfrm>
              <a:custGeom>
                <a:avLst/>
                <a:gdLst>
                  <a:gd name="T0" fmla="*/ 0 w 6"/>
                  <a:gd name="T1" fmla="*/ 0 h 2"/>
                  <a:gd name="T2" fmla="*/ 2 w 6"/>
                  <a:gd name="T3" fmla="*/ 2 h 2"/>
                  <a:gd name="T4" fmla="*/ 5 w 6"/>
                  <a:gd name="T5" fmla="*/ 1 h 2"/>
                  <a:gd name="T6" fmla="*/ 3 w 6"/>
                  <a:gd name="T7" fmla="*/ 0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1"/>
                      <a:pt x="1" y="1"/>
                      <a:pt x="2" y="2"/>
                    </a:cubicBezTo>
                    <a:cubicBezTo>
                      <a:pt x="4" y="1"/>
                      <a:pt x="3" y="1"/>
                      <a:pt x="5" y="1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7" name="Freeform 778"/>
              <p:cNvSpPr>
                <a:spLocks/>
              </p:cNvSpPr>
              <p:nvPr/>
            </p:nvSpPr>
            <p:spPr bwMode="auto">
              <a:xfrm>
                <a:off x="3880" y="904"/>
                <a:ext cx="12" cy="3"/>
              </a:xfrm>
              <a:custGeom>
                <a:avLst/>
                <a:gdLst>
                  <a:gd name="T0" fmla="*/ 1 w 9"/>
                  <a:gd name="T1" fmla="*/ 0 h 2"/>
                  <a:gd name="T2" fmla="*/ 9 w 9"/>
                  <a:gd name="T3" fmla="*/ 2 h 2"/>
                  <a:gd name="T4" fmla="*/ 1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1" y="0"/>
                    </a:moveTo>
                    <a:cubicBezTo>
                      <a:pt x="0" y="0"/>
                      <a:pt x="6" y="2"/>
                      <a:pt x="9" y="2"/>
                    </a:cubicBezTo>
                    <a:cubicBezTo>
                      <a:pt x="6" y="1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8" name="Freeform 779"/>
              <p:cNvSpPr>
                <a:spLocks/>
              </p:cNvSpPr>
              <p:nvPr/>
            </p:nvSpPr>
            <p:spPr bwMode="auto">
              <a:xfrm>
                <a:off x="3939" y="913"/>
                <a:ext cx="12" cy="3"/>
              </a:xfrm>
              <a:custGeom>
                <a:avLst/>
                <a:gdLst>
                  <a:gd name="T0" fmla="*/ 3 w 9"/>
                  <a:gd name="T1" fmla="*/ 2 h 2"/>
                  <a:gd name="T2" fmla="*/ 9 w 9"/>
                  <a:gd name="T3" fmla="*/ 2 h 2"/>
                  <a:gd name="T4" fmla="*/ 4 w 9"/>
                  <a:gd name="T5" fmla="*/ 0 h 2"/>
                  <a:gd name="T6" fmla="*/ 3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3" y="2"/>
                    </a:moveTo>
                    <a:cubicBezTo>
                      <a:pt x="5" y="2"/>
                      <a:pt x="7" y="2"/>
                      <a:pt x="9" y="2"/>
                    </a:cubicBezTo>
                    <a:cubicBezTo>
                      <a:pt x="8" y="1"/>
                      <a:pt x="5" y="1"/>
                      <a:pt x="4" y="0"/>
                    </a:cubicBezTo>
                    <a:cubicBezTo>
                      <a:pt x="2" y="1"/>
                      <a:pt x="0" y="1"/>
                      <a:pt x="3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9" name="Freeform 780"/>
              <p:cNvSpPr>
                <a:spLocks/>
              </p:cNvSpPr>
              <p:nvPr/>
            </p:nvSpPr>
            <p:spPr bwMode="auto">
              <a:xfrm>
                <a:off x="3977" y="923"/>
                <a:ext cx="8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4 w 6"/>
                  <a:gd name="T5" fmla="*/ 0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0" name="Freeform 781"/>
              <p:cNvSpPr>
                <a:spLocks/>
              </p:cNvSpPr>
              <p:nvPr/>
            </p:nvSpPr>
            <p:spPr bwMode="auto">
              <a:xfrm>
                <a:off x="3997" y="928"/>
                <a:ext cx="16" cy="5"/>
              </a:xfrm>
              <a:custGeom>
                <a:avLst/>
                <a:gdLst>
                  <a:gd name="T0" fmla="*/ 0 w 12"/>
                  <a:gd name="T1" fmla="*/ 0 h 4"/>
                  <a:gd name="T2" fmla="*/ 9 w 12"/>
                  <a:gd name="T3" fmla="*/ 4 h 4"/>
                  <a:gd name="T4" fmla="*/ 8 w 12"/>
                  <a:gd name="T5" fmla="*/ 2 h 4"/>
                  <a:gd name="T6" fmla="*/ 5 w 12"/>
                  <a:gd name="T7" fmla="*/ 1 h 4"/>
                  <a:gd name="T8" fmla="*/ 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3" y="2"/>
                      <a:pt x="6" y="3"/>
                      <a:pt x="9" y="4"/>
                    </a:cubicBezTo>
                    <a:cubicBezTo>
                      <a:pt x="12" y="4"/>
                      <a:pt x="5" y="1"/>
                      <a:pt x="8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1" name="Freeform 782"/>
              <p:cNvSpPr>
                <a:spLocks/>
              </p:cNvSpPr>
              <p:nvPr/>
            </p:nvSpPr>
            <p:spPr bwMode="auto">
              <a:xfrm>
                <a:off x="4011" y="928"/>
                <a:ext cx="9" cy="4"/>
              </a:xfrm>
              <a:custGeom>
                <a:avLst/>
                <a:gdLst>
                  <a:gd name="T0" fmla="*/ 1 w 7"/>
                  <a:gd name="T1" fmla="*/ 1 h 3"/>
                  <a:gd name="T2" fmla="*/ 7 w 7"/>
                  <a:gd name="T3" fmla="*/ 3 h 3"/>
                  <a:gd name="T4" fmla="*/ 2 w 7"/>
                  <a:gd name="T5" fmla="*/ 0 h 3"/>
                  <a:gd name="T6" fmla="*/ 1 w 7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1" y="1"/>
                    </a:moveTo>
                    <a:cubicBezTo>
                      <a:pt x="3" y="2"/>
                      <a:pt x="5" y="2"/>
                      <a:pt x="7" y="3"/>
                    </a:cubicBezTo>
                    <a:cubicBezTo>
                      <a:pt x="7" y="2"/>
                      <a:pt x="5" y="1"/>
                      <a:pt x="2" y="0"/>
                    </a:cubicBezTo>
                    <a:cubicBezTo>
                      <a:pt x="0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2" name="Freeform 783"/>
              <p:cNvSpPr>
                <a:spLocks/>
              </p:cNvSpPr>
              <p:nvPr/>
            </p:nvSpPr>
            <p:spPr bwMode="auto">
              <a:xfrm>
                <a:off x="4027" y="936"/>
                <a:ext cx="31" cy="14"/>
              </a:xfrm>
              <a:custGeom>
                <a:avLst/>
                <a:gdLst>
                  <a:gd name="T0" fmla="*/ 5 w 23"/>
                  <a:gd name="T1" fmla="*/ 5 h 10"/>
                  <a:gd name="T2" fmla="*/ 13 w 23"/>
                  <a:gd name="T3" fmla="*/ 7 h 10"/>
                  <a:gd name="T4" fmla="*/ 19 w 23"/>
                  <a:gd name="T5" fmla="*/ 10 h 10"/>
                  <a:gd name="T6" fmla="*/ 13 w 23"/>
                  <a:gd name="T7" fmla="*/ 5 h 10"/>
                  <a:gd name="T8" fmla="*/ 7 w 23"/>
                  <a:gd name="T9" fmla="*/ 4 h 10"/>
                  <a:gd name="T10" fmla="*/ 1 w 23"/>
                  <a:gd name="T11" fmla="*/ 0 h 10"/>
                  <a:gd name="T12" fmla="*/ 5 w 23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5" y="5"/>
                    </a:moveTo>
                    <a:cubicBezTo>
                      <a:pt x="8" y="5"/>
                      <a:pt x="10" y="6"/>
                      <a:pt x="13" y="7"/>
                    </a:cubicBezTo>
                    <a:cubicBezTo>
                      <a:pt x="15" y="8"/>
                      <a:pt x="17" y="9"/>
                      <a:pt x="19" y="10"/>
                    </a:cubicBezTo>
                    <a:cubicBezTo>
                      <a:pt x="23" y="10"/>
                      <a:pt x="14" y="6"/>
                      <a:pt x="13" y="5"/>
                    </a:cubicBezTo>
                    <a:cubicBezTo>
                      <a:pt x="12" y="5"/>
                      <a:pt x="13" y="6"/>
                      <a:pt x="7" y="4"/>
                    </a:cubicBezTo>
                    <a:cubicBezTo>
                      <a:pt x="5" y="2"/>
                      <a:pt x="5" y="2"/>
                      <a:pt x="1" y="0"/>
                    </a:cubicBezTo>
                    <a:cubicBezTo>
                      <a:pt x="0" y="1"/>
                      <a:pt x="2" y="2"/>
                      <a:pt x="5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3" name="Freeform 784"/>
              <p:cNvSpPr>
                <a:spLocks/>
              </p:cNvSpPr>
              <p:nvPr/>
            </p:nvSpPr>
            <p:spPr bwMode="auto">
              <a:xfrm>
                <a:off x="4038" y="939"/>
                <a:ext cx="13" cy="5"/>
              </a:xfrm>
              <a:custGeom>
                <a:avLst/>
                <a:gdLst>
                  <a:gd name="T0" fmla="*/ 0 w 10"/>
                  <a:gd name="T1" fmla="*/ 0 h 4"/>
                  <a:gd name="T2" fmla="*/ 10 w 10"/>
                  <a:gd name="T3" fmla="*/ 4 h 4"/>
                  <a:gd name="T4" fmla="*/ 6 w 10"/>
                  <a:gd name="T5" fmla="*/ 2 h 4"/>
                  <a:gd name="T6" fmla="*/ 0 w 1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cubicBezTo>
                      <a:pt x="3" y="2"/>
                      <a:pt x="7" y="3"/>
                      <a:pt x="10" y="4"/>
                    </a:cubicBezTo>
                    <a:cubicBezTo>
                      <a:pt x="10" y="4"/>
                      <a:pt x="8" y="3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4" name="Freeform 785"/>
              <p:cNvSpPr>
                <a:spLocks/>
              </p:cNvSpPr>
              <p:nvPr/>
            </p:nvSpPr>
            <p:spPr bwMode="auto">
              <a:xfrm>
                <a:off x="4059" y="946"/>
                <a:ext cx="8" cy="4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3 h 3"/>
                  <a:gd name="T4" fmla="*/ 6 w 6"/>
                  <a:gd name="T5" fmla="*/ 2 h 3"/>
                  <a:gd name="T6" fmla="*/ 1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2"/>
                      <a:pt x="3" y="2"/>
                      <a:pt x="4" y="3"/>
                    </a:cubicBezTo>
                    <a:cubicBezTo>
                      <a:pt x="6" y="3"/>
                      <a:pt x="3" y="1"/>
                      <a:pt x="6" y="2"/>
                    </a:cubicBezTo>
                    <a:cubicBezTo>
                      <a:pt x="4" y="1"/>
                      <a:pt x="3" y="0"/>
                      <a:pt x="1" y="0"/>
                    </a:cubicBezTo>
                    <a:cubicBezTo>
                      <a:pt x="4" y="2"/>
                      <a:pt x="4" y="2"/>
                      <a:pt x="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5" name="Freeform 786"/>
              <p:cNvSpPr>
                <a:spLocks/>
              </p:cNvSpPr>
              <p:nvPr/>
            </p:nvSpPr>
            <p:spPr bwMode="auto">
              <a:xfrm>
                <a:off x="4089" y="960"/>
                <a:ext cx="6" cy="3"/>
              </a:xfrm>
              <a:custGeom>
                <a:avLst/>
                <a:gdLst>
                  <a:gd name="T0" fmla="*/ 0 w 5"/>
                  <a:gd name="T1" fmla="*/ 0 h 2"/>
                  <a:gd name="T2" fmla="*/ 4 w 5"/>
                  <a:gd name="T3" fmla="*/ 2 h 2"/>
                  <a:gd name="T4" fmla="*/ 4 w 5"/>
                  <a:gd name="T5" fmla="*/ 0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3" y="1"/>
                      <a:pt x="5" y="2"/>
                      <a:pt x="4" y="0"/>
                    </a:cubicBezTo>
                    <a:cubicBezTo>
                      <a:pt x="3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6" name="Freeform 787"/>
              <p:cNvSpPr>
                <a:spLocks/>
              </p:cNvSpPr>
              <p:nvPr/>
            </p:nvSpPr>
            <p:spPr bwMode="auto">
              <a:xfrm>
                <a:off x="4348" y="1227"/>
                <a:ext cx="8" cy="14"/>
              </a:xfrm>
              <a:custGeom>
                <a:avLst/>
                <a:gdLst>
                  <a:gd name="T0" fmla="*/ 0 w 6"/>
                  <a:gd name="T1" fmla="*/ 0 h 11"/>
                  <a:gd name="T2" fmla="*/ 3 w 6"/>
                  <a:gd name="T3" fmla="*/ 5 h 11"/>
                  <a:gd name="T4" fmla="*/ 6 w 6"/>
                  <a:gd name="T5" fmla="*/ 11 h 11"/>
                  <a:gd name="T6" fmla="*/ 3 w 6"/>
                  <a:gd name="T7" fmla="*/ 1 h 11"/>
                  <a:gd name="T8" fmla="*/ 0 w 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1" y="2"/>
                      <a:pt x="2" y="3"/>
                      <a:pt x="3" y="5"/>
                    </a:cubicBezTo>
                    <a:cubicBezTo>
                      <a:pt x="4" y="7"/>
                      <a:pt x="5" y="9"/>
                      <a:pt x="6" y="11"/>
                    </a:cubicBezTo>
                    <a:cubicBezTo>
                      <a:pt x="5" y="7"/>
                      <a:pt x="4" y="4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7" name="Freeform 788"/>
              <p:cNvSpPr>
                <a:spLocks/>
              </p:cNvSpPr>
              <p:nvPr/>
            </p:nvSpPr>
            <p:spPr bwMode="auto">
              <a:xfrm>
                <a:off x="4393" y="1323"/>
                <a:ext cx="2" cy="10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6 h 7"/>
                  <a:gd name="T4" fmla="*/ 0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2" y="7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8" name="Freeform 789"/>
              <p:cNvSpPr>
                <a:spLocks/>
              </p:cNvSpPr>
              <p:nvPr/>
            </p:nvSpPr>
            <p:spPr bwMode="auto">
              <a:xfrm>
                <a:off x="4410" y="1434"/>
                <a:ext cx="3" cy="12"/>
              </a:xfrm>
              <a:custGeom>
                <a:avLst/>
                <a:gdLst>
                  <a:gd name="T0" fmla="*/ 1 w 2"/>
                  <a:gd name="T1" fmla="*/ 0 h 9"/>
                  <a:gd name="T2" fmla="*/ 2 w 2"/>
                  <a:gd name="T3" fmla="*/ 9 h 9"/>
                  <a:gd name="T4" fmla="*/ 1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0" y="0"/>
                      <a:pt x="0" y="7"/>
                      <a:pt x="2" y="9"/>
                    </a:cubicBezTo>
                    <a:cubicBezTo>
                      <a:pt x="2" y="6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9" name="Freeform 790"/>
              <p:cNvSpPr>
                <a:spLocks/>
              </p:cNvSpPr>
              <p:nvPr/>
            </p:nvSpPr>
            <p:spPr bwMode="auto">
              <a:xfrm>
                <a:off x="4413" y="1486"/>
                <a:ext cx="2" cy="18"/>
              </a:xfrm>
              <a:custGeom>
                <a:avLst/>
                <a:gdLst>
                  <a:gd name="T0" fmla="*/ 0 w 2"/>
                  <a:gd name="T1" fmla="*/ 0 h 13"/>
                  <a:gd name="T2" fmla="*/ 1 w 2"/>
                  <a:gd name="T3" fmla="*/ 13 h 13"/>
                  <a:gd name="T4" fmla="*/ 0 w 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1" y="4"/>
                      <a:pt x="1" y="11"/>
                      <a:pt x="1" y="13"/>
                    </a:cubicBezTo>
                    <a:cubicBezTo>
                      <a:pt x="2" y="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0" name="Freeform 791"/>
              <p:cNvSpPr>
                <a:spLocks/>
              </p:cNvSpPr>
              <p:nvPr/>
            </p:nvSpPr>
            <p:spPr bwMode="auto">
              <a:xfrm>
                <a:off x="4402" y="1594"/>
                <a:ext cx="4" cy="12"/>
              </a:xfrm>
              <a:custGeom>
                <a:avLst/>
                <a:gdLst>
                  <a:gd name="T0" fmla="*/ 2 w 3"/>
                  <a:gd name="T1" fmla="*/ 0 h 9"/>
                  <a:gd name="T2" fmla="*/ 0 w 3"/>
                  <a:gd name="T3" fmla="*/ 8 h 9"/>
                  <a:gd name="T4" fmla="*/ 2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1" y="3"/>
                      <a:pt x="1" y="6"/>
                      <a:pt x="0" y="8"/>
                    </a:cubicBezTo>
                    <a:cubicBezTo>
                      <a:pt x="1" y="9"/>
                      <a:pt x="3" y="3"/>
                      <a:pt x="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1" name="Freeform 792"/>
              <p:cNvSpPr>
                <a:spLocks/>
              </p:cNvSpPr>
              <p:nvPr/>
            </p:nvSpPr>
            <p:spPr bwMode="auto">
              <a:xfrm>
                <a:off x="4368" y="1697"/>
                <a:ext cx="3" cy="7"/>
              </a:xfrm>
              <a:custGeom>
                <a:avLst/>
                <a:gdLst>
                  <a:gd name="T0" fmla="*/ 0 w 2"/>
                  <a:gd name="T1" fmla="*/ 2 h 5"/>
                  <a:gd name="T2" fmla="*/ 1 w 2"/>
                  <a:gd name="T3" fmla="*/ 5 h 5"/>
                  <a:gd name="T4" fmla="*/ 2 w 2"/>
                  <a:gd name="T5" fmla="*/ 0 h 5"/>
                  <a:gd name="T6" fmla="*/ 0 w 2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1" y="2"/>
                      <a:pt x="0" y="4"/>
                      <a:pt x="1" y="5"/>
                    </a:cubicBezTo>
                    <a:cubicBezTo>
                      <a:pt x="2" y="4"/>
                      <a:pt x="2" y="2"/>
                      <a:pt x="2" y="0"/>
                    </a:cubicBezTo>
                    <a:cubicBezTo>
                      <a:pt x="1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2" name="Freeform 793"/>
              <p:cNvSpPr>
                <a:spLocks/>
              </p:cNvSpPr>
              <p:nvPr/>
            </p:nvSpPr>
            <p:spPr bwMode="auto">
              <a:xfrm>
                <a:off x="4067" y="1885"/>
                <a:ext cx="18" cy="13"/>
              </a:xfrm>
              <a:custGeom>
                <a:avLst/>
                <a:gdLst>
                  <a:gd name="T0" fmla="*/ 13 w 13"/>
                  <a:gd name="T1" fmla="*/ 0 h 9"/>
                  <a:gd name="T2" fmla="*/ 0 w 13"/>
                  <a:gd name="T3" fmla="*/ 9 h 9"/>
                  <a:gd name="T4" fmla="*/ 13 w 1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8" y="2"/>
                      <a:pt x="4" y="7"/>
                      <a:pt x="0" y="9"/>
                    </a:cubicBezTo>
                    <a:cubicBezTo>
                      <a:pt x="2" y="9"/>
                      <a:pt x="9" y="3"/>
                      <a:pt x="13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3" name="Freeform 794"/>
              <p:cNvSpPr>
                <a:spLocks/>
              </p:cNvSpPr>
              <p:nvPr/>
            </p:nvSpPr>
            <p:spPr bwMode="auto">
              <a:xfrm>
                <a:off x="4058" y="1899"/>
                <a:ext cx="8" cy="4"/>
              </a:xfrm>
              <a:custGeom>
                <a:avLst/>
                <a:gdLst>
                  <a:gd name="T0" fmla="*/ 6 w 6"/>
                  <a:gd name="T1" fmla="*/ 0 h 3"/>
                  <a:gd name="T2" fmla="*/ 0 w 6"/>
                  <a:gd name="T3" fmla="*/ 3 h 3"/>
                  <a:gd name="T4" fmla="*/ 6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4" y="0"/>
                      <a:pt x="2" y="1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4" name="Freeform 795"/>
              <p:cNvSpPr>
                <a:spLocks/>
              </p:cNvSpPr>
              <p:nvPr/>
            </p:nvSpPr>
            <p:spPr bwMode="auto">
              <a:xfrm>
                <a:off x="4255" y="1872"/>
                <a:ext cx="15" cy="16"/>
              </a:xfrm>
              <a:custGeom>
                <a:avLst/>
                <a:gdLst>
                  <a:gd name="T0" fmla="*/ 7 w 11"/>
                  <a:gd name="T1" fmla="*/ 2 h 12"/>
                  <a:gd name="T2" fmla="*/ 8 w 11"/>
                  <a:gd name="T3" fmla="*/ 2 h 12"/>
                  <a:gd name="T4" fmla="*/ 4 w 11"/>
                  <a:gd name="T5" fmla="*/ 7 h 12"/>
                  <a:gd name="T6" fmla="*/ 0 w 11"/>
                  <a:gd name="T7" fmla="*/ 12 h 12"/>
                  <a:gd name="T8" fmla="*/ 3 w 11"/>
                  <a:gd name="T9" fmla="*/ 9 h 12"/>
                  <a:gd name="T10" fmla="*/ 6 w 11"/>
                  <a:gd name="T11" fmla="*/ 6 h 12"/>
                  <a:gd name="T12" fmla="*/ 11 w 11"/>
                  <a:gd name="T13" fmla="*/ 0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3"/>
                      <a:pt x="7" y="3"/>
                      <a:pt x="8" y="2"/>
                    </a:cubicBezTo>
                    <a:cubicBezTo>
                      <a:pt x="7" y="4"/>
                      <a:pt x="5" y="5"/>
                      <a:pt x="4" y="7"/>
                    </a:cubicBezTo>
                    <a:cubicBezTo>
                      <a:pt x="3" y="8"/>
                      <a:pt x="2" y="10"/>
                      <a:pt x="0" y="12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8" y="4"/>
                      <a:pt x="9" y="2"/>
                      <a:pt x="11" y="0"/>
                    </a:cubicBezTo>
                    <a:cubicBezTo>
                      <a:pt x="9" y="2"/>
                      <a:pt x="9" y="1"/>
                      <a:pt x="7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5" name="Freeform 796"/>
              <p:cNvSpPr>
                <a:spLocks/>
              </p:cNvSpPr>
              <p:nvPr/>
            </p:nvSpPr>
            <p:spPr bwMode="auto">
              <a:xfrm>
                <a:off x="4235" y="1894"/>
                <a:ext cx="7" cy="6"/>
              </a:xfrm>
              <a:custGeom>
                <a:avLst/>
                <a:gdLst>
                  <a:gd name="T0" fmla="*/ 2 w 5"/>
                  <a:gd name="T1" fmla="*/ 2 h 5"/>
                  <a:gd name="T2" fmla="*/ 3 w 5"/>
                  <a:gd name="T3" fmla="*/ 4 h 5"/>
                  <a:gd name="T4" fmla="*/ 2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3" y="2"/>
                      <a:pt x="0" y="5"/>
                      <a:pt x="3" y="4"/>
                    </a:cubicBezTo>
                    <a:cubicBezTo>
                      <a:pt x="5" y="2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6" name="Freeform 797"/>
              <p:cNvSpPr>
                <a:spLocks/>
              </p:cNvSpPr>
              <p:nvPr/>
            </p:nvSpPr>
            <p:spPr bwMode="auto">
              <a:xfrm>
                <a:off x="4243" y="1892"/>
                <a:ext cx="6" cy="7"/>
              </a:xfrm>
              <a:custGeom>
                <a:avLst/>
                <a:gdLst>
                  <a:gd name="T0" fmla="*/ 4 w 4"/>
                  <a:gd name="T1" fmla="*/ 1 h 5"/>
                  <a:gd name="T2" fmla="*/ 2 w 4"/>
                  <a:gd name="T3" fmla="*/ 2 h 5"/>
                  <a:gd name="T4" fmla="*/ 0 w 4"/>
                  <a:gd name="T5" fmla="*/ 5 h 5"/>
                  <a:gd name="T6" fmla="*/ 4 w 4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4" y="0"/>
                      <a:pt x="2" y="1"/>
                      <a:pt x="2" y="2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2" y="4"/>
                      <a:pt x="2" y="2"/>
                      <a:pt x="4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7" name="Freeform 798"/>
              <p:cNvSpPr>
                <a:spLocks/>
              </p:cNvSpPr>
              <p:nvPr/>
            </p:nvSpPr>
            <p:spPr bwMode="auto">
              <a:xfrm>
                <a:off x="4024" y="2036"/>
                <a:ext cx="7" cy="4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2" y="3"/>
                      <a:pt x="3" y="2"/>
                      <a:pt x="5" y="1"/>
                    </a:cubicBezTo>
                    <a:cubicBezTo>
                      <a:pt x="4" y="1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8" name="Freeform 799"/>
              <p:cNvSpPr>
                <a:spLocks/>
              </p:cNvSpPr>
              <p:nvPr/>
            </p:nvSpPr>
            <p:spPr bwMode="auto">
              <a:xfrm>
                <a:off x="4011" y="2045"/>
                <a:ext cx="5" cy="4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2" y="0"/>
                      <a:pt x="0" y="3"/>
                      <a:pt x="0" y="3"/>
                    </a:cubicBezTo>
                    <a:cubicBezTo>
                      <a:pt x="3" y="2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9" name="Freeform 800"/>
              <p:cNvSpPr>
                <a:spLocks/>
              </p:cNvSpPr>
              <p:nvPr/>
            </p:nvSpPr>
            <p:spPr bwMode="auto">
              <a:xfrm>
                <a:off x="3962" y="2049"/>
                <a:ext cx="35" cy="11"/>
              </a:xfrm>
              <a:custGeom>
                <a:avLst/>
                <a:gdLst>
                  <a:gd name="T0" fmla="*/ 26 w 26"/>
                  <a:gd name="T1" fmla="*/ 0 h 8"/>
                  <a:gd name="T2" fmla="*/ 21 w 26"/>
                  <a:gd name="T3" fmla="*/ 1 h 8"/>
                  <a:gd name="T4" fmla="*/ 15 w 26"/>
                  <a:gd name="T5" fmla="*/ 3 h 8"/>
                  <a:gd name="T6" fmla="*/ 5 w 26"/>
                  <a:gd name="T7" fmla="*/ 5 h 8"/>
                  <a:gd name="T8" fmla="*/ 0 w 26"/>
                  <a:gd name="T9" fmla="*/ 8 h 8"/>
                  <a:gd name="T10" fmla="*/ 12 w 26"/>
                  <a:gd name="T11" fmla="*/ 5 h 8"/>
                  <a:gd name="T12" fmla="*/ 19 w 26"/>
                  <a:gd name="T13" fmla="*/ 2 h 8"/>
                  <a:gd name="T14" fmla="*/ 26 w 2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8">
                    <a:moveTo>
                      <a:pt x="26" y="0"/>
                    </a:moveTo>
                    <a:cubicBezTo>
                      <a:pt x="24" y="0"/>
                      <a:pt x="22" y="1"/>
                      <a:pt x="21" y="1"/>
                    </a:cubicBezTo>
                    <a:cubicBezTo>
                      <a:pt x="19" y="2"/>
                      <a:pt x="17" y="2"/>
                      <a:pt x="15" y="3"/>
                    </a:cubicBezTo>
                    <a:cubicBezTo>
                      <a:pt x="12" y="4"/>
                      <a:pt x="9" y="4"/>
                      <a:pt x="5" y="5"/>
                    </a:cubicBezTo>
                    <a:cubicBezTo>
                      <a:pt x="7" y="6"/>
                      <a:pt x="2" y="7"/>
                      <a:pt x="0" y="8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4" y="4"/>
                      <a:pt x="17" y="3"/>
                      <a:pt x="19" y="2"/>
                    </a:cubicBezTo>
                    <a:cubicBezTo>
                      <a:pt x="21" y="2"/>
                      <a:pt x="23" y="1"/>
                      <a:pt x="26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0" name="Freeform 801"/>
              <p:cNvSpPr>
                <a:spLocks/>
              </p:cNvSpPr>
              <p:nvPr/>
            </p:nvSpPr>
            <p:spPr bwMode="auto">
              <a:xfrm>
                <a:off x="3953" y="2059"/>
                <a:ext cx="12" cy="3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5 w 9"/>
                  <a:gd name="T5" fmla="*/ 1 h 2"/>
                  <a:gd name="T6" fmla="*/ 7 w 9"/>
                  <a:gd name="T7" fmla="*/ 1 h 2"/>
                  <a:gd name="T8" fmla="*/ 9 w 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" y="2"/>
                      <a:pt x="3" y="2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8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1" name="Freeform 802"/>
              <p:cNvSpPr>
                <a:spLocks/>
              </p:cNvSpPr>
              <p:nvPr/>
            </p:nvSpPr>
            <p:spPr bwMode="auto">
              <a:xfrm>
                <a:off x="3935" y="2063"/>
                <a:ext cx="14" cy="3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1 h 2"/>
                  <a:gd name="T4" fmla="*/ 1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1" y="2"/>
                      <a:pt x="7" y="1"/>
                      <a:pt x="10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2" name="Freeform 803"/>
              <p:cNvSpPr>
                <a:spLocks/>
              </p:cNvSpPr>
              <p:nvPr/>
            </p:nvSpPr>
            <p:spPr bwMode="auto">
              <a:xfrm>
                <a:off x="3921" y="2063"/>
                <a:ext cx="16" cy="3"/>
              </a:xfrm>
              <a:custGeom>
                <a:avLst/>
                <a:gdLst>
                  <a:gd name="T0" fmla="*/ 12 w 12"/>
                  <a:gd name="T1" fmla="*/ 0 h 2"/>
                  <a:gd name="T2" fmla="*/ 7 w 12"/>
                  <a:gd name="T3" fmla="*/ 0 h 2"/>
                  <a:gd name="T4" fmla="*/ 4 w 12"/>
                  <a:gd name="T5" fmla="*/ 0 h 2"/>
                  <a:gd name="T6" fmla="*/ 2 w 12"/>
                  <a:gd name="T7" fmla="*/ 2 h 2"/>
                  <a:gd name="T8" fmla="*/ 6 w 12"/>
                  <a:gd name="T9" fmla="*/ 1 h 2"/>
                  <a:gd name="T10" fmla="*/ 9 w 12"/>
                  <a:gd name="T11" fmla="*/ 0 h 2"/>
                  <a:gd name="T12" fmla="*/ 12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2" y="0"/>
                    </a:moveTo>
                    <a:cubicBezTo>
                      <a:pt x="10" y="0"/>
                      <a:pt x="9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2" y="2"/>
                      <a:pt x="4" y="1"/>
                      <a:pt x="6" y="1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3" name="Freeform 804"/>
              <p:cNvSpPr>
                <a:spLocks/>
              </p:cNvSpPr>
              <p:nvPr/>
            </p:nvSpPr>
            <p:spPr bwMode="auto">
              <a:xfrm>
                <a:off x="3921" y="2079"/>
                <a:ext cx="10" cy="3"/>
              </a:xfrm>
              <a:custGeom>
                <a:avLst/>
                <a:gdLst>
                  <a:gd name="T0" fmla="*/ 7 w 8"/>
                  <a:gd name="T1" fmla="*/ 1 h 2"/>
                  <a:gd name="T2" fmla="*/ 0 w 8"/>
                  <a:gd name="T3" fmla="*/ 2 h 2"/>
                  <a:gd name="T4" fmla="*/ 4 w 8"/>
                  <a:gd name="T5" fmla="*/ 2 h 2"/>
                  <a:gd name="T6" fmla="*/ 7 w 8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cubicBezTo>
                      <a:pt x="8" y="0"/>
                      <a:pt x="2" y="1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6" y="2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4" name="Freeform 805"/>
              <p:cNvSpPr>
                <a:spLocks/>
              </p:cNvSpPr>
              <p:nvPr/>
            </p:nvSpPr>
            <p:spPr bwMode="auto">
              <a:xfrm>
                <a:off x="3855" y="2074"/>
                <a:ext cx="24" cy="4"/>
              </a:xfrm>
              <a:custGeom>
                <a:avLst/>
                <a:gdLst>
                  <a:gd name="T0" fmla="*/ 17 w 18"/>
                  <a:gd name="T1" fmla="*/ 1 h 3"/>
                  <a:gd name="T2" fmla="*/ 17 w 18"/>
                  <a:gd name="T3" fmla="*/ 0 h 3"/>
                  <a:gd name="T4" fmla="*/ 16 w 18"/>
                  <a:gd name="T5" fmla="*/ 0 h 3"/>
                  <a:gd name="T6" fmla="*/ 0 w 18"/>
                  <a:gd name="T7" fmla="*/ 2 h 3"/>
                  <a:gd name="T8" fmla="*/ 1 w 18"/>
                  <a:gd name="T9" fmla="*/ 2 h 3"/>
                  <a:gd name="T10" fmla="*/ 12 w 18"/>
                  <a:gd name="T11" fmla="*/ 1 h 3"/>
                  <a:gd name="T12" fmla="*/ 10 w 18"/>
                  <a:gd name="T13" fmla="*/ 3 h 3"/>
                  <a:gd name="T14" fmla="*/ 16 w 18"/>
                  <a:gd name="T15" fmla="*/ 2 h 3"/>
                  <a:gd name="T16" fmla="*/ 17 w 18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0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1"/>
                      <a:pt x="5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5" y="2"/>
                      <a:pt x="8" y="2"/>
                      <a:pt x="12" y="1"/>
                    </a:cubicBezTo>
                    <a:cubicBezTo>
                      <a:pt x="16" y="2"/>
                      <a:pt x="10" y="2"/>
                      <a:pt x="10" y="3"/>
                    </a:cubicBezTo>
                    <a:cubicBezTo>
                      <a:pt x="12" y="3"/>
                      <a:pt x="15" y="1"/>
                      <a:pt x="16" y="2"/>
                    </a:cubicBezTo>
                    <a:cubicBezTo>
                      <a:pt x="18" y="1"/>
                      <a:pt x="13" y="0"/>
                      <a:pt x="17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5" name="Freeform 806"/>
              <p:cNvSpPr>
                <a:spLocks/>
              </p:cNvSpPr>
              <p:nvPr/>
            </p:nvSpPr>
            <p:spPr bwMode="auto">
              <a:xfrm>
                <a:off x="3888" y="2083"/>
                <a:ext cx="22" cy="4"/>
              </a:xfrm>
              <a:custGeom>
                <a:avLst/>
                <a:gdLst>
                  <a:gd name="T0" fmla="*/ 16 w 16"/>
                  <a:gd name="T1" fmla="*/ 0 h 3"/>
                  <a:gd name="T2" fmla="*/ 0 w 16"/>
                  <a:gd name="T3" fmla="*/ 3 h 3"/>
                  <a:gd name="T4" fmla="*/ 16 w 1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0" y="1"/>
                      <a:pt x="5" y="1"/>
                      <a:pt x="0" y="3"/>
                    </a:cubicBezTo>
                    <a:cubicBezTo>
                      <a:pt x="5" y="3"/>
                      <a:pt x="10" y="2"/>
                      <a:pt x="16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6" name="Freeform 807"/>
              <p:cNvSpPr>
                <a:spLocks/>
              </p:cNvSpPr>
              <p:nvPr/>
            </p:nvSpPr>
            <p:spPr bwMode="auto">
              <a:xfrm>
                <a:off x="3836" y="2075"/>
                <a:ext cx="13" cy="3"/>
              </a:xfrm>
              <a:custGeom>
                <a:avLst/>
                <a:gdLst>
                  <a:gd name="T0" fmla="*/ 10 w 10"/>
                  <a:gd name="T1" fmla="*/ 1 h 2"/>
                  <a:gd name="T2" fmla="*/ 3 w 10"/>
                  <a:gd name="T3" fmla="*/ 0 h 2"/>
                  <a:gd name="T4" fmla="*/ 0 w 10"/>
                  <a:gd name="T5" fmla="*/ 1 h 2"/>
                  <a:gd name="T6" fmla="*/ 10 w 10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7" y="1"/>
                      <a:pt x="7" y="0"/>
                      <a:pt x="3" y="0"/>
                    </a:cubicBezTo>
                    <a:cubicBezTo>
                      <a:pt x="5" y="1"/>
                      <a:pt x="4" y="1"/>
                      <a:pt x="0" y="1"/>
                    </a:cubicBezTo>
                    <a:cubicBezTo>
                      <a:pt x="3" y="2"/>
                      <a:pt x="6" y="1"/>
                      <a:pt x="10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7" name="Freeform 808"/>
              <p:cNvSpPr>
                <a:spLocks/>
              </p:cNvSpPr>
              <p:nvPr/>
            </p:nvSpPr>
            <p:spPr bwMode="auto">
              <a:xfrm>
                <a:off x="3825" y="2078"/>
                <a:ext cx="16" cy="2"/>
              </a:xfrm>
              <a:custGeom>
                <a:avLst/>
                <a:gdLst>
                  <a:gd name="T0" fmla="*/ 12 w 12"/>
                  <a:gd name="T1" fmla="*/ 1 h 2"/>
                  <a:gd name="T2" fmla="*/ 0 w 12"/>
                  <a:gd name="T3" fmla="*/ 1 h 2"/>
                  <a:gd name="T4" fmla="*/ 12 w 1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">
                    <a:moveTo>
                      <a:pt x="12" y="1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6" y="2"/>
                      <a:pt x="7" y="1"/>
                      <a:pt x="12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8" name="Freeform 809"/>
              <p:cNvSpPr>
                <a:spLocks/>
              </p:cNvSpPr>
              <p:nvPr/>
            </p:nvSpPr>
            <p:spPr bwMode="auto">
              <a:xfrm>
                <a:off x="3789" y="2075"/>
                <a:ext cx="25" cy="4"/>
              </a:xfrm>
              <a:custGeom>
                <a:avLst/>
                <a:gdLst>
                  <a:gd name="T0" fmla="*/ 1 w 19"/>
                  <a:gd name="T1" fmla="*/ 1 h 3"/>
                  <a:gd name="T2" fmla="*/ 2 w 19"/>
                  <a:gd name="T3" fmla="*/ 2 h 3"/>
                  <a:gd name="T4" fmla="*/ 19 w 19"/>
                  <a:gd name="T5" fmla="*/ 2 h 3"/>
                  <a:gd name="T6" fmla="*/ 1 w 19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">
                    <a:moveTo>
                      <a:pt x="1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7" y="3"/>
                      <a:pt x="13" y="1"/>
                      <a:pt x="19" y="2"/>
                    </a:cubicBezTo>
                    <a:cubicBezTo>
                      <a:pt x="19" y="0"/>
                      <a:pt x="7" y="2"/>
                      <a:pt x="1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9" name="Freeform 810"/>
              <p:cNvSpPr>
                <a:spLocks/>
              </p:cNvSpPr>
              <p:nvPr/>
            </p:nvSpPr>
            <p:spPr bwMode="auto">
              <a:xfrm>
                <a:off x="3791" y="2078"/>
                <a:ext cx="25" cy="4"/>
              </a:xfrm>
              <a:custGeom>
                <a:avLst/>
                <a:gdLst>
                  <a:gd name="T0" fmla="*/ 18 w 18"/>
                  <a:gd name="T1" fmla="*/ 1 h 3"/>
                  <a:gd name="T2" fmla="*/ 0 w 18"/>
                  <a:gd name="T3" fmla="*/ 2 h 3"/>
                  <a:gd name="T4" fmla="*/ 18 w 18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1"/>
                    </a:moveTo>
                    <a:cubicBezTo>
                      <a:pt x="12" y="0"/>
                      <a:pt x="6" y="1"/>
                      <a:pt x="0" y="2"/>
                    </a:cubicBezTo>
                    <a:cubicBezTo>
                      <a:pt x="6" y="3"/>
                      <a:pt x="12" y="2"/>
                      <a:pt x="18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0" name="Freeform 811"/>
              <p:cNvSpPr>
                <a:spLocks/>
              </p:cNvSpPr>
              <p:nvPr/>
            </p:nvSpPr>
            <p:spPr bwMode="auto">
              <a:xfrm>
                <a:off x="3785" y="2082"/>
                <a:ext cx="12" cy="1"/>
              </a:xfrm>
              <a:custGeom>
                <a:avLst/>
                <a:gdLst>
                  <a:gd name="T0" fmla="*/ 9 w 9"/>
                  <a:gd name="T1" fmla="*/ 1 h 1"/>
                  <a:gd name="T2" fmla="*/ 6 w 9"/>
                  <a:gd name="T3" fmla="*/ 1 h 1"/>
                  <a:gd name="T4" fmla="*/ 0 w 9"/>
                  <a:gd name="T5" fmla="*/ 1 h 1"/>
                  <a:gd name="T6" fmla="*/ 5 w 9"/>
                  <a:gd name="T7" fmla="*/ 1 h 1"/>
                  <a:gd name="T8" fmla="*/ 9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9" y="1"/>
                    </a:moveTo>
                    <a:cubicBezTo>
                      <a:pt x="9" y="1"/>
                      <a:pt x="8" y="0"/>
                      <a:pt x="6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6" y="1"/>
                      <a:pt x="8" y="1"/>
                      <a:pt x="9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1" name="Freeform 812"/>
              <p:cNvSpPr>
                <a:spLocks/>
              </p:cNvSpPr>
              <p:nvPr/>
            </p:nvSpPr>
            <p:spPr bwMode="auto">
              <a:xfrm>
                <a:off x="3774" y="2079"/>
                <a:ext cx="19" cy="3"/>
              </a:xfrm>
              <a:custGeom>
                <a:avLst/>
                <a:gdLst>
                  <a:gd name="T0" fmla="*/ 14 w 14"/>
                  <a:gd name="T1" fmla="*/ 2 h 2"/>
                  <a:gd name="T2" fmla="*/ 0 w 14"/>
                  <a:gd name="T3" fmla="*/ 1 h 2"/>
                  <a:gd name="T4" fmla="*/ 14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cubicBezTo>
                      <a:pt x="9" y="1"/>
                      <a:pt x="5" y="0"/>
                      <a:pt x="0" y="1"/>
                    </a:cubicBezTo>
                    <a:cubicBezTo>
                      <a:pt x="5" y="0"/>
                      <a:pt x="9" y="2"/>
                      <a:pt x="14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2" name="Freeform 813"/>
              <p:cNvSpPr>
                <a:spLocks/>
              </p:cNvSpPr>
              <p:nvPr/>
            </p:nvSpPr>
            <p:spPr bwMode="auto">
              <a:xfrm>
                <a:off x="3727" y="2074"/>
                <a:ext cx="50" cy="5"/>
              </a:xfrm>
              <a:custGeom>
                <a:avLst/>
                <a:gdLst>
                  <a:gd name="T0" fmla="*/ 25 w 37"/>
                  <a:gd name="T1" fmla="*/ 1 h 4"/>
                  <a:gd name="T2" fmla="*/ 21 w 37"/>
                  <a:gd name="T3" fmla="*/ 2 h 4"/>
                  <a:gd name="T4" fmla="*/ 25 w 37"/>
                  <a:gd name="T5" fmla="*/ 1 h 4"/>
                  <a:gd name="T6" fmla="*/ 19 w 37"/>
                  <a:gd name="T7" fmla="*/ 0 h 4"/>
                  <a:gd name="T8" fmla="*/ 0 w 37"/>
                  <a:gd name="T9" fmla="*/ 1 h 4"/>
                  <a:gd name="T10" fmla="*/ 6 w 37"/>
                  <a:gd name="T11" fmla="*/ 3 h 4"/>
                  <a:gd name="T12" fmla="*/ 12 w 37"/>
                  <a:gd name="T13" fmla="*/ 2 h 4"/>
                  <a:gd name="T14" fmla="*/ 16 w 37"/>
                  <a:gd name="T15" fmla="*/ 4 h 4"/>
                  <a:gd name="T16" fmla="*/ 26 w 37"/>
                  <a:gd name="T17" fmla="*/ 3 h 4"/>
                  <a:gd name="T18" fmla="*/ 31 w 37"/>
                  <a:gd name="T19" fmla="*/ 2 h 4"/>
                  <a:gd name="T20" fmla="*/ 37 w 37"/>
                  <a:gd name="T21" fmla="*/ 1 h 4"/>
                  <a:gd name="T22" fmla="*/ 32 w 37"/>
                  <a:gd name="T23" fmla="*/ 1 h 4"/>
                  <a:gd name="T24" fmla="*/ 25 w 37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">
                    <a:moveTo>
                      <a:pt x="25" y="1"/>
                    </a:moveTo>
                    <a:cubicBezTo>
                      <a:pt x="30" y="3"/>
                      <a:pt x="24" y="3"/>
                      <a:pt x="21" y="2"/>
                    </a:cubicBezTo>
                    <a:cubicBezTo>
                      <a:pt x="19" y="1"/>
                      <a:pt x="23" y="1"/>
                      <a:pt x="25" y="1"/>
                    </a:cubicBezTo>
                    <a:cubicBezTo>
                      <a:pt x="24" y="0"/>
                      <a:pt x="21" y="1"/>
                      <a:pt x="19" y="0"/>
                    </a:cubicBezTo>
                    <a:cubicBezTo>
                      <a:pt x="17" y="1"/>
                      <a:pt x="5" y="2"/>
                      <a:pt x="0" y="1"/>
                    </a:cubicBezTo>
                    <a:cubicBezTo>
                      <a:pt x="0" y="2"/>
                      <a:pt x="3" y="3"/>
                      <a:pt x="6" y="3"/>
                    </a:cubicBezTo>
                    <a:cubicBezTo>
                      <a:pt x="9" y="2"/>
                      <a:pt x="12" y="2"/>
                      <a:pt x="12" y="2"/>
                    </a:cubicBezTo>
                    <a:cubicBezTo>
                      <a:pt x="12" y="3"/>
                      <a:pt x="18" y="3"/>
                      <a:pt x="16" y="4"/>
                    </a:cubicBezTo>
                    <a:cubicBezTo>
                      <a:pt x="19" y="4"/>
                      <a:pt x="22" y="3"/>
                      <a:pt x="26" y="3"/>
                    </a:cubicBezTo>
                    <a:cubicBezTo>
                      <a:pt x="27" y="3"/>
                      <a:pt x="29" y="2"/>
                      <a:pt x="31" y="2"/>
                    </a:cubicBezTo>
                    <a:cubicBezTo>
                      <a:pt x="33" y="2"/>
                      <a:pt x="35" y="2"/>
                      <a:pt x="37" y="1"/>
                    </a:cubicBezTo>
                    <a:cubicBezTo>
                      <a:pt x="35" y="1"/>
                      <a:pt x="34" y="1"/>
                      <a:pt x="32" y="1"/>
                    </a:cubicBezTo>
                    <a:cubicBezTo>
                      <a:pt x="30" y="1"/>
                      <a:pt x="27" y="1"/>
                      <a:pt x="25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3" name="Freeform 814"/>
              <p:cNvSpPr>
                <a:spLocks/>
              </p:cNvSpPr>
              <p:nvPr/>
            </p:nvSpPr>
            <p:spPr bwMode="auto">
              <a:xfrm>
                <a:off x="3716" y="2071"/>
                <a:ext cx="15" cy="3"/>
              </a:xfrm>
              <a:custGeom>
                <a:avLst/>
                <a:gdLst>
                  <a:gd name="T0" fmla="*/ 10 w 11"/>
                  <a:gd name="T1" fmla="*/ 2 h 2"/>
                  <a:gd name="T2" fmla="*/ 8 w 11"/>
                  <a:gd name="T3" fmla="*/ 0 h 2"/>
                  <a:gd name="T4" fmla="*/ 1 w 11"/>
                  <a:gd name="T5" fmla="*/ 0 h 2"/>
                  <a:gd name="T6" fmla="*/ 0 w 11"/>
                  <a:gd name="T7" fmla="*/ 0 h 2"/>
                  <a:gd name="T8" fmla="*/ 5 w 11"/>
                  <a:gd name="T9" fmla="*/ 2 h 2"/>
                  <a:gd name="T10" fmla="*/ 10 w 1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">
                    <a:moveTo>
                      <a:pt x="10" y="2"/>
                    </a:moveTo>
                    <a:cubicBezTo>
                      <a:pt x="11" y="2"/>
                      <a:pt x="9" y="1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0"/>
                      <a:pt x="2" y="1"/>
                      <a:pt x="0" y="0"/>
                    </a:cubicBezTo>
                    <a:cubicBezTo>
                      <a:pt x="2" y="1"/>
                      <a:pt x="3" y="1"/>
                      <a:pt x="5" y="2"/>
                    </a:cubicBezTo>
                    <a:cubicBezTo>
                      <a:pt x="7" y="2"/>
                      <a:pt x="6" y="0"/>
                      <a:pt x="10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4" name="Freeform 815"/>
              <p:cNvSpPr>
                <a:spLocks/>
              </p:cNvSpPr>
              <p:nvPr/>
            </p:nvSpPr>
            <p:spPr bwMode="auto">
              <a:xfrm>
                <a:off x="3707" y="2067"/>
                <a:ext cx="10" cy="3"/>
              </a:xfrm>
              <a:custGeom>
                <a:avLst/>
                <a:gdLst>
                  <a:gd name="T0" fmla="*/ 8 w 8"/>
                  <a:gd name="T1" fmla="*/ 1 h 2"/>
                  <a:gd name="T2" fmla="*/ 4 w 8"/>
                  <a:gd name="T3" fmla="*/ 2 h 2"/>
                  <a:gd name="T4" fmla="*/ 8 w 8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cubicBezTo>
                      <a:pt x="6" y="0"/>
                      <a:pt x="0" y="0"/>
                      <a:pt x="4" y="2"/>
                    </a:cubicBezTo>
                    <a:cubicBezTo>
                      <a:pt x="7" y="2"/>
                      <a:pt x="6" y="1"/>
                      <a:pt x="8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5" name="Freeform 816"/>
              <p:cNvSpPr>
                <a:spLocks/>
              </p:cNvSpPr>
              <p:nvPr/>
            </p:nvSpPr>
            <p:spPr bwMode="auto">
              <a:xfrm>
                <a:off x="3699" y="2067"/>
                <a:ext cx="12" cy="3"/>
              </a:xfrm>
              <a:custGeom>
                <a:avLst/>
                <a:gdLst>
                  <a:gd name="T0" fmla="*/ 8 w 9"/>
                  <a:gd name="T1" fmla="*/ 2 h 2"/>
                  <a:gd name="T2" fmla="*/ 7 w 9"/>
                  <a:gd name="T3" fmla="*/ 2 h 2"/>
                  <a:gd name="T4" fmla="*/ 4 w 9"/>
                  <a:gd name="T5" fmla="*/ 0 h 2"/>
                  <a:gd name="T6" fmla="*/ 0 w 9"/>
                  <a:gd name="T7" fmla="*/ 1 h 2"/>
                  <a:gd name="T8" fmla="*/ 8 w 9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8" y="2"/>
                    </a:moveTo>
                    <a:cubicBezTo>
                      <a:pt x="9" y="2"/>
                      <a:pt x="8" y="2"/>
                      <a:pt x="7" y="2"/>
                    </a:cubicBezTo>
                    <a:cubicBezTo>
                      <a:pt x="6" y="1"/>
                      <a:pt x="4" y="1"/>
                      <a:pt x="4" y="0"/>
                    </a:cubicBezTo>
                    <a:cubicBezTo>
                      <a:pt x="3" y="1"/>
                      <a:pt x="4" y="1"/>
                      <a:pt x="0" y="1"/>
                    </a:cubicBezTo>
                    <a:cubicBezTo>
                      <a:pt x="2" y="2"/>
                      <a:pt x="6" y="2"/>
                      <a:pt x="8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6" name="Freeform 817"/>
              <p:cNvSpPr>
                <a:spLocks/>
              </p:cNvSpPr>
              <p:nvPr/>
            </p:nvSpPr>
            <p:spPr bwMode="auto">
              <a:xfrm>
                <a:off x="3370" y="1725"/>
                <a:ext cx="31" cy="45"/>
              </a:xfrm>
              <a:custGeom>
                <a:avLst/>
                <a:gdLst>
                  <a:gd name="T0" fmla="*/ 17 w 23"/>
                  <a:gd name="T1" fmla="*/ 29 h 33"/>
                  <a:gd name="T2" fmla="*/ 15 w 23"/>
                  <a:gd name="T3" fmla="*/ 30 h 33"/>
                  <a:gd name="T4" fmla="*/ 18 w 23"/>
                  <a:gd name="T5" fmla="*/ 33 h 33"/>
                  <a:gd name="T6" fmla="*/ 17 w 23"/>
                  <a:gd name="T7" fmla="*/ 29 h 33"/>
                  <a:gd name="T8" fmla="*/ 12 w 23"/>
                  <a:gd name="T9" fmla="*/ 21 h 33"/>
                  <a:gd name="T10" fmla="*/ 10 w 23"/>
                  <a:gd name="T11" fmla="*/ 17 h 33"/>
                  <a:gd name="T12" fmla="*/ 9 w 23"/>
                  <a:gd name="T13" fmla="*/ 14 h 33"/>
                  <a:gd name="T14" fmla="*/ 9 w 23"/>
                  <a:gd name="T15" fmla="*/ 12 h 33"/>
                  <a:gd name="T16" fmla="*/ 6 w 23"/>
                  <a:gd name="T17" fmla="*/ 7 h 33"/>
                  <a:gd name="T18" fmla="*/ 6 w 23"/>
                  <a:gd name="T19" fmla="*/ 8 h 33"/>
                  <a:gd name="T20" fmla="*/ 5 w 23"/>
                  <a:gd name="T21" fmla="*/ 4 h 33"/>
                  <a:gd name="T22" fmla="*/ 0 w 23"/>
                  <a:gd name="T23" fmla="*/ 0 h 33"/>
                  <a:gd name="T24" fmla="*/ 4 w 23"/>
                  <a:gd name="T25" fmla="*/ 7 h 33"/>
                  <a:gd name="T26" fmla="*/ 7 w 23"/>
                  <a:gd name="T27" fmla="*/ 13 h 33"/>
                  <a:gd name="T28" fmla="*/ 10 w 23"/>
                  <a:gd name="T29" fmla="*/ 20 h 33"/>
                  <a:gd name="T30" fmla="*/ 13 w 23"/>
                  <a:gd name="T31" fmla="*/ 26 h 33"/>
                  <a:gd name="T32" fmla="*/ 12 w 23"/>
                  <a:gd name="T33" fmla="*/ 21 h 33"/>
                  <a:gd name="T34" fmla="*/ 17 w 23"/>
                  <a:gd name="T35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33">
                    <a:moveTo>
                      <a:pt x="17" y="29"/>
                    </a:moveTo>
                    <a:cubicBezTo>
                      <a:pt x="17" y="30"/>
                      <a:pt x="14" y="27"/>
                      <a:pt x="15" y="30"/>
                    </a:cubicBezTo>
                    <a:cubicBezTo>
                      <a:pt x="16" y="31"/>
                      <a:pt x="17" y="32"/>
                      <a:pt x="18" y="33"/>
                    </a:cubicBezTo>
                    <a:cubicBezTo>
                      <a:pt x="15" y="27"/>
                      <a:pt x="23" y="33"/>
                      <a:pt x="17" y="29"/>
                    </a:cubicBezTo>
                    <a:cubicBezTo>
                      <a:pt x="16" y="26"/>
                      <a:pt x="14" y="24"/>
                      <a:pt x="12" y="21"/>
                    </a:cubicBezTo>
                    <a:cubicBezTo>
                      <a:pt x="12" y="19"/>
                      <a:pt x="11" y="18"/>
                      <a:pt x="10" y="17"/>
                    </a:cubicBezTo>
                    <a:cubicBezTo>
                      <a:pt x="10" y="16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2"/>
                    </a:cubicBezTo>
                    <a:cubicBezTo>
                      <a:pt x="6" y="10"/>
                      <a:pt x="6" y="9"/>
                      <a:pt x="6" y="7"/>
                    </a:cubicBezTo>
                    <a:cubicBezTo>
                      <a:pt x="6" y="7"/>
                      <a:pt x="6" y="9"/>
                      <a:pt x="6" y="8"/>
                    </a:cubicBezTo>
                    <a:cubicBezTo>
                      <a:pt x="4" y="5"/>
                      <a:pt x="6" y="7"/>
                      <a:pt x="5" y="4"/>
                    </a:cubicBezTo>
                    <a:cubicBezTo>
                      <a:pt x="4" y="4"/>
                      <a:pt x="3" y="3"/>
                      <a:pt x="0" y="0"/>
                    </a:cubicBezTo>
                    <a:cubicBezTo>
                      <a:pt x="0" y="2"/>
                      <a:pt x="3" y="4"/>
                      <a:pt x="4" y="7"/>
                    </a:cubicBezTo>
                    <a:cubicBezTo>
                      <a:pt x="4" y="9"/>
                      <a:pt x="6" y="11"/>
                      <a:pt x="7" y="13"/>
                    </a:cubicBezTo>
                    <a:cubicBezTo>
                      <a:pt x="7" y="15"/>
                      <a:pt x="9" y="18"/>
                      <a:pt x="10" y="20"/>
                    </a:cubicBezTo>
                    <a:cubicBezTo>
                      <a:pt x="11" y="23"/>
                      <a:pt x="13" y="25"/>
                      <a:pt x="13" y="26"/>
                    </a:cubicBezTo>
                    <a:cubicBezTo>
                      <a:pt x="15" y="29"/>
                      <a:pt x="12" y="22"/>
                      <a:pt x="12" y="21"/>
                    </a:cubicBezTo>
                    <a:cubicBezTo>
                      <a:pt x="14" y="23"/>
                      <a:pt x="14" y="26"/>
                      <a:pt x="17" y="29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7" name="Freeform 818"/>
              <p:cNvSpPr>
                <a:spLocks/>
              </p:cNvSpPr>
              <p:nvPr/>
            </p:nvSpPr>
            <p:spPr bwMode="auto">
              <a:xfrm>
                <a:off x="3360" y="1669"/>
                <a:ext cx="6" cy="15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0 h 11"/>
                  <a:gd name="T4" fmla="*/ 0 w 5"/>
                  <a:gd name="T5" fmla="*/ 3 h 11"/>
                  <a:gd name="T6" fmla="*/ 5 w 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cubicBezTo>
                      <a:pt x="4" y="7"/>
                      <a:pt x="2" y="4"/>
                      <a:pt x="0" y="0"/>
                    </a:cubicBezTo>
                    <a:cubicBezTo>
                      <a:pt x="1" y="3"/>
                      <a:pt x="0" y="1"/>
                      <a:pt x="0" y="3"/>
                    </a:cubicBezTo>
                    <a:cubicBezTo>
                      <a:pt x="2" y="4"/>
                      <a:pt x="3" y="8"/>
                      <a:pt x="5" y="1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8" name="Freeform 819"/>
              <p:cNvSpPr>
                <a:spLocks noEditPoints="1"/>
              </p:cNvSpPr>
              <p:nvPr/>
            </p:nvSpPr>
            <p:spPr bwMode="auto">
              <a:xfrm>
                <a:off x="3253" y="904"/>
                <a:ext cx="1160" cy="1170"/>
              </a:xfrm>
              <a:custGeom>
                <a:avLst/>
                <a:gdLst>
                  <a:gd name="T0" fmla="*/ 61 w 862"/>
                  <a:gd name="T1" fmla="*/ 438 h 870"/>
                  <a:gd name="T2" fmla="*/ 147 w 862"/>
                  <a:gd name="T3" fmla="*/ 218 h 870"/>
                  <a:gd name="T4" fmla="*/ 687 w 862"/>
                  <a:gd name="T5" fmla="*/ 192 h 870"/>
                  <a:gd name="T6" fmla="*/ 395 w 862"/>
                  <a:gd name="T7" fmla="*/ 87 h 870"/>
                  <a:gd name="T8" fmla="*/ 160 w 862"/>
                  <a:gd name="T9" fmla="*/ 210 h 870"/>
                  <a:gd name="T10" fmla="*/ 77 w 862"/>
                  <a:gd name="T11" fmla="*/ 407 h 870"/>
                  <a:gd name="T12" fmla="*/ 90 w 862"/>
                  <a:gd name="T13" fmla="*/ 360 h 870"/>
                  <a:gd name="T14" fmla="*/ 227 w 862"/>
                  <a:gd name="T15" fmla="*/ 162 h 870"/>
                  <a:gd name="T16" fmla="*/ 648 w 862"/>
                  <a:gd name="T17" fmla="*/ 173 h 870"/>
                  <a:gd name="T18" fmla="*/ 688 w 862"/>
                  <a:gd name="T19" fmla="*/ 672 h 870"/>
                  <a:gd name="T20" fmla="*/ 507 w 862"/>
                  <a:gd name="T21" fmla="*/ 783 h 870"/>
                  <a:gd name="T22" fmla="*/ 165 w 862"/>
                  <a:gd name="T23" fmla="*/ 718 h 870"/>
                  <a:gd name="T24" fmla="*/ 157 w 862"/>
                  <a:gd name="T25" fmla="*/ 729 h 870"/>
                  <a:gd name="T26" fmla="*/ 90 w 862"/>
                  <a:gd name="T27" fmla="*/ 703 h 870"/>
                  <a:gd name="T28" fmla="*/ 214 w 862"/>
                  <a:gd name="T29" fmla="*/ 816 h 870"/>
                  <a:gd name="T30" fmla="*/ 392 w 862"/>
                  <a:gd name="T31" fmla="*/ 865 h 870"/>
                  <a:gd name="T32" fmla="*/ 586 w 862"/>
                  <a:gd name="T33" fmla="*/ 835 h 870"/>
                  <a:gd name="T34" fmla="*/ 775 w 862"/>
                  <a:gd name="T35" fmla="*/ 689 h 870"/>
                  <a:gd name="T36" fmla="*/ 849 w 862"/>
                  <a:gd name="T37" fmla="*/ 528 h 870"/>
                  <a:gd name="T38" fmla="*/ 840 w 862"/>
                  <a:gd name="T39" fmla="*/ 299 h 870"/>
                  <a:gd name="T40" fmla="*/ 744 w 862"/>
                  <a:gd name="T41" fmla="*/ 137 h 870"/>
                  <a:gd name="T42" fmla="*/ 674 w 862"/>
                  <a:gd name="T43" fmla="*/ 73 h 870"/>
                  <a:gd name="T44" fmla="*/ 569 w 862"/>
                  <a:gd name="T45" fmla="*/ 27 h 870"/>
                  <a:gd name="T46" fmla="*/ 383 w 862"/>
                  <a:gd name="T47" fmla="*/ 2 h 870"/>
                  <a:gd name="T48" fmla="*/ 241 w 862"/>
                  <a:gd name="T49" fmla="*/ 45 h 870"/>
                  <a:gd name="T50" fmla="*/ 62 w 862"/>
                  <a:gd name="T51" fmla="*/ 198 h 870"/>
                  <a:gd name="T52" fmla="*/ 1 w 862"/>
                  <a:gd name="T53" fmla="*/ 335 h 870"/>
                  <a:gd name="T54" fmla="*/ 95 w 862"/>
                  <a:gd name="T55" fmla="*/ 168 h 870"/>
                  <a:gd name="T56" fmla="*/ 222 w 862"/>
                  <a:gd name="T57" fmla="*/ 70 h 870"/>
                  <a:gd name="T58" fmla="*/ 124 w 862"/>
                  <a:gd name="T59" fmla="*/ 147 h 870"/>
                  <a:gd name="T60" fmla="*/ 7 w 862"/>
                  <a:gd name="T61" fmla="*/ 371 h 870"/>
                  <a:gd name="T62" fmla="*/ 11 w 862"/>
                  <a:gd name="T63" fmla="*/ 511 h 870"/>
                  <a:gd name="T64" fmla="*/ 16 w 862"/>
                  <a:gd name="T65" fmla="*/ 429 h 870"/>
                  <a:gd name="T66" fmla="*/ 44 w 862"/>
                  <a:gd name="T67" fmla="*/ 315 h 870"/>
                  <a:gd name="T68" fmla="*/ 179 w 862"/>
                  <a:gd name="T69" fmla="*/ 127 h 870"/>
                  <a:gd name="T70" fmla="*/ 335 w 862"/>
                  <a:gd name="T71" fmla="*/ 58 h 870"/>
                  <a:gd name="T72" fmla="*/ 212 w 862"/>
                  <a:gd name="T73" fmla="*/ 111 h 870"/>
                  <a:gd name="T74" fmla="*/ 67 w 862"/>
                  <a:gd name="T75" fmla="*/ 286 h 870"/>
                  <a:gd name="T76" fmla="*/ 42 w 862"/>
                  <a:gd name="T77" fmla="*/ 424 h 870"/>
                  <a:gd name="T78" fmla="*/ 51 w 862"/>
                  <a:gd name="T79" fmla="*/ 410 h 870"/>
                  <a:gd name="T80" fmla="*/ 78 w 862"/>
                  <a:gd name="T81" fmla="*/ 563 h 870"/>
                  <a:gd name="T82" fmla="*/ 65 w 862"/>
                  <a:gd name="T83" fmla="*/ 296 h 870"/>
                  <a:gd name="T84" fmla="*/ 19 w 862"/>
                  <a:gd name="T85" fmla="*/ 424 h 870"/>
                  <a:gd name="T86" fmla="*/ 66 w 862"/>
                  <a:gd name="T87" fmla="*/ 305 h 870"/>
                  <a:gd name="T88" fmla="*/ 15 w 862"/>
                  <a:gd name="T89" fmla="*/ 370 h 870"/>
                  <a:gd name="T90" fmla="*/ 19 w 862"/>
                  <a:gd name="T91" fmla="*/ 351 h 870"/>
                  <a:gd name="T92" fmla="*/ 22 w 862"/>
                  <a:gd name="T93" fmla="*/ 319 h 870"/>
                  <a:gd name="T94" fmla="*/ 119 w 862"/>
                  <a:gd name="T95" fmla="*/ 208 h 870"/>
                  <a:gd name="T96" fmla="*/ 118 w 862"/>
                  <a:gd name="T97" fmla="*/ 167 h 870"/>
                  <a:gd name="T98" fmla="*/ 230 w 862"/>
                  <a:gd name="T99" fmla="*/ 111 h 870"/>
                  <a:gd name="T100" fmla="*/ 168 w 862"/>
                  <a:gd name="T101" fmla="*/ 110 h 870"/>
                  <a:gd name="T102" fmla="*/ 155 w 862"/>
                  <a:gd name="T103" fmla="*/ 103 h 870"/>
                  <a:gd name="T104" fmla="*/ 364 w 862"/>
                  <a:gd name="T105" fmla="*/ 51 h 870"/>
                  <a:gd name="T106" fmla="*/ 268 w 862"/>
                  <a:gd name="T107" fmla="*/ 47 h 870"/>
                  <a:gd name="T108" fmla="*/ 352 w 862"/>
                  <a:gd name="T109" fmla="*/ 27 h 870"/>
                  <a:gd name="T110" fmla="*/ 579 w 862"/>
                  <a:gd name="T111" fmla="*/ 118 h 870"/>
                  <a:gd name="T112" fmla="*/ 456 w 862"/>
                  <a:gd name="T113" fmla="*/ 21 h 870"/>
                  <a:gd name="T114" fmla="*/ 547 w 862"/>
                  <a:gd name="T115" fmla="*/ 40 h 870"/>
                  <a:gd name="T116" fmla="*/ 648 w 862"/>
                  <a:gd name="T117" fmla="*/ 64 h 870"/>
                  <a:gd name="T118" fmla="*/ 745 w 862"/>
                  <a:gd name="T119" fmla="*/ 139 h 870"/>
                  <a:gd name="T120" fmla="*/ 792 w 862"/>
                  <a:gd name="T121" fmla="*/ 202 h 870"/>
                  <a:gd name="T122" fmla="*/ 755 w 862"/>
                  <a:gd name="T123" fmla="*/ 713 h 870"/>
                  <a:gd name="T124" fmla="*/ 224 w 862"/>
                  <a:gd name="T125" fmla="*/ 789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2" h="870">
                    <a:moveTo>
                      <a:pt x="78" y="563"/>
                    </a:moveTo>
                    <a:cubicBezTo>
                      <a:pt x="77" y="561"/>
                      <a:pt x="76" y="561"/>
                      <a:pt x="76" y="563"/>
                    </a:cubicBezTo>
                    <a:cubicBezTo>
                      <a:pt x="76" y="562"/>
                      <a:pt x="76" y="561"/>
                      <a:pt x="76" y="560"/>
                    </a:cubicBezTo>
                    <a:cubicBezTo>
                      <a:pt x="74" y="558"/>
                      <a:pt x="74" y="558"/>
                      <a:pt x="73" y="557"/>
                    </a:cubicBezTo>
                    <a:cubicBezTo>
                      <a:pt x="72" y="555"/>
                      <a:pt x="72" y="553"/>
                      <a:pt x="71" y="551"/>
                    </a:cubicBezTo>
                    <a:cubicBezTo>
                      <a:pt x="71" y="549"/>
                      <a:pt x="70" y="547"/>
                      <a:pt x="69" y="545"/>
                    </a:cubicBezTo>
                    <a:cubicBezTo>
                      <a:pt x="70" y="539"/>
                      <a:pt x="66" y="534"/>
                      <a:pt x="66" y="529"/>
                    </a:cubicBezTo>
                    <a:cubicBezTo>
                      <a:pt x="67" y="529"/>
                      <a:pt x="67" y="531"/>
                      <a:pt x="68" y="533"/>
                    </a:cubicBezTo>
                    <a:cubicBezTo>
                      <a:pt x="68" y="535"/>
                      <a:pt x="69" y="537"/>
                      <a:pt x="70" y="537"/>
                    </a:cubicBezTo>
                    <a:cubicBezTo>
                      <a:pt x="68" y="533"/>
                      <a:pt x="68" y="530"/>
                      <a:pt x="67" y="527"/>
                    </a:cubicBezTo>
                    <a:cubicBezTo>
                      <a:pt x="67" y="524"/>
                      <a:pt x="66" y="521"/>
                      <a:pt x="64" y="516"/>
                    </a:cubicBezTo>
                    <a:cubicBezTo>
                      <a:pt x="65" y="514"/>
                      <a:pt x="65" y="513"/>
                      <a:pt x="63" y="509"/>
                    </a:cubicBezTo>
                    <a:cubicBezTo>
                      <a:pt x="64" y="507"/>
                      <a:pt x="65" y="508"/>
                      <a:pt x="66" y="511"/>
                    </a:cubicBezTo>
                    <a:cubicBezTo>
                      <a:pt x="67" y="510"/>
                      <a:pt x="66" y="509"/>
                      <a:pt x="66" y="508"/>
                    </a:cubicBezTo>
                    <a:cubicBezTo>
                      <a:pt x="65" y="509"/>
                      <a:pt x="64" y="505"/>
                      <a:pt x="64" y="508"/>
                    </a:cubicBezTo>
                    <a:cubicBezTo>
                      <a:pt x="64" y="505"/>
                      <a:pt x="63" y="503"/>
                      <a:pt x="62" y="500"/>
                    </a:cubicBezTo>
                    <a:cubicBezTo>
                      <a:pt x="62" y="499"/>
                      <a:pt x="62" y="498"/>
                      <a:pt x="61" y="497"/>
                    </a:cubicBezTo>
                    <a:cubicBezTo>
                      <a:pt x="61" y="496"/>
                      <a:pt x="61" y="494"/>
                      <a:pt x="61" y="493"/>
                    </a:cubicBezTo>
                    <a:cubicBezTo>
                      <a:pt x="61" y="495"/>
                      <a:pt x="62" y="496"/>
                      <a:pt x="62" y="497"/>
                    </a:cubicBezTo>
                    <a:cubicBezTo>
                      <a:pt x="63" y="499"/>
                      <a:pt x="63" y="500"/>
                      <a:pt x="63" y="501"/>
                    </a:cubicBezTo>
                    <a:cubicBezTo>
                      <a:pt x="64" y="503"/>
                      <a:pt x="65" y="504"/>
                      <a:pt x="65" y="505"/>
                    </a:cubicBezTo>
                    <a:cubicBezTo>
                      <a:pt x="65" y="504"/>
                      <a:pt x="65" y="501"/>
                      <a:pt x="64" y="499"/>
                    </a:cubicBezTo>
                    <a:cubicBezTo>
                      <a:pt x="63" y="497"/>
                      <a:pt x="63" y="496"/>
                      <a:pt x="63" y="494"/>
                    </a:cubicBezTo>
                    <a:cubicBezTo>
                      <a:pt x="62" y="493"/>
                      <a:pt x="62" y="491"/>
                      <a:pt x="61" y="490"/>
                    </a:cubicBezTo>
                    <a:cubicBezTo>
                      <a:pt x="63" y="490"/>
                      <a:pt x="62" y="485"/>
                      <a:pt x="61" y="482"/>
                    </a:cubicBezTo>
                    <a:cubicBezTo>
                      <a:pt x="61" y="482"/>
                      <a:pt x="61" y="483"/>
                      <a:pt x="60" y="482"/>
                    </a:cubicBezTo>
                    <a:cubicBezTo>
                      <a:pt x="60" y="482"/>
                      <a:pt x="60" y="481"/>
                      <a:pt x="60" y="480"/>
                    </a:cubicBezTo>
                    <a:cubicBezTo>
                      <a:pt x="60" y="480"/>
                      <a:pt x="61" y="481"/>
                      <a:pt x="61" y="480"/>
                    </a:cubicBezTo>
                    <a:cubicBezTo>
                      <a:pt x="60" y="474"/>
                      <a:pt x="59" y="468"/>
                      <a:pt x="58" y="462"/>
                    </a:cubicBezTo>
                    <a:cubicBezTo>
                      <a:pt x="58" y="461"/>
                      <a:pt x="59" y="462"/>
                      <a:pt x="59" y="461"/>
                    </a:cubicBezTo>
                    <a:cubicBezTo>
                      <a:pt x="60" y="468"/>
                      <a:pt x="61" y="470"/>
                      <a:pt x="62" y="475"/>
                    </a:cubicBezTo>
                    <a:cubicBezTo>
                      <a:pt x="62" y="471"/>
                      <a:pt x="61" y="466"/>
                      <a:pt x="61" y="461"/>
                    </a:cubicBezTo>
                    <a:cubicBezTo>
                      <a:pt x="60" y="459"/>
                      <a:pt x="61" y="463"/>
                      <a:pt x="61" y="463"/>
                    </a:cubicBezTo>
                    <a:cubicBezTo>
                      <a:pt x="60" y="462"/>
                      <a:pt x="60" y="461"/>
                      <a:pt x="60" y="460"/>
                    </a:cubicBezTo>
                    <a:cubicBezTo>
                      <a:pt x="60" y="457"/>
                      <a:pt x="61" y="459"/>
                      <a:pt x="61" y="456"/>
                    </a:cubicBezTo>
                    <a:cubicBezTo>
                      <a:pt x="61" y="454"/>
                      <a:pt x="61" y="455"/>
                      <a:pt x="60" y="453"/>
                    </a:cubicBezTo>
                    <a:cubicBezTo>
                      <a:pt x="60" y="454"/>
                      <a:pt x="60" y="455"/>
                      <a:pt x="60" y="456"/>
                    </a:cubicBezTo>
                    <a:cubicBezTo>
                      <a:pt x="60" y="457"/>
                      <a:pt x="58" y="457"/>
                      <a:pt x="60" y="458"/>
                    </a:cubicBezTo>
                    <a:cubicBezTo>
                      <a:pt x="59" y="463"/>
                      <a:pt x="58" y="457"/>
                      <a:pt x="58" y="455"/>
                    </a:cubicBezTo>
                    <a:cubicBezTo>
                      <a:pt x="59" y="458"/>
                      <a:pt x="59" y="451"/>
                      <a:pt x="60" y="453"/>
                    </a:cubicBezTo>
                    <a:cubicBezTo>
                      <a:pt x="60" y="452"/>
                      <a:pt x="58" y="450"/>
                      <a:pt x="59" y="448"/>
                    </a:cubicBezTo>
                    <a:cubicBezTo>
                      <a:pt x="59" y="446"/>
                      <a:pt x="60" y="451"/>
                      <a:pt x="60" y="453"/>
                    </a:cubicBezTo>
                    <a:cubicBezTo>
                      <a:pt x="61" y="455"/>
                      <a:pt x="62" y="451"/>
                      <a:pt x="62" y="453"/>
                    </a:cubicBezTo>
                    <a:cubicBezTo>
                      <a:pt x="63" y="450"/>
                      <a:pt x="62" y="448"/>
                      <a:pt x="62" y="445"/>
                    </a:cubicBezTo>
                    <a:cubicBezTo>
                      <a:pt x="63" y="446"/>
                      <a:pt x="63" y="448"/>
                      <a:pt x="64" y="450"/>
                    </a:cubicBezTo>
                    <a:cubicBezTo>
                      <a:pt x="65" y="447"/>
                      <a:pt x="64" y="445"/>
                      <a:pt x="65" y="442"/>
                    </a:cubicBezTo>
                    <a:cubicBezTo>
                      <a:pt x="64" y="441"/>
                      <a:pt x="64" y="445"/>
                      <a:pt x="63" y="446"/>
                    </a:cubicBezTo>
                    <a:cubicBezTo>
                      <a:pt x="63" y="444"/>
                      <a:pt x="63" y="442"/>
                      <a:pt x="64" y="440"/>
                    </a:cubicBezTo>
                    <a:cubicBezTo>
                      <a:pt x="63" y="443"/>
                      <a:pt x="62" y="441"/>
                      <a:pt x="61" y="440"/>
                    </a:cubicBezTo>
                    <a:cubicBezTo>
                      <a:pt x="61" y="439"/>
                      <a:pt x="61" y="439"/>
                      <a:pt x="61" y="438"/>
                    </a:cubicBezTo>
                    <a:cubicBezTo>
                      <a:pt x="61" y="435"/>
                      <a:pt x="62" y="440"/>
                      <a:pt x="62" y="437"/>
                    </a:cubicBezTo>
                    <a:cubicBezTo>
                      <a:pt x="62" y="435"/>
                      <a:pt x="62" y="430"/>
                      <a:pt x="62" y="426"/>
                    </a:cubicBezTo>
                    <a:cubicBezTo>
                      <a:pt x="62" y="422"/>
                      <a:pt x="63" y="418"/>
                      <a:pt x="64" y="419"/>
                    </a:cubicBezTo>
                    <a:cubicBezTo>
                      <a:pt x="64" y="417"/>
                      <a:pt x="64" y="414"/>
                      <a:pt x="63" y="414"/>
                    </a:cubicBezTo>
                    <a:cubicBezTo>
                      <a:pt x="64" y="411"/>
                      <a:pt x="65" y="413"/>
                      <a:pt x="65" y="411"/>
                    </a:cubicBezTo>
                    <a:cubicBezTo>
                      <a:pt x="65" y="415"/>
                      <a:pt x="66" y="418"/>
                      <a:pt x="65" y="422"/>
                    </a:cubicBezTo>
                    <a:cubicBezTo>
                      <a:pt x="66" y="420"/>
                      <a:pt x="67" y="412"/>
                      <a:pt x="67" y="407"/>
                    </a:cubicBezTo>
                    <a:cubicBezTo>
                      <a:pt x="67" y="406"/>
                      <a:pt x="67" y="408"/>
                      <a:pt x="68" y="406"/>
                    </a:cubicBezTo>
                    <a:cubicBezTo>
                      <a:pt x="68" y="403"/>
                      <a:pt x="67" y="400"/>
                      <a:pt x="69" y="396"/>
                    </a:cubicBezTo>
                    <a:cubicBezTo>
                      <a:pt x="68" y="395"/>
                      <a:pt x="69" y="392"/>
                      <a:pt x="67" y="394"/>
                    </a:cubicBezTo>
                    <a:cubicBezTo>
                      <a:pt x="68" y="392"/>
                      <a:pt x="67" y="389"/>
                      <a:pt x="69" y="386"/>
                    </a:cubicBezTo>
                    <a:cubicBezTo>
                      <a:pt x="67" y="387"/>
                      <a:pt x="69" y="380"/>
                      <a:pt x="68" y="380"/>
                    </a:cubicBezTo>
                    <a:cubicBezTo>
                      <a:pt x="69" y="375"/>
                      <a:pt x="69" y="383"/>
                      <a:pt x="70" y="379"/>
                    </a:cubicBezTo>
                    <a:cubicBezTo>
                      <a:pt x="69" y="377"/>
                      <a:pt x="70" y="375"/>
                      <a:pt x="70" y="373"/>
                    </a:cubicBezTo>
                    <a:cubicBezTo>
                      <a:pt x="71" y="373"/>
                      <a:pt x="71" y="374"/>
                      <a:pt x="72" y="374"/>
                    </a:cubicBezTo>
                    <a:cubicBezTo>
                      <a:pt x="71" y="378"/>
                      <a:pt x="71" y="381"/>
                      <a:pt x="70" y="385"/>
                    </a:cubicBezTo>
                    <a:cubicBezTo>
                      <a:pt x="70" y="386"/>
                      <a:pt x="70" y="388"/>
                      <a:pt x="70" y="389"/>
                    </a:cubicBezTo>
                    <a:cubicBezTo>
                      <a:pt x="69" y="391"/>
                      <a:pt x="69" y="392"/>
                      <a:pt x="70" y="394"/>
                    </a:cubicBezTo>
                    <a:cubicBezTo>
                      <a:pt x="71" y="392"/>
                      <a:pt x="69" y="390"/>
                      <a:pt x="71" y="389"/>
                    </a:cubicBezTo>
                    <a:cubicBezTo>
                      <a:pt x="70" y="384"/>
                      <a:pt x="71" y="380"/>
                      <a:pt x="73" y="376"/>
                    </a:cubicBezTo>
                    <a:cubicBezTo>
                      <a:pt x="73" y="373"/>
                      <a:pt x="74" y="371"/>
                      <a:pt x="74" y="369"/>
                    </a:cubicBezTo>
                    <a:cubicBezTo>
                      <a:pt x="75" y="367"/>
                      <a:pt x="75" y="365"/>
                      <a:pt x="75" y="362"/>
                    </a:cubicBezTo>
                    <a:cubicBezTo>
                      <a:pt x="76" y="360"/>
                      <a:pt x="77" y="358"/>
                      <a:pt x="78" y="355"/>
                    </a:cubicBezTo>
                    <a:cubicBezTo>
                      <a:pt x="78" y="352"/>
                      <a:pt x="79" y="350"/>
                      <a:pt x="80" y="347"/>
                    </a:cubicBezTo>
                    <a:cubicBezTo>
                      <a:pt x="81" y="344"/>
                      <a:pt x="81" y="342"/>
                      <a:pt x="82" y="339"/>
                    </a:cubicBezTo>
                    <a:cubicBezTo>
                      <a:pt x="83" y="337"/>
                      <a:pt x="84" y="336"/>
                      <a:pt x="84" y="335"/>
                    </a:cubicBezTo>
                    <a:cubicBezTo>
                      <a:pt x="85" y="332"/>
                      <a:pt x="86" y="330"/>
                      <a:pt x="87" y="327"/>
                    </a:cubicBezTo>
                    <a:cubicBezTo>
                      <a:pt x="86" y="325"/>
                      <a:pt x="89" y="321"/>
                      <a:pt x="90" y="318"/>
                    </a:cubicBezTo>
                    <a:cubicBezTo>
                      <a:pt x="90" y="318"/>
                      <a:pt x="90" y="319"/>
                      <a:pt x="91" y="318"/>
                    </a:cubicBezTo>
                    <a:cubicBezTo>
                      <a:pt x="90" y="317"/>
                      <a:pt x="92" y="312"/>
                      <a:pt x="92" y="313"/>
                    </a:cubicBezTo>
                    <a:cubicBezTo>
                      <a:pt x="94" y="305"/>
                      <a:pt x="98" y="299"/>
                      <a:pt x="101" y="292"/>
                    </a:cubicBezTo>
                    <a:cubicBezTo>
                      <a:pt x="99" y="294"/>
                      <a:pt x="100" y="290"/>
                      <a:pt x="101" y="289"/>
                    </a:cubicBezTo>
                    <a:cubicBezTo>
                      <a:pt x="102" y="288"/>
                      <a:pt x="100" y="292"/>
                      <a:pt x="101" y="291"/>
                    </a:cubicBezTo>
                    <a:cubicBezTo>
                      <a:pt x="102" y="291"/>
                      <a:pt x="102" y="290"/>
                      <a:pt x="102" y="289"/>
                    </a:cubicBezTo>
                    <a:cubicBezTo>
                      <a:pt x="103" y="289"/>
                      <a:pt x="103" y="288"/>
                      <a:pt x="104" y="287"/>
                    </a:cubicBezTo>
                    <a:cubicBezTo>
                      <a:pt x="104" y="286"/>
                      <a:pt x="105" y="284"/>
                      <a:pt x="105" y="283"/>
                    </a:cubicBezTo>
                    <a:cubicBezTo>
                      <a:pt x="107" y="280"/>
                      <a:pt x="108" y="277"/>
                      <a:pt x="109" y="274"/>
                    </a:cubicBezTo>
                    <a:cubicBezTo>
                      <a:pt x="110" y="275"/>
                      <a:pt x="114" y="268"/>
                      <a:pt x="114" y="266"/>
                    </a:cubicBezTo>
                    <a:cubicBezTo>
                      <a:pt x="115" y="266"/>
                      <a:pt x="115" y="264"/>
                      <a:pt x="117" y="263"/>
                    </a:cubicBezTo>
                    <a:cubicBezTo>
                      <a:pt x="117" y="262"/>
                      <a:pt x="117" y="261"/>
                      <a:pt x="118" y="259"/>
                    </a:cubicBezTo>
                    <a:cubicBezTo>
                      <a:pt x="119" y="257"/>
                      <a:pt x="120" y="255"/>
                      <a:pt x="122" y="253"/>
                    </a:cubicBezTo>
                    <a:cubicBezTo>
                      <a:pt x="123" y="251"/>
                      <a:pt x="124" y="249"/>
                      <a:pt x="126" y="247"/>
                    </a:cubicBezTo>
                    <a:cubicBezTo>
                      <a:pt x="126" y="246"/>
                      <a:pt x="127" y="245"/>
                      <a:pt x="127" y="244"/>
                    </a:cubicBezTo>
                    <a:cubicBezTo>
                      <a:pt x="128" y="243"/>
                      <a:pt x="128" y="242"/>
                      <a:pt x="129" y="241"/>
                    </a:cubicBezTo>
                    <a:cubicBezTo>
                      <a:pt x="131" y="239"/>
                      <a:pt x="134" y="236"/>
                      <a:pt x="136" y="232"/>
                    </a:cubicBezTo>
                    <a:cubicBezTo>
                      <a:pt x="136" y="231"/>
                      <a:pt x="137" y="230"/>
                      <a:pt x="137" y="229"/>
                    </a:cubicBezTo>
                    <a:cubicBezTo>
                      <a:pt x="138" y="228"/>
                      <a:pt x="138" y="227"/>
                      <a:pt x="139" y="227"/>
                    </a:cubicBezTo>
                    <a:cubicBezTo>
                      <a:pt x="140" y="225"/>
                      <a:pt x="141" y="224"/>
                      <a:pt x="142" y="224"/>
                    </a:cubicBezTo>
                    <a:cubicBezTo>
                      <a:pt x="141" y="225"/>
                      <a:pt x="140" y="227"/>
                      <a:pt x="139" y="229"/>
                    </a:cubicBezTo>
                    <a:cubicBezTo>
                      <a:pt x="140" y="228"/>
                      <a:pt x="143" y="222"/>
                      <a:pt x="147" y="218"/>
                    </a:cubicBezTo>
                    <a:cubicBezTo>
                      <a:pt x="148" y="216"/>
                      <a:pt x="154" y="211"/>
                      <a:pt x="153" y="210"/>
                    </a:cubicBezTo>
                    <a:cubicBezTo>
                      <a:pt x="154" y="209"/>
                      <a:pt x="156" y="209"/>
                      <a:pt x="157" y="208"/>
                    </a:cubicBezTo>
                    <a:cubicBezTo>
                      <a:pt x="158" y="205"/>
                      <a:pt x="159" y="204"/>
                      <a:pt x="161" y="202"/>
                    </a:cubicBezTo>
                    <a:cubicBezTo>
                      <a:pt x="162" y="200"/>
                      <a:pt x="164" y="198"/>
                      <a:pt x="165" y="196"/>
                    </a:cubicBezTo>
                    <a:cubicBezTo>
                      <a:pt x="166" y="195"/>
                      <a:pt x="168" y="194"/>
                      <a:pt x="169" y="193"/>
                    </a:cubicBezTo>
                    <a:cubicBezTo>
                      <a:pt x="171" y="191"/>
                      <a:pt x="172" y="189"/>
                      <a:pt x="174" y="188"/>
                    </a:cubicBezTo>
                    <a:cubicBezTo>
                      <a:pt x="177" y="184"/>
                      <a:pt x="181" y="181"/>
                      <a:pt x="184" y="178"/>
                    </a:cubicBezTo>
                    <a:cubicBezTo>
                      <a:pt x="205" y="159"/>
                      <a:pt x="229" y="142"/>
                      <a:pt x="254" y="128"/>
                    </a:cubicBezTo>
                    <a:cubicBezTo>
                      <a:pt x="260" y="125"/>
                      <a:pt x="266" y="122"/>
                      <a:pt x="273" y="119"/>
                    </a:cubicBezTo>
                    <a:cubicBezTo>
                      <a:pt x="276" y="117"/>
                      <a:pt x="279" y="116"/>
                      <a:pt x="282" y="114"/>
                    </a:cubicBezTo>
                    <a:cubicBezTo>
                      <a:pt x="292" y="110"/>
                      <a:pt x="292" y="110"/>
                      <a:pt x="292" y="110"/>
                    </a:cubicBezTo>
                    <a:cubicBezTo>
                      <a:pt x="302" y="106"/>
                      <a:pt x="302" y="106"/>
                      <a:pt x="302" y="106"/>
                    </a:cubicBezTo>
                    <a:cubicBezTo>
                      <a:pt x="305" y="105"/>
                      <a:pt x="308" y="103"/>
                      <a:pt x="312" y="102"/>
                    </a:cubicBezTo>
                    <a:cubicBezTo>
                      <a:pt x="319" y="100"/>
                      <a:pt x="325" y="98"/>
                      <a:pt x="332" y="96"/>
                    </a:cubicBezTo>
                    <a:cubicBezTo>
                      <a:pt x="359" y="89"/>
                      <a:pt x="387" y="84"/>
                      <a:pt x="415" y="83"/>
                    </a:cubicBezTo>
                    <a:cubicBezTo>
                      <a:pt x="426" y="83"/>
                      <a:pt x="426" y="83"/>
                      <a:pt x="426" y="83"/>
                    </a:cubicBezTo>
                    <a:cubicBezTo>
                      <a:pt x="428" y="82"/>
                      <a:pt x="429" y="83"/>
                      <a:pt x="431" y="83"/>
                    </a:cubicBezTo>
                    <a:cubicBezTo>
                      <a:pt x="436" y="83"/>
                      <a:pt x="436" y="83"/>
                      <a:pt x="436" y="83"/>
                    </a:cubicBezTo>
                    <a:cubicBezTo>
                      <a:pt x="442" y="83"/>
                      <a:pt x="442" y="83"/>
                      <a:pt x="442" y="83"/>
                    </a:cubicBezTo>
                    <a:cubicBezTo>
                      <a:pt x="444" y="83"/>
                      <a:pt x="444" y="83"/>
                      <a:pt x="444" y="83"/>
                    </a:cubicBezTo>
                    <a:cubicBezTo>
                      <a:pt x="447" y="83"/>
                      <a:pt x="447" y="83"/>
                      <a:pt x="447" y="83"/>
                    </a:cubicBezTo>
                    <a:cubicBezTo>
                      <a:pt x="457" y="84"/>
                      <a:pt x="457" y="84"/>
                      <a:pt x="457" y="84"/>
                    </a:cubicBezTo>
                    <a:cubicBezTo>
                      <a:pt x="461" y="84"/>
                      <a:pt x="464" y="84"/>
                      <a:pt x="468" y="85"/>
                    </a:cubicBezTo>
                    <a:cubicBezTo>
                      <a:pt x="478" y="86"/>
                      <a:pt x="478" y="86"/>
                      <a:pt x="478" y="86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94" y="88"/>
                      <a:pt x="494" y="88"/>
                      <a:pt x="494" y="88"/>
                    </a:cubicBezTo>
                    <a:cubicBezTo>
                      <a:pt x="496" y="88"/>
                      <a:pt x="498" y="89"/>
                      <a:pt x="499" y="89"/>
                    </a:cubicBezTo>
                    <a:cubicBezTo>
                      <a:pt x="555" y="100"/>
                      <a:pt x="607" y="124"/>
                      <a:pt x="652" y="158"/>
                    </a:cubicBezTo>
                    <a:cubicBezTo>
                      <a:pt x="674" y="176"/>
                      <a:pt x="694" y="195"/>
                      <a:pt x="711" y="217"/>
                    </a:cubicBezTo>
                    <a:cubicBezTo>
                      <a:pt x="729" y="240"/>
                      <a:pt x="744" y="264"/>
                      <a:pt x="756" y="290"/>
                    </a:cubicBezTo>
                    <a:cubicBezTo>
                      <a:pt x="756" y="291"/>
                      <a:pt x="755" y="290"/>
                      <a:pt x="754" y="289"/>
                    </a:cubicBezTo>
                    <a:cubicBezTo>
                      <a:pt x="752" y="285"/>
                      <a:pt x="751" y="282"/>
                      <a:pt x="749" y="278"/>
                    </a:cubicBezTo>
                    <a:cubicBezTo>
                      <a:pt x="747" y="274"/>
                      <a:pt x="745" y="270"/>
                      <a:pt x="743" y="267"/>
                    </a:cubicBezTo>
                    <a:cubicBezTo>
                      <a:pt x="741" y="264"/>
                      <a:pt x="741" y="264"/>
                      <a:pt x="741" y="264"/>
                    </a:cubicBezTo>
                    <a:cubicBezTo>
                      <a:pt x="740" y="263"/>
                      <a:pt x="740" y="263"/>
                      <a:pt x="740" y="263"/>
                    </a:cubicBezTo>
                    <a:cubicBezTo>
                      <a:pt x="739" y="261"/>
                      <a:pt x="739" y="261"/>
                      <a:pt x="739" y="261"/>
                    </a:cubicBezTo>
                    <a:cubicBezTo>
                      <a:pt x="738" y="259"/>
                      <a:pt x="737" y="258"/>
                      <a:pt x="736" y="256"/>
                    </a:cubicBezTo>
                    <a:cubicBezTo>
                      <a:pt x="735" y="254"/>
                      <a:pt x="734" y="252"/>
                      <a:pt x="733" y="250"/>
                    </a:cubicBezTo>
                    <a:cubicBezTo>
                      <a:pt x="732" y="248"/>
                      <a:pt x="731" y="247"/>
                      <a:pt x="730" y="245"/>
                    </a:cubicBezTo>
                    <a:cubicBezTo>
                      <a:pt x="728" y="244"/>
                      <a:pt x="728" y="243"/>
                      <a:pt x="726" y="241"/>
                    </a:cubicBezTo>
                    <a:cubicBezTo>
                      <a:pt x="726" y="241"/>
                      <a:pt x="727" y="242"/>
                      <a:pt x="728" y="243"/>
                    </a:cubicBezTo>
                    <a:cubicBezTo>
                      <a:pt x="727" y="240"/>
                      <a:pt x="724" y="239"/>
                      <a:pt x="724" y="236"/>
                    </a:cubicBezTo>
                    <a:cubicBezTo>
                      <a:pt x="722" y="235"/>
                      <a:pt x="723" y="237"/>
                      <a:pt x="721" y="236"/>
                    </a:cubicBezTo>
                    <a:cubicBezTo>
                      <a:pt x="720" y="232"/>
                      <a:pt x="718" y="228"/>
                      <a:pt x="715" y="224"/>
                    </a:cubicBezTo>
                    <a:cubicBezTo>
                      <a:pt x="713" y="222"/>
                      <a:pt x="712" y="220"/>
                      <a:pt x="710" y="219"/>
                    </a:cubicBezTo>
                    <a:cubicBezTo>
                      <a:pt x="709" y="217"/>
                      <a:pt x="707" y="215"/>
                      <a:pt x="705" y="213"/>
                    </a:cubicBezTo>
                    <a:cubicBezTo>
                      <a:pt x="703" y="210"/>
                      <a:pt x="701" y="207"/>
                      <a:pt x="698" y="204"/>
                    </a:cubicBezTo>
                    <a:cubicBezTo>
                      <a:pt x="696" y="201"/>
                      <a:pt x="693" y="199"/>
                      <a:pt x="690" y="196"/>
                    </a:cubicBezTo>
                    <a:cubicBezTo>
                      <a:pt x="690" y="196"/>
                      <a:pt x="690" y="195"/>
                      <a:pt x="690" y="195"/>
                    </a:cubicBezTo>
                    <a:cubicBezTo>
                      <a:pt x="689" y="194"/>
                      <a:pt x="688" y="193"/>
                      <a:pt x="687" y="192"/>
                    </a:cubicBezTo>
                    <a:cubicBezTo>
                      <a:pt x="686" y="191"/>
                      <a:pt x="684" y="190"/>
                      <a:pt x="683" y="189"/>
                    </a:cubicBezTo>
                    <a:cubicBezTo>
                      <a:pt x="681" y="187"/>
                      <a:pt x="678" y="184"/>
                      <a:pt x="676" y="182"/>
                    </a:cubicBezTo>
                    <a:cubicBezTo>
                      <a:pt x="674" y="179"/>
                      <a:pt x="672" y="177"/>
                      <a:pt x="669" y="176"/>
                    </a:cubicBezTo>
                    <a:cubicBezTo>
                      <a:pt x="667" y="174"/>
                      <a:pt x="665" y="172"/>
                      <a:pt x="663" y="171"/>
                    </a:cubicBezTo>
                    <a:cubicBezTo>
                      <a:pt x="663" y="170"/>
                      <a:pt x="664" y="171"/>
                      <a:pt x="662" y="169"/>
                    </a:cubicBezTo>
                    <a:cubicBezTo>
                      <a:pt x="662" y="169"/>
                      <a:pt x="662" y="170"/>
                      <a:pt x="663" y="170"/>
                    </a:cubicBezTo>
                    <a:cubicBezTo>
                      <a:pt x="662" y="170"/>
                      <a:pt x="661" y="169"/>
                      <a:pt x="661" y="168"/>
                    </a:cubicBezTo>
                    <a:cubicBezTo>
                      <a:pt x="660" y="168"/>
                      <a:pt x="659" y="167"/>
                      <a:pt x="659" y="167"/>
                    </a:cubicBezTo>
                    <a:cubicBezTo>
                      <a:pt x="657" y="165"/>
                      <a:pt x="656" y="164"/>
                      <a:pt x="655" y="163"/>
                    </a:cubicBezTo>
                    <a:cubicBezTo>
                      <a:pt x="652" y="161"/>
                      <a:pt x="649" y="159"/>
                      <a:pt x="646" y="157"/>
                    </a:cubicBezTo>
                    <a:cubicBezTo>
                      <a:pt x="644" y="155"/>
                      <a:pt x="641" y="153"/>
                      <a:pt x="638" y="151"/>
                    </a:cubicBezTo>
                    <a:cubicBezTo>
                      <a:pt x="637" y="150"/>
                      <a:pt x="635" y="149"/>
                      <a:pt x="634" y="148"/>
                    </a:cubicBezTo>
                    <a:cubicBezTo>
                      <a:pt x="632" y="147"/>
                      <a:pt x="631" y="146"/>
                      <a:pt x="629" y="144"/>
                    </a:cubicBezTo>
                    <a:cubicBezTo>
                      <a:pt x="627" y="145"/>
                      <a:pt x="622" y="139"/>
                      <a:pt x="619" y="137"/>
                    </a:cubicBezTo>
                    <a:cubicBezTo>
                      <a:pt x="613" y="134"/>
                      <a:pt x="609" y="133"/>
                      <a:pt x="607" y="131"/>
                    </a:cubicBezTo>
                    <a:cubicBezTo>
                      <a:pt x="605" y="130"/>
                      <a:pt x="602" y="129"/>
                      <a:pt x="600" y="128"/>
                    </a:cubicBezTo>
                    <a:cubicBezTo>
                      <a:pt x="597" y="126"/>
                      <a:pt x="595" y="125"/>
                      <a:pt x="593" y="123"/>
                    </a:cubicBezTo>
                    <a:cubicBezTo>
                      <a:pt x="590" y="122"/>
                      <a:pt x="594" y="125"/>
                      <a:pt x="591" y="124"/>
                    </a:cubicBezTo>
                    <a:cubicBezTo>
                      <a:pt x="591" y="124"/>
                      <a:pt x="590" y="123"/>
                      <a:pt x="590" y="122"/>
                    </a:cubicBezTo>
                    <a:cubicBezTo>
                      <a:pt x="589" y="122"/>
                      <a:pt x="589" y="121"/>
                      <a:pt x="590" y="122"/>
                    </a:cubicBezTo>
                    <a:cubicBezTo>
                      <a:pt x="586" y="121"/>
                      <a:pt x="583" y="119"/>
                      <a:pt x="580" y="118"/>
                    </a:cubicBezTo>
                    <a:cubicBezTo>
                      <a:pt x="578" y="117"/>
                      <a:pt x="579" y="117"/>
                      <a:pt x="580" y="117"/>
                    </a:cubicBezTo>
                    <a:cubicBezTo>
                      <a:pt x="578" y="117"/>
                      <a:pt x="575" y="116"/>
                      <a:pt x="573" y="115"/>
                    </a:cubicBezTo>
                    <a:cubicBezTo>
                      <a:pt x="571" y="114"/>
                      <a:pt x="569" y="113"/>
                      <a:pt x="567" y="112"/>
                    </a:cubicBezTo>
                    <a:cubicBezTo>
                      <a:pt x="567" y="111"/>
                      <a:pt x="567" y="112"/>
                      <a:pt x="564" y="110"/>
                    </a:cubicBezTo>
                    <a:cubicBezTo>
                      <a:pt x="563" y="110"/>
                      <a:pt x="562" y="110"/>
                      <a:pt x="560" y="110"/>
                    </a:cubicBezTo>
                    <a:cubicBezTo>
                      <a:pt x="560" y="109"/>
                      <a:pt x="560" y="109"/>
                      <a:pt x="559" y="108"/>
                    </a:cubicBezTo>
                    <a:cubicBezTo>
                      <a:pt x="555" y="108"/>
                      <a:pt x="550" y="104"/>
                      <a:pt x="543" y="103"/>
                    </a:cubicBezTo>
                    <a:cubicBezTo>
                      <a:pt x="542" y="103"/>
                      <a:pt x="542" y="102"/>
                      <a:pt x="543" y="102"/>
                    </a:cubicBezTo>
                    <a:cubicBezTo>
                      <a:pt x="539" y="101"/>
                      <a:pt x="533" y="99"/>
                      <a:pt x="527" y="98"/>
                    </a:cubicBezTo>
                    <a:cubicBezTo>
                      <a:pt x="522" y="96"/>
                      <a:pt x="517" y="95"/>
                      <a:pt x="516" y="96"/>
                    </a:cubicBezTo>
                    <a:cubicBezTo>
                      <a:pt x="514" y="95"/>
                      <a:pt x="512" y="94"/>
                      <a:pt x="510" y="94"/>
                    </a:cubicBezTo>
                    <a:cubicBezTo>
                      <a:pt x="508" y="93"/>
                      <a:pt x="506" y="93"/>
                      <a:pt x="504" y="93"/>
                    </a:cubicBezTo>
                    <a:cubicBezTo>
                      <a:pt x="502" y="92"/>
                      <a:pt x="500" y="91"/>
                      <a:pt x="498" y="91"/>
                    </a:cubicBezTo>
                    <a:cubicBezTo>
                      <a:pt x="497" y="90"/>
                      <a:pt x="496" y="90"/>
                      <a:pt x="495" y="90"/>
                    </a:cubicBezTo>
                    <a:cubicBezTo>
                      <a:pt x="494" y="90"/>
                      <a:pt x="493" y="90"/>
                      <a:pt x="493" y="90"/>
                    </a:cubicBezTo>
                    <a:cubicBezTo>
                      <a:pt x="490" y="90"/>
                      <a:pt x="487" y="89"/>
                      <a:pt x="484" y="89"/>
                    </a:cubicBezTo>
                    <a:cubicBezTo>
                      <a:pt x="481" y="88"/>
                      <a:pt x="478" y="88"/>
                      <a:pt x="475" y="87"/>
                    </a:cubicBezTo>
                    <a:cubicBezTo>
                      <a:pt x="471" y="87"/>
                      <a:pt x="469" y="87"/>
                      <a:pt x="466" y="86"/>
                    </a:cubicBezTo>
                    <a:cubicBezTo>
                      <a:pt x="461" y="86"/>
                      <a:pt x="461" y="86"/>
                      <a:pt x="461" y="86"/>
                    </a:cubicBezTo>
                    <a:cubicBezTo>
                      <a:pt x="457" y="86"/>
                      <a:pt x="457" y="86"/>
                      <a:pt x="457" y="86"/>
                    </a:cubicBezTo>
                    <a:cubicBezTo>
                      <a:pt x="450" y="85"/>
                      <a:pt x="444" y="85"/>
                      <a:pt x="438" y="85"/>
                    </a:cubicBezTo>
                    <a:cubicBezTo>
                      <a:pt x="435" y="85"/>
                      <a:pt x="432" y="85"/>
                      <a:pt x="429" y="85"/>
                    </a:cubicBezTo>
                    <a:cubicBezTo>
                      <a:pt x="427" y="85"/>
                      <a:pt x="426" y="85"/>
                      <a:pt x="424" y="85"/>
                    </a:cubicBezTo>
                    <a:cubicBezTo>
                      <a:pt x="423" y="85"/>
                      <a:pt x="421" y="85"/>
                      <a:pt x="419" y="85"/>
                    </a:cubicBezTo>
                    <a:cubicBezTo>
                      <a:pt x="418" y="85"/>
                      <a:pt x="419" y="85"/>
                      <a:pt x="418" y="86"/>
                    </a:cubicBezTo>
                    <a:cubicBezTo>
                      <a:pt x="416" y="85"/>
                      <a:pt x="415" y="85"/>
                      <a:pt x="412" y="85"/>
                    </a:cubicBezTo>
                    <a:cubicBezTo>
                      <a:pt x="410" y="85"/>
                      <a:pt x="409" y="85"/>
                      <a:pt x="407" y="86"/>
                    </a:cubicBezTo>
                    <a:cubicBezTo>
                      <a:pt x="405" y="86"/>
                      <a:pt x="403" y="86"/>
                      <a:pt x="401" y="86"/>
                    </a:cubicBezTo>
                    <a:cubicBezTo>
                      <a:pt x="399" y="86"/>
                      <a:pt x="397" y="86"/>
                      <a:pt x="395" y="87"/>
                    </a:cubicBezTo>
                    <a:cubicBezTo>
                      <a:pt x="393" y="87"/>
                      <a:pt x="391" y="87"/>
                      <a:pt x="388" y="87"/>
                    </a:cubicBezTo>
                    <a:cubicBezTo>
                      <a:pt x="384" y="88"/>
                      <a:pt x="380" y="88"/>
                      <a:pt x="376" y="89"/>
                    </a:cubicBezTo>
                    <a:cubicBezTo>
                      <a:pt x="371" y="90"/>
                      <a:pt x="367" y="91"/>
                      <a:pt x="363" y="92"/>
                    </a:cubicBezTo>
                    <a:cubicBezTo>
                      <a:pt x="362" y="92"/>
                      <a:pt x="363" y="91"/>
                      <a:pt x="361" y="91"/>
                    </a:cubicBezTo>
                    <a:cubicBezTo>
                      <a:pt x="360" y="91"/>
                      <a:pt x="358" y="92"/>
                      <a:pt x="357" y="92"/>
                    </a:cubicBezTo>
                    <a:cubicBezTo>
                      <a:pt x="352" y="94"/>
                      <a:pt x="352" y="94"/>
                      <a:pt x="352" y="94"/>
                    </a:cubicBezTo>
                    <a:cubicBezTo>
                      <a:pt x="349" y="94"/>
                      <a:pt x="346" y="95"/>
                      <a:pt x="343" y="96"/>
                    </a:cubicBezTo>
                    <a:cubicBezTo>
                      <a:pt x="344" y="96"/>
                      <a:pt x="345" y="98"/>
                      <a:pt x="340" y="100"/>
                    </a:cubicBezTo>
                    <a:cubicBezTo>
                      <a:pt x="338" y="99"/>
                      <a:pt x="339" y="98"/>
                      <a:pt x="336" y="99"/>
                    </a:cubicBezTo>
                    <a:cubicBezTo>
                      <a:pt x="335" y="99"/>
                      <a:pt x="339" y="96"/>
                      <a:pt x="340" y="97"/>
                    </a:cubicBezTo>
                    <a:cubicBezTo>
                      <a:pt x="342" y="95"/>
                      <a:pt x="336" y="97"/>
                      <a:pt x="336" y="98"/>
                    </a:cubicBezTo>
                    <a:cubicBezTo>
                      <a:pt x="334" y="98"/>
                      <a:pt x="332" y="98"/>
                      <a:pt x="330" y="99"/>
                    </a:cubicBezTo>
                    <a:cubicBezTo>
                      <a:pt x="328" y="99"/>
                      <a:pt x="326" y="100"/>
                      <a:pt x="324" y="101"/>
                    </a:cubicBezTo>
                    <a:cubicBezTo>
                      <a:pt x="320" y="102"/>
                      <a:pt x="316" y="104"/>
                      <a:pt x="312" y="104"/>
                    </a:cubicBezTo>
                    <a:cubicBezTo>
                      <a:pt x="311" y="106"/>
                      <a:pt x="305" y="108"/>
                      <a:pt x="301" y="108"/>
                    </a:cubicBezTo>
                    <a:cubicBezTo>
                      <a:pt x="300" y="109"/>
                      <a:pt x="301" y="109"/>
                      <a:pt x="302" y="109"/>
                    </a:cubicBezTo>
                    <a:cubicBezTo>
                      <a:pt x="300" y="110"/>
                      <a:pt x="298" y="110"/>
                      <a:pt x="296" y="111"/>
                    </a:cubicBezTo>
                    <a:cubicBezTo>
                      <a:pt x="293" y="112"/>
                      <a:pt x="293" y="112"/>
                      <a:pt x="293" y="112"/>
                    </a:cubicBezTo>
                    <a:cubicBezTo>
                      <a:pt x="293" y="112"/>
                      <a:pt x="292" y="112"/>
                      <a:pt x="291" y="113"/>
                    </a:cubicBezTo>
                    <a:cubicBezTo>
                      <a:pt x="287" y="114"/>
                      <a:pt x="284" y="116"/>
                      <a:pt x="280" y="117"/>
                    </a:cubicBezTo>
                    <a:cubicBezTo>
                      <a:pt x="280" y="118"/>
                      <a:pt x="281" y="118"/>
                      <a:pt x="280" y="118"/>
                    </a:cubicBezTo>
                    <a:cubicBezTo>
                      <a:pt x="278" y="119"/>
                      <a:pt x="275" y="121"/>
                      <a:pt x="272" y="122"/>
                    </a:cubicBezTo>
                    <a:cubicBezTo>
                      <a:pt x="270" y="123"/>
                      <a:pt x="267" y="125"/>
                      <a:pt x="264" y="126"/>
                    </a:cubicBezTo>
                    <a:cubicBezTo>
                      <a:pt x="261" y="128"/>
                      <a:pt x="259" y="129"/>
                      <a:pt x="256" y="131"/>
                    </a:cubicBezTo>
                    <a:cubicBezTo>
                      <a:pt x="254" y="132"/>
                      <a:pt x="252" y="133"/>
                      <a:pt x="250" y="133"/>
                    </a:cubicBezTo>
                    <a:cubicBezTo>
                      <a:pt x="249" y="134"/>
                      <a:pt x="250" y="134"/>
                      <a:pt x="250" y="134"/>
                    </a:cubicBezTo>
                    <a:cubicBezTo>
                      <a:pt x="245" y="136"/>
                      <a:pt x="240" y="140"/>
                      <a:pt x="235" y="143"/>
                    </a:cubicBezTo>
                    <a:cubicBezTo>
                      <a:pt x="230" y="146"/>
                      <a:pt x="225" y="150"/>
                      <a:pt x="220" y="153"/>
                    </a:cubicBezTo>
                    <a:cubicBezTo>
                      <a:pt x="218" y="154"/>
                      <a:pt x="216" y="156"/>
                      <a:pt x="214" y="157"/>
                    </a:cubicBezTo>
                    <a:cubicBezTo>
                      <a:pt x="212" y="159"/>
                      <a:pt x="210" y="161"/>
                      <a:pt x="207" y="163"/>
                    </a:cubicBezTo>
                    <a:cubicBezTo>
                      <a:pt x="205" y="165"/>
                      <a:pt x="203" y="166"/>
                      <a:pt x="200" y="168"/>
                    </a:cubicBezTo>
                    <a:cubicBezTo>
                      <a:pt x="198" y="170"/>
                      <a:pt x="196" y="172"/>
                      <a:pt x="194" y="174"/>
                    </a:cubicBezTo>
                    <a:cubicBezTo>
                      <a:pt x="192" y="176"/>
                      <a:pt x="195" y="174"/>
                      <a:pt x="193" y="176"/>
                    </a:cubicBezTo>
                    <a:cubicBezTo>
                      <a:pt x="193" y="177"/>
                      <a:pt x="192" y="178"/>
                      <a:pt x="191" y="178"/>
                    </a:cubicBezTo>
                    <a:cubicBezTo>
                      <a:pt x="191" y="176"/>
                      <a:pt x="190" y="177"/>
                      <a:pt x="187" y="179"/>
                    </a:cubicBezTo>
                    <a:cubicBezTo>
                      <a:pt x="185" y="181"/>
                      <a:pt x="183" y="184"/>
                      <a:pt x="181" y="185"/>
                    </a:cubicBezTo>
                    <a:cubicBezTo>
                      <a:pt x="181" y="187"/>
                      <a:pt x="184" y="183"/>
                      <a:pt x="185" y="183"/>
                    </a:cubicBezTo>
                    <a:cubicBezTo>
                      <a:pt x="186" y="183"/>
                      <a:pt x="183" y="186"/>
                      <a:pt x="182" y="186"/>
                    </a:cubicBezTo>
                    <a:cubicBezTo>
                      <a:pt x="180" y="187"/>
                      <a:pt x="177" y="189"/>
                      <a:pt x="175" y="192"/>
                    </a:cubicBezTo>
                    <a:cubicBezTo>
                      <a:pt x="172" y="194"/>
                      <a:pt x="170" y="197"/>
                      <a:pt x="167" y="199"/>
                    </a:cubicBezTo>
                    <a:cubicBezTo>
                      <a:pt x="166" y="201"/>
                      <a:pt x="168" y="200"/>
                      <a:pt x="167" y="202"/>
                    </a:cubicBezTo>
                    <a:cubicBezTo>
                      <a:pt x="166" y="203"/>
                      <a:pt x="165" y="203"/>
                      <a:pt x="165" y="204"/>
                    </a:cubicBezTo>
                    <a:cubicBezTo>
                      <a:pt x="164" y="204"/>
                      <a:pt x="165" y="202"/>
                      <a:pt x="165" y="202"/>
                    </a:cubicBezTo>
                    <a:cubicBezTo>
                      <a:pt x="164" y="203"/>
                      <a:pt x="162" y="204"/>
                      <a:pt x="162" y="206"/>
                    </a:cubicBezTo>
                    <a:cubicBezTo>
                      <a:pt x="162" y="207"/>
                      <a:pt x="164" y="205"/>
                      <a:pt x="162" y="207"/>
                    </a:cubicBezTo>
                    <a:cubicBezTo>
                      <a:pt x="164" y="207"/>
                      <a:pt x="164" y="205"/>
                      <a:pt x="165" y="205"/>
                    </a:cubicBezTo>
                    <a:cubicBezTo>
                      <a:pt x="165" y="206"/>
                      <a:pt x="164" y="206"/>
                      <a:pt x="163" y="207"/>
                    </a:cubicBezTo>
                    <a:cubicBezTo>
                      <a:pt x="163" y="208"/>
                      <a:pt x="162" y="209"/>
                      <a:pt x="162" y="210"/>
                    </a:cubicBezTo>
                    <a:cubicBezTo>
                      <a:pt x="159" y="211"/>
                      <a:pt x="158" y="213"/>
                      <a:pt x="157" y="215"/>
                    </a:cubicBezTo>
                    <a:cubicBezTo>
                      <a:pt x="156" y="214"/>
                      <a:pt x="160" y="212"/>
                      <a:pt x="160" y="210"/>
                    </a:cubicBezTo>
                    <a:cubicBezTo>
                      <a:pt x="156" y="212"/>
                      <a:pt x="161" y="208"/>
                      <a:pt x="162" y="206"/>
                    </a:cubicBezTo>
                    <a:cubicBezTo>
                      <a:pt x="156" y="210"/>
                      <a:pt x="158" y="211"/>
                      <a:pt x="153" y="215"/>
                    </a:cubicBezTo>
                    <a:cubicBezTo>
                      <a:pt x="153" y="216"/>
                      <a:pt x="155" y="214"/>
                      <a:pt x="155" y="215"/>
                    </a:cubicBezTo>
                    <a:cubicBezTo>
                      <a:pt x="155" y="215"/>
                      <a:pt x="154" y="216"/>
                      <a:pt x="154" y="216"/>
                    </a:cubicBezTo>
                    <a:cubicBezTo>
                      <a:pt x="153" y="217"/>
                      <a:pt x="154" y="217"/>
                      <a:pt x="155" y="216"/>
                    </a:cubicBezTo>
                    <a:cubicBezTo>
                      <a:pt x="154" y="219"/>
                      <a:pt x="151" y="222"/>
                      <a:pt x="150" y="225"/>
                    </a:cubicBezTo>
                    <a:cubicBezTo>
                      <a:pt x="149" y="227"/>
                      <a:pt x="148" y="227"/>
                      <a:pt x="148" y="226"/>
                    </a:cubicBezTo>
                    <a:cubicBezTo>
                      <a:pt x="146" y="229"/>
                      <a:pt x="146" y="232"/>
                      <a:pt x="143" y="234"/>
                    </a:cubicBezTo>
                    <a:cubicBezTo>
                      <a:pt x="143" y="235"/>
                      <a:pt x="143" y="234"/>
                      <a:pt x="143" y="233"/>
                    </a:cubicBezTo>
                    <a:cubicBezTo>
                      <a:pt x="143" y="232"/>
                      <a:pt x="144" y="231"/>
                      <a:pt x="144" y="231"/>
                    </a:cubicBezTo>
                    <a:cubicBezTo>
                      <a:pt x="142" y="232"/>
                      <a:pt x="142" y="235"/>
                      <a:pt x="143" y="235"/>
                    </a:cubicBezTo>
                    <a:cubicBezTo>
                      <a:pt x="142" y="237"/>
                      <a:pt x="140" y="237"/>
                      <a:pt x="139" y="239"/>
                    </a:cubicBezTo>
                    <a:cubicBezTo>
                      <a:pt x="138" y="240"/>
                      <a:pt x="139" y="237"/>
                      <a:pt x="137" y="240"/>
                    </a:cubicBezTo>
                    <a:cubicBezTo>
                      <a:pt x="137" y="241"/>
                      <a:pt x="136" y="244"/>
                      <a:pt x="134" y="247"/>
                    </a:cubicBezTo>
                    <a:cubicBezTo>
                      <a:pt x="133" y="250"/>
                      <a:pt x="131" y="252"/>
                      <a:pt x="130" y="251"/>
                    </a:cubicBezTo>
                    <a:cubicBezTo>
                      <a:pt x="129" y="254"/>
                      <a:pt x="127" y="256"/>
                      <a:pt x="126" y="259"/>
                    </a:cubicBezTo>
                    <a:cubicBezTo>
                      <a:pt x="123" y="261"/>
                      <a:pt x="122" y="267"/>
                      <a:pt x="120" y="268"/>
                    </a:cubicBezTo>
                    <a:cubicBezTo>
                      <a:pt x="120" y="270"/>
                      <a:pt x="118" y="272"/>
                      <a:pt x="116" y="275"/>
                    </a:cubicBezTo>
                    <a:cubicBezTo>
                      <a:pt x="115" y="276"/>
                      <a:pt x="115" y="278"/>
                      <a:pt x="114" y="279"/>
                    </a:cubicBezTo>
                    <a:cubicBezTo>
                      <a:pt x="113" y="281"/>
                      <a:pt x="112" y="282"/>
                      <a:pt x="112" y="284"/>
                    </a:cubicBezTo>
                    <a:cubicBezTo>
                      <a:pt x="111" y="286"/>
                      <a:pt x="109" y="289"/>
                      <a:pt x="108" y="291"/>
                    </a:cubicBezTo>
                    <a:cubicBezTo>
                      <a:pt x="107" y="294"/>
                      <a:pt x="106" y="297"/>
                      <a:pt x="105" y="299"/>
                    </a:cubicBezTo>
                    <a:cubicBezTo>
                      <a:pt x="103" y="300"/>
                      <a:pt x="106" y="296"/>
                      <a:pt x="104" y="299"/>
                    </a:cubicBezTo>
                    <a:cubicBezTo>
                      <a:pt x="102" y="308"/>
                      <a:pt x="96" y="315"/>
                      <a:pt x="94" y="324"/>
                    </a:cubicBezTo>
                    <a:cubicBezTo>
                      <a:pt x="95" y="323"/>
                      <a:pt x="95" y="322"/>
                      <a:pt x="96" y="321"/>
                    </a:cubicBezTo>
                    <a:cubicBezTo>
                      <a:pt x="97" y="321"/>
                      <a:pt x="96" y="322"/>
                      <a:pt x="97" y="322"/>
                    </a:cubicBezTo>
                    <a:cubicBezTo>
                      <a:pt x="97" y="322"/>
                      <a:pt x="96" y="323"/>
                      <a:pt x="96" y="324"/>
                    </a:cubicBezTo>
                    <a:cubicBezTo>
                      <a:pt x="94" y="327"/>
                      <a:pt x="94" y="327"/>
                      <a:pt x="94" y="327"/>
                    </a:cubicBezTo>
                    <a:cubicBezTo>
                      <a:pt x="93" y="329"/>
                      <a:pt x="93" y="331"/>
                      <a:pt x="92" y="332"/>
                    </a:cubicBezTo>
                    <a:cubicBezTo>
                      <a:pt x="92" y="333"/>
                      <a:pt x="93" y="332"/>
                      <a:pt x="93" y="331"/>
                    </a:cubicBezTo>
                    <a:cubicBezTo>
                      <a:pt x="94" y="330"/>
                      <a:pt x="92" y="334"/>
                      <a:pt x="93" y="335"/>
                    </a:cubicBezTo>
                    <a:cubicBezTo>
                      <a:pt x="92" y="335"/>
                      <a:pt x="92" y="336"/>
                      <a:pt x="91" y="337"/>
                    </a:cubicBezTo>
                    <a:cubicBezTo>
                      <a:pt x="91" y="338"/>
                      <a:pt x="91" y="340"/>
                      <a:pt x="91" y="341"/>
                    </a:cubicBezTo>
                    <a:cubicBezTo>
                      <a:pt x="91" y="342"/>
                      <a:pt x="90" y="343"/>
                      <a:pt x="90" y="345"/>
                    </a:cubicBezTo>
                    <a:cubicBezTo>
                      <a:pt x="89" y="347"/>
                      <a:pt x="87" y="350"/>
                      <a:pt x="88" y="353"/>
                    </a:cubicBezTo>
                    <a:cubicBezTo>
                      <a:pt x="86" y="355"/>
                      <a:pt x="86" y="355"/>
                      <a:pt x="86" y="353"/>
                    </a:cubicBezTo>
                    <a:cubicBezTo>
                      <a:pt x="85" y="354"/>
                      <a:pt x="85" y="356"/>
                      <a:pt x="84" y="358"/>
                    </a:cubicBezTo>
                    <a:cubicBezTo>
                      <a:pt x="84" y="358"/>
                      <a:pt x="85" y="357"/>
                      <a:pt x="86" y="356"/>
                    </a:cubicBezTo>
                    <a:cubicBezTo>
                      <a:pt x="86" y="358"/>
                      <a:pt x="86" y="360"/>
                      <a:pt x="85" y="362"/>
                    </a:cubicBezTo>
                    <a:cubicBezTo>
                      <a:pt x="85" y="363"/>
                      <a:pt x="84" y="362"/>
                      <a:pt x="84" y="360"/>
                    </a:cubicBezTo>
                    <a:cubicBezTo>
                      <a:pt x="84" y="365"/>
                      <a:pt x="82" y="369"/>
                      <a:pt x="82" y="374"/>
                    </a:cubicBezTo>
                    <a:cubicBezTo>
                      <a:pt x="81" y="375"/>
                      <a:pt x="81" y="372"/>
                      <a:pt x="80" y="375"/>
                    </a:cubicBezTo>
                    <a:cubicBezTo>
                      <a:pt x="82" y="378"/>
                      <a:pt x="78" y="392"/>
                      <a:pt x="79" y="397"/>
                    </a:cubicBezTo>
                    <a:cubicBezTo>
                      <a:pt x="77" y="398"/>
                      <a:pt x="77" y="404"/>
                      <a:pt x="76" y="399"/>
                    </a:cubicBezTo>
                    <a:cubicBezTo>
                      <a:pt x="76" y="402"/>
                      <a:pt x="76" y="402"/>
                      <a:pt x="77" y="403"/>
                    </a:cubicBezTo>
                    <a:cubicBezTo>
                      <a:pt x="77" y="404"/>
                      <a:pt x="76" y="405"/>
                      <a:pt x="76" y="406"/>
                    </a:cubicBezTo>
                    <a:cubicBezTo>
                      <a:pt x="76" y="406"/>
                      <a:pt x="75" y="407"/>
                      <a:pt x="75" y="407"/>
                    </a:cubicBezTo>
                    <a:cubicBezTo>
                      <a:pt x="75" y="408"/>
                      <a:pt x="75" y="409"/>
                      <a:pt x="75" y="410"/>
                    </a:cubicBezTo>
                    <a:cubicBezTo>
                      <a:pt x="76" y="409"/>
                      <a:pt x="75" y="407"/>
                      <a:pt x="76" y="406"/>
                    </a:cubicBezTo>
                    <a:cubicBezTo>
                      <a:pt x="76" y="407"/>
                      <a:pt x="76" y="407"/>
                      <a:pt x="77" y="407"/>
                    </a:cubicBezTo>
                    <a:cubicBezTo>
                      <a:pt x="76" y="410"/>
                      <a:pt x="76" y="413"/>
                      <a:pt x="75" y="417"/>
                    </a:cubicBezTo>
                    <a:cubicBezTo>
                      <a:pt x="75" y="419"/>
                      <a:pt x="75" y="420"/>
                      <a:pt x="75" y="422"/>
                    </a:cubicBezTo>
                    <a:cubicBezTo>
                      <a:pt x="75" y="423"/>
                      <a:pt x="75" y="424"/>
                      <a:pt x="75" y="425"/>
                    </a:cubicBezTo>
                    <a:cubicBezTo>
                      <a:pt x="75" y="425"/>
                      <a:pt x="76" y="426"/>
                      <a:pt x="76" y="427"/>
                    </a:cubicBezTo>
                    <a:cubicBezTo>
                      <a:pt x="75" y="427"/>
                      <a:pt x="75" y="427"/>
                      <a:pt x="73" y="430"/>
                    </a:cubicBezTo>
                    <a:cubicBezTo>
                      <a:pt x="74" y="432"/>
                      <a:pt x="75" y="429"/>
                      <a:pt x="76" y="428"/>
                    </a:cubicBezTo>
                    <a:cubicBezTo>
                      <a:pt x="77" y="432"/>
                      <a:pt x="74" y="435"/>
                      <a:pt x="76" y="439"/>
                    </a:cubicBezTo>
                    <a:cubicBezTo>
                      <a:pt x="75" y="443"/>
                      <a:pt x="74" y="437"/>
                      <a:pt x="73" y="439"/>
                    </a:cubicBezTo>
                    <a:cubicBezTo>
                      <a:pt x="74" y="442"/>
                      <a:pt x="75" y="440"/>
                      <a:pt x="76" y="441"/>
                    </a:cubicBezTo>
                    <a:cubicBezTo>
                      <a:pt x="77" y="444"/>
                      <a:pt x="75" y="444"/>
                      <a:pt x="75" y="445"/>
                    </a:cubicBezTo>
                    <a:cubicBezTo>
                      <a:pt x="75" y="446"/>
                      <a:pt x="75" y="444"/>
                      <a:pt x="74" y="443"/>
                    </a:cubicBezTo>
                    <a:cubicBezTo>
                      <a:pt x="74" y="446"/>
                      <a:pt x="75" y="449"/>
                      <a:pt x="75" y="448"/>
                    </a:cubicBezTo>
                    <a:cubicBezTo>
                      <a:pt x="74" y="453"/>
                      <a:pt x="75" y="453"/>
                      <a:pt x="74" y="456"/>
                    </a:cubicBezTo>
                    <a:cubicBezTo>
                      <a:pt x="75" y="461"/>
                      <a:pt x="75" y="461"/>
                      <a:pt x="74" y="466"/>
                    </a:cubicBezTo>
                    <a:cubicBezTo>
                      <a:pt x="75" y="466"/>
                      <a:pt x="75" y="464"/>
                      <a:pt x="76" y="467"/>
                    </a:cubicBezTo>
                    <a:cubicBezTo>
                      <a:pt x="77" y="464"/>
                      <a:pt x="77" y="464"/>
                      <a:pt x="77" y="464"/>
                    </a:cubicBezTo>
                    <a:cubicBezTo>
                      <a:pt x="77" y="461"/>
                      <a:pt x="76" y="463"/>
                      <a:pt x="77" y="460"/>
                    </a:cubicBezTo>
                    <a:cubicBezTo>
                      <a:pt x="76" y="458"/>
                      <a:pt x="76" y="459"/>
                      <a:pt x="76" y="460"/>
                    </a:cubicBezTo>
                    <a:cubicBezTo>
                      <a:pt x="76" y="456"/>
                      <a:pt x="75" y="442"/>
                      <a:pt x="77" y="445"/>
                    </a:cubicBezTo>
                    <a:cubicBezTo>
                      <a:pt x="78" y="444"/>
                      <a:pt x="77" y="442"/>
                      <a:pt x="76" y="441"/>
                    </a:cubicBezTo>
                    <a:cubicBezTo>
                      <a:pt x="77" y="439"/>
                      <a:pt x="78" y="441"/>
                      <a:pt x="78" y="443"/>
                    </a:cubicBezTo>
                    <a:cubicBezTo>
                      <a:pt x="79" y="442"/>
                      <a:pt x="79" y="435"/>
                      <a:pt x="78" y="438"/>
                    </a:cubicBezTo>
                    <a:cubicBezTo>
                      <a:pt x="77" y="435"/>
                      <a:pt x="78" y="432"/>
                      <a:pt x="77" y="429"/>
                    </a:cubicBezTo>
                    <a:cubicBezTo>
                      <a:pt x="78" y="428"/>
                      <a:pt x="78" y="432"/>
                      <a:pt x="79" y="431"/>
                    </a:cubicBezTo>
                    <a:cubicBezTo>
                      <a:pt x="79" y="430"/>
                      <a:pt x="79" y="428"/>
                      <a:pt x="79" y="426"/>
                    </a:cubicBezTo>
                    <a:cubicBezTo>
                      <a:pt x="79" y="424"/>
                      <a:pt x="79" y="423"/>
                      <a:pt x="80" y="424"/>
                    </a:cubicBezTo>
                    <a:cubicBezTo>
                      <a:pt x="81" y="422"/>
                      <a:pt x="79" y="421"/>
                      <a:pt x="79" y="422"/>
                    </a:cubicBezTo>
                    <a:cubicBezTo>
                      <a:pt x="79" y="420"/>
                      <a:pt x="80" y="417"/>
                      <a:pt x="80" y="415"/>
                    </a:cubicBezTo>
                    <a:cubicBezTo>
                      <a:pt x="80" y="414"/>
                      <a:pt x="80" y="415"/>
                      <a:pt x="79" y="414"/>
                    </a:cubicBezTo>
                    <a:cubicBezTo>
                      <a:pt x="79" y="413"/>
                      <a:pt x="80" y="411"/>
                      <a:pt x="79" y="409"/>
                    </a:cubicBezTo>
                    <a:cubicBezTo>
                      <a:pt x="80" y="409"/>
                      <a:pt x="80" y="410"/>
                      <a:pt x="80" y="410"/>
                    </a:cubicBezTo>
                    <a:cubicBezTo>
                      <a:pt x="80" y="407"/>
                      <a:pt x="80" y="404"/>
                      <a:pt x="81" y="401"/>
                    </a:cubicBezTo>
                    <a:cubicBezTo>
                      <a:pt x="81" y="399"/>
                      <a:pt x="81" y="396"/>
                      <a:pt x="82" y="393"/>
                    </a:cubicBezTo>
                    <a:cubicBezTo>
                      <a:pt x="83" y="391"/>
                      <a:pt x="82" y="395"/>
                      <a:pt x="82" y="396"/>
                    </a:cubicBezTo>
                    <a:cubicBezTo>
                      <a:pt x="83" y="394"/>
                      <a:pt x="83" y="392"/>
                      <a:pt x="84" y="390"/>
                    </a:cubicBezTo>
                    <a:cubicBezTo>
                      <a:pt x="84" y="393"/>
                      <a:pt x="84" y="395"/>
                      <a:pt x="82" y="398"/>
                    </a:cubicBezTo>
                    <a:cubicBezTo>
                      <a:pt x="83" y="399"/>
                      <a:pt x="83" y="401"/>
                      <a:pt x="82" y="404"/>
                    </a:cubicBezTo>
                    <a:cubicBezTo>
                      <a:pt x="82" y="405"/>
                      <a:pt x="82" y="406"/>
                      <a:pt x="82" y="408"/>
                    </a:cubicBezTo>
                    <a:cubicBezTo>
                      <a:pt x="82" y="409"/>
                      <a:pt x="82" y="410"/>
                      <a:pt x="82" y="411"/>
                    </a:cubicBezTo>
                    <a:cubicBezTo>
                      <a:pt x="82" y="410"/>
                      <a:pt x="82" y="409"/>
                      <a:pt x="82" y="408"/>
                    </a:cubicBezTo>
                    <a:cubicBezTo>
                      <a:pt x="82" y="407"/>
                      <a:pt x="83" y="406"/>
                      <a:pt x="83" y="405"/>
                    </a:cubicBezTo>
                    <a:cubicBezTo>
                      <a:pt x="83" y="403"/>
                      <a:pt x="83" y="401"/>
                      <a:pt x="84" y="399"/>
                    </a:cubicBezTo>
                    <a:cubicBezTo>
                      <a:pt x="84" y="395"/>
                      <a:pt x="84" y="391"/>
                      <a:pt x="85" y="388"/>
                    </a:cubicBezTo>
                    <a:cubicBezTo>
                      <a:pt x="85" y="386"/>
                      <a:pt x="85" y="390"/>
                      <a:pt x="84" y="390"/>
                    </a:cubicBezTo>
                    <a:cubicBezTo>
                      <a:pt x="83" y="385"/>
                      <a:pt x="87" y="386"/>
                      <a:pt x="86" y="382"/>
                    </a:cubicBezTo>
                    <a:cubicBezTo>
                      <a:pt x="86" y="383"/>
                      <a:pt x="85" y="384"/>
                      <a:pt x="85" y="385"/>
                    </a:cubicBezTo>
                    <a:cubicBezTo>
                      <a:pt x="84" y="383"/>
                      <a:pt x="86" y="382"/>
                      <a:pt x="85" y="380"/>
                    </a:cubicBezTo>
                    <a:cubicBezTo>
                      <a:pt x="86" y="378"/>
                      <a:pt x="86" y="380"/>
                      <a:pt x="86" y="381"/>
                    </a:cubicBezTo>
                    <a:cubicBezTo>
                      <a:pt x="86" y="380"/>
                      <a:pt x="86" y="379"/>
                      <a:pt x="87" y="378"/>
                    </a:cubicBezTo>
                    <a:cubicBezTo>
                      <a:pt x="85" y="376"/>
                      <a:pt x="89" y="365"/>
                      <a:pt x="90" y="360"/>
                    </a:cubicBezTo>
                    <a:cubicBezTo>
                      <a:pt x="91" y="359"/>
                      <a:pt x="89" y="363"/>
                      <a:pt x="90" y="364"/>
                    </a:cubicBezTo>
                    <a:cubicBezTo>
                      <a:pt x="90" y="362"/>
                      <a:pt x="90" y="359"/>
                      <a:pt x="91" y="357"/>
                    </a:cubicBezTo>
                    <a:cubicBezTo>
                      <a:pt x="91" y="355"/>
                      <a:pt x="92" y="353"/>
                      <a:pt x="93" y="351"/>
                    </a:cubicBezTo>
                    <a:cubicBezTo>
                      <a:pt x="94" y="346"/>
                      <a:pt x="95" y="342"/>
                      <a:pt x="97" y="338"/>
                    </a:cubicBezTo>
                    <a:cubicBezTo>
                      <a:pt x="97" y="337"/>
                      <a:pt x="97" y="339"/>
                      <a:pt x="97" y="340"/>
                    </a:cubicBezTo>
                    <a:cubicBezTo>
                      <a:pt x="99" y="338"/>
                      <a:pt x="98" y="335"/>
                      <a:pt x="98" y="335"/>
                    </a:cubicBezTo>
                    <a:cubicBezTo>
                      <a:pt x="99" y="331"/>
                      <a:pt x="99" y="336"/>
                      <a:pt x="100" y="332"/>
                    </a:cubicBezTo>
                    <a:cubicBezTo>
                      <a:pt x="101" y="328"/>
                      <a:pt x="99" y="334"/>
                      <a:pt x="99" y="332"/>
                    </a:cubicBezTo>
                    <a:cubicBezTo>
                      <a:pt x="99" y="331"/>
                      <a:pt x="100" y="329"/>
                      <a:pt x="100" y="328"/>
                    </a:cubicBezTo>
                    <a:cubicBezTo>
                      <a:pt x="100" y="327"/>
                      <a:pt x="101" y="325"/>
                      <a:pt x="101" y="324"/>
                    </a:cubicBezTo>
                    <a:cubicBezTo>
                      <a:pt x="102" y="321"/>
                      <a:pt x="103" y="319"/>
                      <a:pt x="105" y="316"/>
                    </a:cubicBezTo>
                    <a:cubicBezTo>
                      <a:pt x="104" y="314"/>
                      <a:pt x="105" y="312"/>
                      <a:pt x="106" y="308"/>
                    </a:cubicBezTo>
                    <a:cubicBezTo>
                      <a:pt x="108" y="306"/>
                      <a:pt x="107" y="308"/>
                      <a:pt x="108" y="307"/>
                    </a:cubicBezTo>
                    <a:cubicBezTo>
                      <a:pt x="109" y="302"/>
                      <a:pt x="111" y="299"/>
                      <a:pt x="113" y="295"/>
                    </a:cubicBezTo>
                    <a:cubicBezTo>
                      <a:pt x="114" y="294"/>
                      <a:pt x="112" y="298"/>
                      <a:pt x="112" y="299"/>
                    </a:cubicBezTo>
                    <a:cubicBezTo>
                      <a:pt x="112" y="298"/>
                      <a:pt x="113" y="296"/>
                      <a:pt x="114" y="295"/>
                    </a:cubicBezTo>
                    <a:cubicBezTo>
                      <a:pt x="115" y="293"/>
                      <a:pt x="115" y="291"/>
                      <a:pt x="116" y="289"/>
                    </a:cubicBezTo>
                    <a:cubicBezTo>
                      <a:pt x="117" y="287"/>
                      <a:pt x="116" y="290"/>
                      <a:pt x="118" y="288"/>
                    </a:cubicBezTo>
                    <a:cubicBezTo>
                      <a:pt x="118" y="290"/>
                      <a:pt x="116" y="292"/>
                      <a:pt x="117" y="293"/>
                    </a:cubicBezTo>
                    <a:cubicBezTo>
                      <a:pt x="119" y="289"/>
                      <a:pt x="120" y="286"/>
                      <a:pt x="121" y="282"/>
                    </a:cubicBezTo>
                    <a:cubicBezTo>
                      <a:pt x="122" y="282"/>
                      <a:pt x="122" y="281"/>
                      <a:pt x="122" y="280"/>
                    </a:cubicBezTo>
                    <a:cubicBezTo>
                      <a:pt x="122" y="279"/>
                      <a:pt x="123" y="279"/>
                      <a:pt x="123" y="278"/>
                    </a:cubicBezTo>
                    <a:cubicBezTo>
                      <a:pt x="124" y="276"/>
                      <a:pt x="124" y="274"/>
                      <a:pt x="125" y="273"/>
                    </a:cubicBezTo>
                    <a:cubicBezTo>
                      <a:pt x="127" y="270"/>
                      <a:pt x="125" y="276"/>
                      <a:pt x="127" y="273"/>
                    </a:cubicBezTo>
                    <a:cubicBezTo>
                      <a:pt x="129" y="269"/>
                      <a:pt x="129" y="269"/>
                      <a:pt x="129" y="269"/>
                    </a:cubicBezTo>
                    <a:cubicBezTo>
                      <a:pt x="130" y="267"/>
                      <a:pt x="131" y="266"/>
                      <a:pt x="132" y="264"/>
                    </a:cubicBezTo>
                    <a:cubicBezTo>
                      <a:pt x="134" y="261"/>
                      <a:pt x="136" y="258"/>
                      <a:pt x="138" y="256"/>
                    </a:cubicBezTo>
                    <a:cubicBezTo>
                      <a:pt x="138" y="254"/>
                      <a:pt x="139" y="252"/>
                      <a:pt x="140" y="251"/>
                    </a:cubicBezTo>
                    <a:cubicBezTo>
                      <a:pt x="141" y="250"/>
                      <a:pt x="142" y="250"/>
                      <a:pt x="142" y="249"/>
                    </a:cubicBezTo>
                    <a:cubicBezTo>
                      <a:pt x="143" y="248"/>
                      <a:pt x="141" y="249"/>
                      <a:pt x="142" y="247"/>
                    </a:cubicBezTo>
                    <a:cubicBezTo>
                      <a:pt x="144" y="246"/>
                      <a:pt x="146" y="242"/>
                      <a:pt x="148" y="239"/>
                    </a:cubicBezTo>
                    <a:cubicBezTo>
                      <a:pt x="149" y="237"/>
                      <a:pt x="150" y="236"/>
                      <a:pt x="151" y="235"/>
                    </a:cubicBezTo>
                    <a:cubicBezTo>
                      <a:pt x="152" y="234"/>
                      <a:pt x="153" y="233"/>
                      <a:pt x="153" y="233"/>
                    </a:cubicBezTo>
                    <a:cubicBezTo>
                      <a:pt x="154" y="232"/>
                      <a:pt x="156" y="230"/>
                      <a:pt x="157" y="228"/>
                    </a:cubicBezTo>
                    <a:cubicBezTo>
                      <a:pt x="159" y="226"/>
                      <a:pt x="160" y="225"/>
                      <a:pt x="162" y="223"/>
                    </a:cubicBezTo>
                    <a:cubicBezTo>
                      <a:pt x="165" y="219"/>
                      <a:pt x="167" y="216"/>
                      <a:pt x="169" y="213"/>
                    </a:cubicBezTo>
                    <a:cubicBezTo>
                      <a:pt x="170" y="213"/>
                      <a:pt x="170" y="212"/>
                      <a:pt x="171" y="211"/>
                    </a:cubicBezTo>
                    <a:cubicBezTo>
                      <a:pt x="172" y="211"/>
                      <a:pt x="173" y="210"/>
                      <a:pt x="173" y="209"/>
                    </a:cubicBezTo>
                    <a:cubicBezTo>
                      <a:pt x="175" y="208"/>
                      <a:pt x="176" y="206"/>
                      <a:pt x="178" y="205"/>
                    </a:cubicBezTo>
                    <a:cubicBezTo>
                      <a:pt x="179" y="202"/>
                      <a:pt x="182" y="201"/>
                      <a:pt x="183" y="198"/>
                    </a:cubicBezTo>
                    <a:cubicBezTo>
                      <a:pt x="185" y="197"/>
                      <a:pt x="184" y="198"/>
                      <a:pt x="186" y="197"/>
                    </a:cubicBezTo>
                    <a:cubicBezTo>
                      <a:pt x="188" y="194"/>
                      <a:pt x="191" y="192"/>
                      <a:pt x="194" y="189"/>
                    </a:cubicBezTo>
                    <a:cubicBezTo>
                      <a:pt x="195" y="188"/>
                      <a:pt x="197" y="187"/>
                      <a:pt x="198" y="185"/>
                    </a:cubicBezTo>
                    <a:cubicBezTo>
                      <a:pt x="202" y="181"/>
                      <a:pt x="202" y="181"/>
                      <a:pt x="202" y="181"/>
                    </a:cubicBezTo>
                    <a:cubicBezTo>
                      <a:pt x="206" y="178"/>
                      <a:pt x="206" y="178"/>
                      <a:pt x="206" y="178"/>
                    </a:cubicBezTo>
                    <a:cubicBezTo>
                      <a:pt x="207" y="177"/>
                      <a:pt x="208" y="177"/>
                      <a:pt x="209" y="176"/>
                    </a:cubicBezTo>
                    <a:cubicBezTo>
                      <a:pt x="211" y="174"/>
                      <a:pt x="211" y="174"/>
                      <a:pt x="211" y="174"/>
                    </a:cubicBezTo>
                    <a:cubicBezTo>
                      <a:pt x="214" y="172"/>
                      <a:pt x="217" y="170"/>
                      <a:pt x="220" y="168"/>
                    </a:cubicBezTo>
                    <a:cubicBezTo>
                      <a:pt x="220" y="167"/>
                      <a:pt x="221" y="166"/>
                      <a:pt x="219" y="167"/>
                    </a:cubicBezTo>
                    <a:cubicBezTo>
                      <a:pt x="222" y="165"/>
                      <a:pt x="224" y="164"/>
                      <a:pt x="227" y="162"/>
                    </a:cubicBezTo>
                    <a:cubicBezTo>
                      <a:pt x="230" y="160"/>
                      <a:pt x="232" y="159"/>
                      <a:pt x="235" y="157"/>
                    </a:cubicBezTo>
                    <a:cubicBezTo>
                      <a:pt x="237" y="156"/>
                      <a:pt x="237" y="156"/>
                      <a:pt x="237" y="156"/>
                    </a:cubicBezTo>
                    <a:cubicBezTo>
                      <a:pt x="239" y="154"/>
                      <a:pt x="239" y="154"/>
                      <a:pt x="239" y="154"/>
                    </a:cubicBezTo>
                    <a:cubicBezTo>
                      <a:pt x="240" y="153"/>
                      <a:pt x="241" y="153"/>
                      <a:pt x="243" y="152"/>
                    </a:cubicBezTo>
                    <a:cubicBezTo>
                      <a:pt x="245" y="150"/>
                      <a:pt x="248" y="148"/>
                      <a:pt x="250" y="146"/>
                    </a:cubicBezTo>
                    <a:cubicBezTo>
                      <a:pt x="253" y="144"/>
                      <a:pt x="256" y="144"/>
                      <a:pt x="259" y="142"/>
                    </a:cubicBezTo>
                    <a:cubicBezTo>
                      <a:pt x="259" y="142"/>
                      <a:pt x="258" y="142"/>
                      <a:pt x="258" y="142"/>
                    </a:cubicBezTo>
                    <a:cubicBezTo>
                      <a:pt x="260" y="141"/>
                      <a:pt x="262" y="140"/>
                      <a:pt x="264" y="139"/>
                    </a:cubicBezTo>
                    <a:cubicBezTo>
                      <a:pt x="265" y="138"/>
                      <a:pt x="266" y="138"/>
                      <a:pt x="267" y="137"/>
                    </a:cubicBezTo>
                    <a:cubicBezTo>
                      <a:pt x="268" y="136"/>
                      <a:pt x="270" y="136"/>
                      <a:pt x="271" y="135"/>
                    </a:cubicBezTo>
                    <a:cubicBezTo>
                      <a:pt x="272" y="135"/>
                      <a:pt x="273" y="134"/>
                      <a:pt x="275" y="134"/>
                    </a:cubicBezTo>
                    <a:cubicBezTo>
                      <a:pt x="277" y="132"/>
                      <a:pt x="280" y="131"/>
                      <a:pt x="283" y="129"/>
                    </a:cubicBezTo>
                    <a:cubicBezTo>
                      <a:pt x="286" y="128"/>
                      <a:pt x="289" y="126"/>
                      <a:pt x="292" y="125"/>
                    </a:cubicBezTo>
                    <a:cubicBezTo>
                      <a:pt x="298" y="122"/>
                      <a:pt x="304" y="121"/>
                      <a:pt x="311" y="119"/>
                    </a:cubicBezTo>
                    <a:cubicBezTo>
                      <a:pt x="311" y="118"/>
                      <a:pt x="310" y="118"/>
                      <a:pt x="311" y="118"/>
                    </a:cubicBezTo>
                    <a:cubicBezTo>
                      <a:pt x="332" y="111"/>
                      <a:pt x="354" y="104"/>
                      <a:pt x="377" y="101"/>
                    </a:cubicBezTo>
                    <a:cubicBezTo>
                      <a:pt x="377" y="101"/>
                      <a:pt x="378" y="100"/>
                      <a:pt x="379" y="100"/>
                    </a:cubicBezTo>
                    <a:cubicBezTo>
                      <a:pt x="379" y="100"/>
                      <a:pt x="380" y="100"/>
                      <a:pt x="381" y="100"/>
                    </a:cubicBezTo>
                    <a:cubicBezTo>
                      <a:pt x="383" y="99"/>
                      <a:pt x="386" y="99"/>
                      <a:pt x="389" y="99"/>
                    </a:cubicBezTo>
                    <a:cubicBezTo>
                      <a:pt x="390" y="99"/>
                      <a:pt x="391" y="99"/>
                      <a:pt x="393" y="98"/>
                    </a:cubicBezTo>
                    <a:cubicBezTo>
                      <a:pt x="394" y="98"/>
                      <a:pt x="394" y="98"/>
                      <a:pt x="395" y="98"/>
                    </a:cubicBezTo>
                    <a:cubicBezTo>
                      <a:pt x="396" y="98"/>
                      <a:pt x="397" y="98"/>
                      <a:pt x="397" y="98"/>
                    </a:cubicBezTo>
                    <a:cubicBezTo>
                      <a:pt x="400" y="98"/>
                      <a:pt x="403" y="98"/>
                      <a:pt x="405" y="98"/>
                    </a:cubicBezTo>
                    <a:cubicBezTo>
                      <a:pt x="408" y="97"/>
                      <a:pt x="410" y="97"/>
                      <a:pt x="413" y="97"/>
                    </a:cubicBezTo>
                    <a:cubicBezTo>
                      <a:pt x="415" y="97"/>
                      <a:pt x="417" y="97"/>
                      <a:pt x="419" y="97"/>
                    </a:cubicBezTo>
                    <a:cubicBezTo>
                      <a:pt x="420" y="97"/>
                      <a:pt x="421" y="97"/>
                      <a:pt x="421" y="96"/>
                    </a:cubicBezTo>
                    <a:cubicBezTo>
                      <a:pt x="423" y="97"/>
                      <a:pt x="425" y="97"/>
                      <a:pt x="427" y="97"/>
                    </a:cubicBezTo>
                    <a:cubicBezTo>
                      <a:pt x="429" y="96"/>
                      <a:pt x="432" y="96"/>
                      <a:pt x="434" y="97"/>
                    </a:cubicBezTo>
                    <a:cubicBezTo>
                      <a:pt x="437" y="97"/>
                      <a:pt x="440" y="97"/>
                      <a:pt x="443" y="97"/>
                    </a:cubicBezTo>
                    <a:cubicBezTo>
                      <a:pt x="446" y="97"/>
                      <a:pt x="450" y="97"/>
                      <a:pt x="453" y="97"/>
                    </a:cubicBezTo>
                    <a:cubicBezTo>
                      <a:pt x="460" y="98"/>
                      <a:pt x="467" y="99"/>
                      <a:pt x="473" y="99"/>
                    </a:cubicBezTo>
                    <a:cubicBezTo>
                      <a:pt x="474" y="99"/>
                      <a:pt x="475" y="100"/>
                      <a:pt x="476" y="100"/>
                    </a:cubicBezTo>
                    <a:cubicBezTo>
                      <a:pt x="480" y="100"/>
                      <a:pt x="484" y="101"/>
                      <a:pt x="488" y="101"/>
                    </a:cubicBezTo>
                    <a:cubicBezTo>
                      <a:pt x="492" y="102"/>
                      <a:pt x="496" y="103"/>
                      <a:pt x="500" y="104"/>
                    </a:cubicBezTo>
                    <a:cubicBezTo>
                      <a:pt x="508" y="105"/>
                      <a:pt x="516" y="108"/>
                      <a:pt x="524" y="109"/>
                    </a:cubicBezTo>
                    <a:cubicBezTo>
                      <a:pt x="527" y="111"/>
                      <a:pt x="531" y="112"/>
                      <a:pt x="535" y="113"/>
                    </a:cubicBezTo>
                    <a:cubicBezTo>
                      <a:pt x="536" y="113"/>
                      <a:pt x="538" y="113"/>
                      <a:pt x="540" y="114"/>
                    </a:cubicBezTo>
                    <a:cubicBezTo>
                      <a:pt x="541" y="115"/>
                      <a:pt x="543" y="115"/>
                      <a:pt x="545" y="116"/>
                    </a:cubicBezTo>
                    <a:cubicBezTo>
                      <a:pt x="547" y="116"/>
                      <a:pt x="549" y="117"/>
                      <a:pt x="551" y="118"/>
                    </a:cubicBezTo>
                    <a:cubicBezTo>
                      <a:pt x="553" y="119"/>
                      <a:pt x="555" y="120"/>
                      <a:pt x="557" y="120"/>
                    </a:cubicBezTo>
                    <a:cubicBezTo>
                      <a:pt x="568" y="125"/>
                      <a:pt x="579" y="130"/>
                      <a:pt x="590" y="135"/>
                    </a:cubicBezTo>
                    <a:cubicBezTo>
                      <a:pt x="593" y="137"/>
                      <a:pt x="595" y="138"/>
                      <a:pt x="598" y="140"/>
                    </a:cubicBezTo>
                    <a:cubicBezTo>
                      <a:pt x="601" y="141"/>
                      <a:pt x="604" y="143"/>
                      <a:pt x="607" y="145"/>
                    </a:cubicBezTo>
                    <a:cubicBezTo>
                      <a:pt x="611" y="147"/>
                      <a:pt x="611" y="147"/>
                      <a:pt x="611" y="147"/>
                    </a:cubicBezTo>
                    <a:cubicBezTo>
                      <a:pt x="612" y="148"/>
                      <a:pt x="613" y="148"/>
                      <a:pt x="613" y="149"/>
                    </a:cubicBezTo>
                    <a:cubicBezTo>
                      <a:pt x="615" y="150"/>
                      <a:pt x="615" y="150"/>
                      <a:pt x="615" y="150"/>
                    </a:cubicBezTo>
                    <a:cubicBezTo>
                      <a:pt x="624" y="155"/>
                      <a:pt x="624" y="155"/>
                      <a:pt x="624" y="155"/>
                    </a:cubicBezTo>
                    <a:cubicBezTo>
                      <a:pt x="627" y="157"/>
                      <a:pt x="629" y="159"/>
                      <a:pt x="632" y="161"/>
                    </a:cubicBezTo>
                    <a:cubicBezTo>
                      <a:pt x="640" y="167"/>
                      <a:pt x="640" y="167"/>
                      <a:pt x="640" y="167"/>
                    </a:cubicBezTo>
                    <a:cubicBezTo>
                      <a:pt x="643" y="169"/>
                      <a:pt x="645" y="171"/>
                      <a:pt x="648" y="173"/>
                    </a:cubicBezTo>
                    <a:cubicBezTo>
                      <a:pt x="650" y="175"/>
                      <a:pt x="653" y="177"/>
                      <a:pt x="655" y="179"/>
                    </a:cubicBezTo>
                    <a:cubicBezTo>
                      <a:pt x="658" y="180"/>
                      <a:pt x="658" y="180"/>
                      <a:pt x="658" y="180"/>
                    </a:cubicBezTo>
                    <a:cubicBezTo>
                      <a:pt x="659" y="181"/>
                      <a:pt x="658" y="182"/>
                      <a:pt x="658" y="181"/>
                    </a:cubicBezTo>
                    <a:cubicBezTo>
                      <a:pt x="661" y="184"/>
                      <a:pt x="663" y="186"/>
                      <a:pt x="665" y="188"/>
                    </a:cubicBezTo>
                    <a:cubicBezTo>
                      <a:pt x="668" y="190"/>
                      <a:pt x="670" y="192"/>
                      <a:pt x="672" y="194"/>
                    </a:cubicBezTo>
                    <a:cubicBezTo>
                      <a:pt x="674" y="196"/>
                      <a:pt x="677" y="198"/>
                      <a:pt x="679" y="201"/>
                    </a:cubicBezTo>
                    <a:cubicBezTo>
                      <a:pt x="681" y="203"/>
                      <a:pt x="683" y="205"/>
                      <a:pt x="686" y="208"/>
                    </a:cubicBezTo>
                    <a:cubicBezTo>
                      <a:pt x="686" y="209"/>
                      <a:pt x="687" y="209"/>
                      <a:pt x="687" y="210"/>
                    </a:cubicBezTo>
                    <a:cubicBezTo>
                      <a:pt x="688" y="211"/>
                      <a:pt x="688" y="211"/>
                      <a:pt x="689" y="211"/>
                    </a:cubicBezTo>
                    <a:cubicBezTo>
                      <a:pt x="690" y="211"/>
                      <a:pt x="690" y="212"/>
                      <a:pt x="691" y="214"/>
                    </a:cubicBezTo>
                    <a:cubicBezTo>
                      <a:pt x="691" y="214"/>
                      <a:pt x="690" y="213"/>
                      <a:pt x="689" y="212"/>
                    </a:cubicBezTo>
                    <a:cubicBezTo>
                      <a:pt x="690" y="214"/>
                      <a:pt x="692" y="216"/>
                      <a:pt x="693" y="216"/>
                    </a:cubicBezTo>
                    <a:cubicBezTo>
                      <a:pt x="709" y="236"/>
                      <a:pt x="724" y="257"/>
                      <a:pt x="736" y="280"/>
                    </a:cubicBezTo>
                    <a:cubicBezTo>
                      <a:pt x="737" y="281"/>
                      <a:pt x="738" y="283"/>
                      <a:pt x="738" y="284"/>
                    </a:cubicBezTo>
                    <a:cubicBezTo>
                      <a:pt x="741" y="289"/>
                      <a:pt x="741" y="289"/>
                      <a:pt x="741" y="289"/>
                    </a:cubicBezTo>
                    <a:cubicBezTo>
                      <a:pt x="745" y="297"/>
                      <a:pt x="745" y="297"/>
                      <a:pt x="745" y="297"/>
                    </a:cubicBezTo>
                    <a:cubicBezTo>
                      <a:pt x="746" y="299"/>
                      <a:pt x="746" y="300"/>
                      <a:pt x="747" y="302"/>
                    </a:cubicBezTo>
                    <a:cubicBezTo>
                      <a:pt x="749" y="306"/>
                      <a:pt x="749" y="306"/>
                      <a:pt x="749" y="306"/>
                    </a:cubicBezTo>
                    <a:cubicBezTo>
                      <a:pt x="750" y="309"/>
                      <a:pt x="751" y="312"/>
                      <a:pt x="753" y="315"/>
                    </a:cubicBezTo>
                    <a:cubicBezTo>
                      <a:pt x="756" y="324"/>
                      <a:pt x="756" y="324"/>
                      <a:pt x="756" y="324"/>
                    </a:cubicBezTo>
                    <a:cubicBezTo>
                      <a:pt x="757" y="327"/>
                      <a:pt x="758" y="330"/>
                      <a:pt x="759" y="333"/>
                    </a:cubicBezTo>
                    <a:cubicBezTo>
                      <a:pt x="762" y="343"/>
                      <a:pt x="762" y="343"/>
                      <a:pt x="762" y="343"/>
                    </a:cubicBezTo>
                    <a:cubicBezTo>
                      <a:pt x="763" y="344"/>
                      <a:pt x="763" y="346"/>
                      <a:pt x="764" y="347"/>
                    </a:cubicBezTo>
                    <a:cubicBezTo>
                      <a:pt x="765" y="352"/>
                      <a:pt x="765" y="352"/>
                      <a:pt x="765" y="352"/>
                    </a:cubicBezTo>
                    <a:cubicBezTo>
                      <a:pt x="772" y="377"/>
                      <a:pt x="776" y="402"/>
                      <a:pt x="777" y="428"/>
                    </a:cubicBezTo>
                    <a:cubicBezTo>
                      <a:pt x="778" y="454"/>
                      <a:pt x="776" y="481"/>
                      <a:pt x="770" y="507"/>
                    </a:cubicBezTo>
                    <a:cubicBezTo>
                      <a:pt x="771" y="507"/>
                      <a:pt x="771" y="508"/>
                      <a:pt x="771" y="509"/>
                    </a:cubicBezTo>
                    <a:cubicBezTo>
                      <a:pt x="770" y="512"/>
                      <a:pt x="769" y="516"/>
                      <a:pt x="768" y="519"/>
                    </a:cubicBezTo>
                    <a:cubicBezTo>
                      <a:pt x="767" y="523"/>
                      <a:pt x="767" y="526"/>
                      <a:pt x="766" y="530"/>
                    </a:cubicBezTo>
                    <a:cubicBezTo>
                      <a:pt x="765" y="533"/>
                      <a:pt x="764" y="537"/>
                      <a:pt x="763" y="540"/>
                    </a:cubicBezTo>
                    <a:cubicBezTo>
                      <a:pt x="762" y="542"/>
                      <a:pt x="762" y="544"/>
                      <a:pt x="761" y="545"/>
                    </a:cubicBezTo>
                    <a:cubicBezTo>
                      <a:pt x="760" y="547"/>
                      <a:pt x="760" y="549"/>
                      <a:pt x="759" y="550"/>
                    </a:cubicBezTo>
                    <a:cubicBezTo>
                      <a:pt x="758" y="553"/>
                      <a:pt x="759" y="556"/>
                      <a:pt x="758" y="555"/>
                    </a:cubicBezTo>
                    <a:cubicBezTo>
                      <a:pt x="758" y="558"/>
                      <a:pt x="756" y="563"/>
                      <a:pt x="753" y="567"/>
                    </a:cubicBezTo>
                    <a:cubicBezTo>
                      <a:pt x="753" y="568"/>
                      <a:pt x="753" y="568"/>
                      <a:pt x="753" y="569"/>
                    </a:cubicBezTo>
                    <a:cubicBezTo>
                      <a:pt x="751" y="574"/>
                      <a:pt x="749" y="578"/>
                      <a:pt x="747" y="583"/>
                    </a:cubicBezTo>
                    <a:cubicBezTo>
                      <a:pt x="745" y="589"/>
                      <a:pt x="742" y="594"/>
                      <a:pt x="739" y="600"/>
                    </a:cubicBezTo>
                    <a:cubicBezTo>
                      <a:pt x="737" y="604"/>
                      <a:pt x="737" y="604"/>
                      <a:pt x="737" y="604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730" y="616"/>
                      <a:pt x="730" y="616"/>
                      <a:pt x="730" y="616"/>
                    </a:cubicBezTo>
                    <a:cubicBezTo>
                      <a:pt x="729" y="618"/>
                      <a:pt x="727" y="621"/>
                      <a:pt x="725" y="623"/>
                    </a:cubicBezTo>
                    <a:cubicBezTo>
                      <a:pt x="724" y="626"/>
                      <a:pt x="722" y="629"/>
                      <a:pt x="720" y="631"/>
                    </a:cubicBezTo>
                    <a:cubicBezTo>
                      <a:pt x="720" y="632"/>
                      <a:pt x="719" y="634"/>
                      <a:pt x="718" y="635"/>
                    </a:cubicBezTo>
                    <a:cubicBezTo>
                      <a:pt x="715" y="638"/>
                      <a:pt x="715" y="638"/>
                      <a:pt x="715" y="638"/>
                    </a:cubicBezTo>
                    <a:cubicBezTo>
                      <a:pt x="713" y="641"/>
                      <a:pt x="711" y="643"/>
                      <a:pt x="709" y="645"/>
                    </a:cubicBezTo>
                    <a:cubicBezTo>
                      <a:pt x="709" y="646"/>
                      <a:pt x="708" y="647"/>
                      <a:pt x="708" y="648"/>
                    </a:cubicBezTo>
                    <a:cubicBezTo>
                      <a:pt x="705" y="650"/>
                      <a:pt x="701" y="656"/>
                      <a:pt x="700" y="658"/>
                    </a:cubicBezTo>
                    <a:cubicBezTo>
                      <a:pt x="699" y="659"/>
                      <a:pt x="699" y="658"/>
                      <a:pt x="698" y="659"/>
                    </a:cubicBezTo>
                    <a:cubicBezTo>
                      <a:pt x="698" y="661"/>
                      <a:pt x="696" y="662"/>
                      <a:pt x="694" y="663"/>
                    </a:cubicBezTo>
                    <a:cubicBezTo>
                      <a:pt x="693" y="666"/>
                      <a:pt x="690" y="669"/>
                      <a:pt x="688" y="672"/>
                    </a:cubicBezTo>
                    <a:cubicBezTo>
                      <a:pt x="685" y="675"/>
                      <a:pt x="682" y="677"/>
                      <a:pt x="680" y="680"/>
                    </a:cubicBezTo>
                    <a:cubicBezTo>
                      <a:pt x="678" y="681"/>
                      <a:pt x="678" y="681"/>
                      <a:pt x="678" y="680"/>
                    </a:cubicBezTo>
                    <a:cubicBezTo>
                      <a:pt x="677" y="681"/>
                      <a:pt x="678" y="683"/>
                      <a:pt x="675" y="685"/>
                    </a:cubicBezTo>
                    <a:cubicBezTo>
                      <a:pt x="674" y="685"/>
                      <a:pt x="675" y="685"/>
                      <a:pt x="675" y="685"/>
                    </a:cubicBezTo>
                    <a:cubicBezTo>
                      <a:pt x="674" y="686"/>
                      <a:pt x="672" y="687"/>
                      <a:pt x="671" y="689"/>
                    </a:cubicBezTo>
                    <a:cubicBezTo>
                      <a:pt x="670" y="690"/>
                      <a:pt x="670" y="689"/>
                      <a:pt x="671" y="689"/>
                    </a:cubicBezTo>
                    <a:cubicBezTo>
                      <a:pt x="670" y="691"/>
                      <a:pt x="667" y="694"/>
                      <a:pt x="664" y="697"/>
                    </a:cubicBezTo>
                    <a:cubicBezTo>
                      <a:pt x="662" y="697"/>
                      <a:pt x="665" y="695"/>
                      <a:pt x="666" y="693"/>
                    </a:cubicBezTo>
                    <a:cubicBezTo>
                      <a:pt x="665" y="694"/>
                      <a:pt x="663" y="696"/>
                      <a:pt x="662" y="697"/>
                    </a:cubicBezTo>
                    <a:cubicBezTo>
                      <a:pt x="660" y="699"/>
                      <a:pt x="659" y="700"/>
                      <a:pt x="658" y="702"/>
                    </a:cubicBezTo>
                    <a:cubicBezTo>
                      <a:pt x="653" y="706"/>
                      <a:pt x="653" y="706"/>
                      <a:pt x="653" y="706"/>
                    </a:cubicBezTo>
                    <a:cubicBezTo>
                      <a:pt x="652" y="707"/>
                      <a:pt x="651" y="709"/>
                      <a:pt x="649" y="710"/>
                    </a:cubicBezTo>
                    <a:cubicBezTo>
                      <a:pt x="648" y="710"/>
                      <a:pt x="647" y="711"/>
                      <a:pt x="646" y="711"/>
                    </a:cubicBezTo>
                    <a:cubicBezTo>
                      <a:pt x="646" y="710"/>
                      <a:pt x="645" y="713"/>
                      <a:pt x="647" y="711"/>
                    </a:cubicBezTo>
                    <a:cubicBezTo>
                      <a:pt x="645" y="714"/>
                      <a:pt x="642" y="716"/>
                      <a:pt x="638" y="720"/>
                    </a:cubicBezTo>
                    <a:cubicBezTo>
                      <a:pt x="637" y="719"/>
                      <a:pt x="634" y="722"/>
                      <a:pt x="636" y="720"/>
                    </a:cubicBezTo>
                    <a:cubicBezTo>
                      <a:pt x="634" y="721"/>
                      <a:pt x="634" y="722"/>
                      <a:pt x="630" y="724"/>
                    </a:cubicBezTo>
                    <a:cubicBezTo>
                      <a:pt x="628" y="726"/>
                      <a:pt x="632" y="723"/>
                      <a:pt x="633" y="723"/>
                    </a:cubicBezTo>
                    <a:cubicBezTo>
                      <a:pt x="629" y="727"/>
                      <a:pt x="625" y="728"/>
                      <a:pt x="622" y="732"/>
                    </a:cubicBezTo>
                    <a:cubicBezTo>
                      <a:pt x="621" y="732"/>
                      <a:pt x="622" y="731"/>
                      <a:pt x="622" y="730"/>
                    </a:cubicBezTo>
                    <a:cubicBezTo>
                      <a:pt x="621" y="731"/>
                      <a:pt x="620" y="732"/>
                      <a:pt x="619" y="732"/>
                    </a:cubicBezTo>
                    <a:cubicBezTo>
                      <a:pt x="620" y="732"/>
                      <a:pt x="617" y="734"/>
                      <a:pt x="615" y="736"/>
                    </a:cubicBezTo>
                    <a:cubicBezTo>
                      <a:pt x="613" y="737"/>
                      <a:pt x="610" y="738"/>
                      <a:pt x="608" y="740"/>
                    </a:cubicBezTo>
                    <a:cubicBezTo>
                      <a:pt x="605" y="742"/>
                      <a:pt x="603" y="743"/>
                      <a:pt x="600" y="745"/>
                    </a:cubicBezTo>
                    <a:cubicBezTo>
                      <a:pt x="598" y="747"/>
                      <a:pt x="595" y="748"/>
                      <a:pt x="593" y="750"/>
                    </a:cubicBezTo>
                    <a:cubicBezTo>
                      <a:pt x="590" y="751"/>
                      <a:pt x="588" y="752"/>
                      <a:pt x="585" y="752"/>
                    </a:cubicBezTo>
                    <a:cubicBezTo>
                      <a:pt x="584" y="754"/>
                      <a:pt x="582" y="755"/>
                      <a:pt x="580" y="757"/>
                    </a:cubicBezTo>
                    <a:cubicBezTo>
                      <a:pt x="579" y="757"/>
                      <a:pt x="578" y="758"/>
                      <a:pt x="577" y="758"/>
                    </a:cubicBezTo>
                    <a:cubicBezTo>
                      <a:pt x="575" y="759"/>
                      <a:pt x="574" y="760"/>
                      <a:pt x="573" y="760"/>
                    </a:cubicBezTo>
                    <a:cubicBezTo>
                      <a:pt x="573" y="759"/>
                      <a:pt x="575" y="759"/>
                      <a:pt x="576" y="758"/>
                    </a:cubicBezTo>
                    <a:cubicBezTo>
                      <a:pt x="578" y="757"/>
                      <a:pt x="579" y="756"/>
                      <a:pt x="580" y="756"/>
                    </a:cubicBezTo>
                    <a:cubicBezTo>
                      <a:pt x="579" y="756"/>
                      <a:pt x="578" y="756"/>
                      <a:pt x="577" y="756"/>
                    </a:cubicBezTo>
                    <a:cubicBezTo>
                      <a:pt x="580" y="754"/>
                      <a:pt x="583" y="751"/>
                      <a:pt x="587" y="749"/>
                    </a:cubicBezTo>
                    <a:cubicBezTo>
                      <a:pt x="587" y="750"/>
                      <a:pt x="589" y="749"/>
                      <a:pt x="592" y="748"/>
                    </a:cubicBezTo>
                    <a:cubicBezTo>
                      <a:pt x="594" y="746"/>
                      <a:pt x="596" y="744"/>
                      <a:pt x="597" y="744"/>
                    </a:cubicBezTo>
                    <a:cubicBezTo>
                      <a:pt x="595" y="744"/>
                      <a:pt x="593" y="745"/>
                      <a:pt x="591" y="746"/>
                    </a:cubicBezTo>
                    <a:cubicBezTo>
                      <a:pt x="590" y="747"/>
                      <a:pt x="589" y="747"/>
                      <a:pt x="588" y="748"/>
                    </a:cubicBezTo>
                    <a:cubicBezTo>
                      <a:pt x="587" y="748"/>
                      <a:pt x="586" y="749"/>
                      <a:pt x="585" y="749"/>
                    </a:cubicBezTo>
                    <a:cubicBezTo>
                      <a:pt x="583" y="751"/>
                      <a:pt x="580" y="752"/>
                      <a:pt x="578" y="753"/>
                    </a:cubicBezTo>
                    <a:cubicBezTo>
                      <a:pt x="576" y="754"/>
                      <a:pt x="575" y="756"/>
                      <a:pt x="573" y="757"/>
                    </a:cubicBezTo>
                    <a:cubicBezTo>
                      <a:pt x="572" y="757"/>
                      <a:pt x="574" y="756"/>
                      <a:pt x="575" y="755"/>
                    </a:cubicBezTo>
                    <a:cubicBezTo>
                      <a:pt x="571" y="757"/>
                      <a:pt x="563" y="760"/>
                      <a:pt x="564" y="762"/>
                    </a:cubicBezTo>
                    <a:cubicBezTo>
                      <a:pt x="561" y="763"/>
                      <a:pt x="562" y="762"/>
                      <a:pt x="560" y="762"/>
                    </a:cubicBezTo>
                    <a:cubicBezTo>
                      <a:pt x="559" y="763"/>
                      <a:pt x="557" y="764"/>
                      <a:pt x="556" y="765"/>
                    </a:cubicBezTo>
                    <a:cubicBezTo>
                      <a:pt x="554" y="766"/>
                      <a:pt x="553" y="766"/>
                      <a:pt x="551" y="767"/>
                    </a:cubicBezTo>
                    <a:cubicBezTo>
                      <a:pt x="550" y="768"/>
                      <a:pt x="548" y="768"/>
                      <a:pt x="547" y="769"/>
                    </a:cubicBezTo>
                    <a:cubicBezTo>
                      <a:pt x="545" y="770"/>
                      <a:pt x="543" y="771"/>
                      <a:pt x="541" y="772"/>
                    </a:cubicBezTo>
                    <a:cubicBezTo>
                      <a:pt x="536" y="774"/>
                      <a:pt x="532" y="775"/>
                      <a:pt x="527" y="777"/>
                    </a:cubicBezTo>
                    <a:cubicBezTo>
                      <a:pt x="522" y="778"/>
                      <a:pt x="517" y="780"/>
                      <a:pt x="512" y="782"/>
                    </a:cubicBezTo>
                    <a:cubicBezTo>
                      <a:pt x="510" y="783"/>
                      <a:pt x="509" y="783"/>
                      <a:pt x="507" y="783"/>
                    </a:cubicBezTo>
                    <a:cubicBezTo>
                      <a:pt x="505" y="784"/>
                      <a:pt x="503" y="784"/>
                      <a:pt x="501" y="785"/>
                    </a:cubicBezTo>
                    <a:cubicBezTo>
                      <a:pt x="498" y="786"/>
                      <a:pt x="495" y="787"/>
                      <a:pt x="493" y="788"/>
                    </a:cubicBezTo>
                    <a:cubicBezTo>
                      <a:pt x="489" y="789"/>
                      <a:pt x="486" y="789"/>
                      <a:pt x="481" y="790"/>
                    </a:cubicBezTo>
                    <a:cubicBezTo>
                      <a:pt x="479" y="791"/>
                      <a:pt x="477" y="791"/>
                      <a:pt x="475" y="792"/>
                    </a:cubicBezTo>
                    <a:cubicBezTo>
                      <a:pt x="473" y="792"/>
                      <a:pt x="470" y="793"/>
                      <a:pt x="468" y="793"/>
                    </a:cubicBezTo>
                    <a:cubicBezTo>
                      <a:pt x="466" y="793"/>
                      <a:pt x="463" y="794"/>
                      <a:pt x="461" y="794"/>
                    </a:cubicBezTo>
                    <a:cubicBezTo>
                      <a:pt x="459" y="794"/>
                      <a:pt x="459" y="794"/>
                      <a:pt x="459" y="794"/>
                    </a:cubicBezTo>
                    <a:cubicBezTo>
                      <a:pt x="457" y="795"/>
                      <a:pt x="457" y="795"/>
                      <a:pt x="457" y="795"/>
                    </a:cubicBezTo>
                    <a:cubicBezTo>
                      <a:pt x="456" y="795"/>
                      <a:pt x="455" y="795"/>
                      <a:pt x="454" y="795"/>
                    </a:cubicBezTo>
                    <a:cubicBezTo>
                      <a:pt x="451" y="795"/>
                      <a:pt x="449" y="795"/>
                      <a:pt x="446" y="795"/>
                    </a:cubicBezTo>
                    <a:cubicBezTo>
                      <a:pt x="444" y="795"/>
                      <a:pt x="442" y="795"/>
                      <a:pt x="440" y="794"/>
                    </a:cubicBezTo>
                    <a:cubicBezTo>
                      <a:pt x="444" y="797"/>
                      <a:pt x="429" y="796"/>
                      <a:pt x="430" y="798"/>
                    </a:cubicBezTo>
                    <a:cubicBezTo>
                      <a:pt x="428" y="798"/>
                      <a:pt x="426" y="799"/>
                      <a:pt x="425" y="799"/>
                    </a:cubicBezTo>
                    <a:cubicBezTo>
                      <a:pt x="423" y="800"/>
                      <a:pt x="421" y="800"/>
                      <a:pt x="419" y="799"/>
                    </a:cubicBezTo>
                    <a:cubicBezTo>
                      <a:pt x="415" y="799"/>
                      <a:pt x="412" y="800"/>
                      <a:pt x="408" y="800"/>
                    </a:cubicBezTo>
                    <a:cubicBezTo>
                      <a:pt x="404" y="800"/>
                      <a:pt x="401" y="799"/>
                      <a:pt x="397" y="799"/>
                    </a:cubicBezTo>
                    <a:cubicBezTo>
                      <a:pt x="395" y="799"/>
                      <a:pt x="393" y="799"/>
                      <a:pt x="391" y="799"/>
                    </a:cubicBezTo>
                    <a:cubicBezTo>
                      <a:pt x="391" y="798"/>
                      <a:pt x="390" y="798"/>
                      <a:pt x="389" y="798"/>
                    </a:cubicBezTo>
                    <a:cubicBezTo>
                      <a:pt x="386" y="798"/>
                      <a:pt x="386" y="798"/>
                      <a:pt x="386" y="798"/>
                    </a:cubicBezTo>
                    <a:cubicBezTo>
                      <a:pt x="383" y="797"/>
                      <a:pt x="379" y="796"/>
                      <a:pt x="376" y="795"/>
                    </a:cubicBezTo>
                    <a:cubicBezTo>
                      <a:pt x="374" y="795"/>
                      <a:pt x="371" y="796"/>
                      <a:pt x="372" y="797"/>
                    </a:cubicBezTo>
                    <a:cubicBezTo>
                      <a:pt x="370" y="796"/>
                      <a:pt x="368" y="796"/>
                      <a:pt x="366" y="794"/>
                    </a:cubicBezTo>
                    <a:cubicBezTo>
                      <a:pt x="363" y="795"/>
                      <a:pt x="361" y="794"/>
                      <a:pt x="359" y="794"/>
                    </a:cubicBezTo>
                    <a:cubicBezTo>
                      <a:pt x="358" y="795"/>
                      <a:pt x="356" y="794"/>
                      <a:pt x="354" y="795"/>
                    </a:cubicBezTo>
                    <a:cubicBezTo>
                      <a:pt x="356" y="796"/>
                      <a:pt x="357" y="795"/>
                      <a:pt x="359" y="796"/>
                    </a:cubicBezTo>
                    <a:cubicBezTo>
                      <a:pt x="354" y="796"/>
                      <a:pt x="348" y="794"/>
                      <a:pt x="342" y="793"/>
                    </a:cubicBezTo>
                    <a:cubicBezTo>
                      <a:pt x="340" y="792"/>
                      <a:pt x="339" y="792"/>
                      <a:pt x="337" y="792"/>
                    </a:cubicBezTo>
                    <a:cubicBezTo>
                      <a:pt x="336" y="791"/>
                      <a:pt x="334" y="790"/>
                      <a:pt x="333" y="790"/>
                    </a:cubicBezTo>
                    <a:cubicBezTo>
                      <a:pt x="330" y="789"/>
                      <a:pt x="327" y="787"/>
                      <a:pt x="324" y="786"/>
                    </a:cubicBezTo>
                    <a:cubicBezTo>
                      <a:pt x="323" y="787"/>
                      <a:pt x="322" y="787"/>
                      <a:pt x="320" y="786"/>
                    </a:cubicBezTo>
                    <a:cubicBezTo>
                      <a:pt x="318" y="786"/>
                      <a:pt x="316" y="785"/>
                      <a:pt x="314" y="784"/>
                    </a:cubicBezTo>
                    <a:cubicBezTo>
                      <a:pt x="312" y="784"/>
                      <a:pt x="309" y="784"/>
                      <a:pt x="307" y="784"/>
                    </a:cubicBezTo>
                    <a:cubicBezTo>
                      <a:pt x="304" y="784"/>
                      <a:pt x="302" y="784"/>
                      <a:pt x="299" y="783"/>
                    </a:cubicBezTo>
                    <a:cubicBezTo>
                      <a:pt x="293" y="782"/>
                      <a:pt x="288" y="780"/>
                      <a:pt x="282" y="779"/>
                    </a:cubicBezTo>
                    <a:cubicBezTo>
                      <a:pt x="281" y="778"/>
                      <a:pt x="280" y="777"/>
                      <a:pt x="279" y="776"/>
                    </a:cubicBezTo>
                    <a:cubicBezTo>
                      <a:pt x="280" y="777"/>
                      <a:pt x="273" y="774"/>
                      <a:pt x="270" y="773"/>
                    </a:cubicBezTo>
                    <a:cubicBezTo>
                      <a:pt x="270" y="773"/>
                      <a:pt x="269" y="773"/>
                      <a:pt x="270" y="773"/>
                    </a:cubicBezTo>
                    <a:cubicBezTo>
                      <a:pt x="269" y="772"/>
                      <a:pt x="268" y="772"/>
                      <a:pt x="267" y="771"/>
                    </a:cubicBezTo>
                    <a:cubicBezTo>
                      <a:pt x="265" y="771"/>
                      <a:pt x="264" y="770"/>
                      <a:pt x="263" y="770"/>
                    </a:cubicBezTo>
                    <a:cubicBezTo>
                      <a:pt x="261" y="769"/>
                      <a:pt x="259" y="768"/>
                      <a:pt x="257" y="767"/>
                    </a:cubicBezTo>
                    <a:cubicBezTo>
                      <a:pt x="254" y="766"/>
                      <a:pt x="252" y="765"/>
                      <a:pt x="250" y="764"/>
                    </a:cubicBezTo>
                    <a:cubicBezTo>
                      <a:pt x="248" y="763"/>
                      <a:pt x="246" y="762"/>
                      <a:pt x="244" y="762"/>
                    </a:cubicBezTo>
                    <a:cubicBezTo>
                      <a:pt x="239" y="759"/>
                      <a:pt x="233" y="756"/>
                      <a:pt x="228" y="753"/>
                    </a:cubicBezTo>
                    <a:cubicBezTo>
                      <a:pt x="223" y="750"/>
                      <a:pt x="217" y="748"/>
                      <a:pt x="213" y="746"/>
                    </a:cubicBezTo>
                    <a:cubicBezTo>
                      <a:pt x="210" y="744"/>
                      <a:pt x="205" y="741"/>
                      <a:pt x="201" y="739"/>
                    </a:cubicBezTo>
                    <a:cubicBezTo>
                      <a:pt x="196" y="736"/>
                      <a:pt x="192" y="734"/>
                      <a:pt x="189" y="732"/>
                    </a:cubicBezTo>
                    <a:cubicBezTo>
                      <a:pt x="184" y="730"/>
                      <a:pt x="180" y="727"/>
                      <a:pt x="176" y="725"/>
                    </a:cubicBezTo>
                    <a:cubicBezTo>
                      <a:pt x="174" y="723"/>
                      <a:pt x="172" y="722"/>
                      <a:pt x="170" y="721"/>
                    </a:cubicBezTo>
                    <a:cubicBezTo>
                      <a:pt x="169" y="721"/>
                      <a:pt x="168" y="720"/>
                      <a:pt x="168" y="720"/>
                    </a:cubicBezTo>
                    <a:cubicBezTo>
                      <a:pt x="167" y="719"/>
                      <a:pt x="166" y="719"/>
                      <a:pt x="165" y="718"/>
                    </a:cubicBezTo>
                    <a:cubicBezTo>
                      <a:pt x="167" y="720"/>
                      <a:pt x="166" y="721"/>
                      <a:pt x="167" y="722"/>
                    </a:cubicBezTo>
                    <a:cubicBezTo>
                      <a:pt x="165" y="721"/>
                      <a:pt x="164" y="720"/>
                      <a:pt x="162" y="719"/>
                    </a:cubicBezTo>
                    <a:cubicBezTo>
                      <a:pt x="163" y="720"/>
                      <a:pt x="164" y="721"/>
                      <a:pt x="165" y="722"/>
                    </a:cubicBezTo>
                    <a:cubicBezTo>
                      <a:pt x="166" y="722"/>
                      <a:pt x="166" y="723"/>
                      <a:pt x="167" y="724"/>
                    </a:cubicBezTo>
                    <a:cubicBezTo>
                      <a:pt x="171" y="725"/>
                      <a:pt x="174" y="731"/>
                      <a:pt x="176" y="731"/>
                    </a:cubicBezTo>
                    <a:cubicBezTo>
                      <a:pt x="178" y="732"/>
                      <a:pt x="178" y="734"/>
                      <a:pt x="179" y="735"/>
                    </a:cubicBezTo>
                    <a:cubicBezTo>
                      <a:pt x="183" y="738"/>
                      <a:pt x="187" y="741"/>
                      <a:pt x="190" y="744"/>
                    </a:cubicBezTo>
                    <a:cubicBezTo>
                      <a:pt x="186" y="742"/>
                      <a:pt x="185" y="741"/>
                      <a:pt x="179" y="738"/>
                    </a:cubicBezTo>
                    <a:cubicBezTo>
                      <a:pt x="182" y="741"/>
                      <a:pt x="186" y="744"/>
                      <a:pt x="190" y="747"/>
                    </a:cubicBezTo>
                    <a:cubicBezTo>
                      <a:pt x="191" y="748"/>
                      <a:pt x="192" y="749"/>
                      <a:pt x="193" y="749"/>
                    </a:cubicBezTo>
                    <a:cubicBezTo>
                      <a:pt x="194" y="750"/>
                      <a:pt x="196" y="751"/>
                      <a:pt x="197" y="752"/>
                    </a:cubicBezTo>
                    <a:cubicBezTo>
                      <a:pt x="199" y="753"/>
                      <a:pt x="201" y="755"/>
                      <a:pt x="203" y="756"/>
                    </a:cubicBezTo>
                    <a:cubicBezTo>
                      <a:pt x="206" y="758"/>
                      <a:pt x="208" y="759"/>
                      <a:pt x="210" y="760"/>
                    </a:cubicBezTo>
                    <a:cubicBezTo>
                      <a:pt x="213" y="762"/>
                      <a:pt x="215" y="763"/>
                      <a:pt x="218" y="765"/>
                    </a:cubicBezTo>
                    <a:cubicBezTo>
                      <a:pt x="220" y="766"/>
                      <a:pt x="222" y="767"/>
                      <a:pt x="225" y="768"/>
                    </a:cubicBezTo>
                    <a:cubicBezTo>
                      <a:pt x="227" y="770"/>
                      <a:pt x="230" y="771"/>
                      <a:pt x="232" y="772"/>
                    </a:cubicBezTo>
                    <a:cubicBezTo>
                      <a:pt x="234" y="772"/>
                      <a:pt x="235" y="774"/>
                      <a:pt x="237" y="775"/>
                    </a:cubicBezTo>
                    <a:cubicBezTo>
                      <a:pt x="237" y="775"/>
                      <a:pt x="237" y="774"/>
                      <a:pt x="237" y="774"/>
                    </a:cubicBezTo>
                    <a:cubicBezTo>
                      <a:pt x="239" y="775"/>
                      <a:pt x="241" y="776"/>
                      <a:pt x="243" y="777"/>
                    </a:cubicBezTo>
                    <a:cubicBezTo>
                      <a:pt x="245" y="780"/>
                      <a:pt x="254" y="781"/>
                      <a:pt x="258" y="782"/>
                    </a:cubicBezTo>
                    <a:cubicBezTo>
                      <a:pt x="260" y="783"/>
                      <a:pt x="257" y="783"/>
                      <a:pt x="255" y="782"/>
                    </a:cubicBezTo>
                    <a:cubicBezTo>
                      <a:pt x="256" y="783"/>
                      <a:pt x="259" y="785"/>
                      <a:pt x="258" y="786"/>
                    </a:cubicBezTo>
                    <a:cubicBezTo>
                      <a:pt x="255" y="785"/>
                      <a:pt x="254" y="784"/>
                      <a:pt x="252" y="784"/>
                    </a:cubicBezTo>
                    <a:cubicBezTo>
                      <a:pt x="253" y="785"/>
                      <a:pt x="256" y="784"/>
                      <a:pt x="256" y="786"/>
                    </a:cubicBezTo>
                    <a:cubicBezTo>
                      <a:pt x="259" y="787"/>
                      <a:pt x="258" y="786"/>
                      <a:pt x="260" y="786"/>
                    </a:cubicBezTo>
                    <a:cubicBezTo>
                      <a:pt x="261" y="787"/>
                      <a:pt x="262" y="787"/>
                      <a:pt x="262" y="788"/>
                    </a:cubicBezTo>
                    <a:cubicBezTo>
                      <a:pt x="262" y="788"/>
                      <a:pt x="259" y="787"/>
                      <a:pt x="258" y="788"/>
                    </a:cubicBezTo>
                    <a:cubicBezTo>
                      <a:pt x="258" y="788"/>
                      <a:pt x="257" y="787"/>
                      <a:pt x="256" y="787"/>
                    </a:cubicBezTo>
                    <a:cubicBezTo>
                      <a:pt x="259" y="787"/>
                      <a:pt x="252" y="785"/>
                      <a:pt x="250" y="784"/>
                    </a:cubicBezTo>
                    <a:cubicBezTo>
                      <a:pt x="249" y="783"/>
                      <a:pt x="250" y="783"/>
                      <a:pt x="248" y="782"/>
                    </a:cubicBezTo>
                    <a:cubicBezTo>
                      <a:pt x="245" y="780"/>
                      <a:pt x="243" y="780"/>
                      <a:pt x="241" y="780"/>
                    </a:cubicBezTo>
                    <a:cubicBezTo>
                      <a:pt x="239" y="779"/>
                      <a:pt x="237" y="779"/>
                      <a:pt x="235" y="778"/>
                    </a:cubicBezTo>
                    <a:cubicBezTo>
                      <a:pt x="234" y="777"/>
                      <a:pt x="240" y="779"/>
                      <a:pt x="242" y="779"/>
                    </a:cubicBezTo>
                    <a:cubicBezTo>
                      <a:pt x="240" y="778"/>
                      <a:pt x="234" y="775"/>
                      <a:pt x="235" y="777"/>
                    </a:cubicBezTo>
                    <a:cubicBezTo>
                      <a:pt x="232" y="775"/>
                      <a:pt x="229" y="773"/>
                      <a:pt x="225" y="772"/>
                    </a:cubicBezTo>
                    <a:cubicBezTo>
                      <a:pt x="222" y="770"/>
                      <a:pt x="219" y="769"/>
                      <a:pt x="215" y="767"/>
                    </a:cubicBezTo>
                    <a:cubicBezTo>
                      <a:pt x="217" y="769"/>
                      <a:pt x="219" y="770"/>
                      <a:pt x="221" y="771"/>
                    </a:cubicBezTo>
                    <a:cubicBezTo>
                      <a:pt x="222" y="771"/>
                      <a:pt x="223" y="772"/>
                      <a:pt x="224" y="772"/>
                    </a:cubicBezTo>
                    <a:cubicBezTo>
                      <a:pt x="225" y="772"/>
                      <a:pt x="227" y="773"/>
                      <a:pt x="228" y="773"/>
                    </a:cubicBezTo>
                    <a:cubicBezTo>
                      <a:pt x="227" y="773"/>
                      <a:pt x="226" y="773"/>
                      <a:pt x="224" y="773"/>
                    </a:cubicBezTo>
                    <a:cubicBezTo>
                      <a:pt x="223" y="772"/>
                      <a:pt x="221" y="772"/>
                      <a:pt x="220" y="771"/>
                    </a:cubicBezTo>
                    <a:cubicBezTo>
                      <a:pt x="217" y="769"/>
                      <a:pt x="214" y="767"/>
                      <a:pt x="213" y="766"/>
                    </a:cubicBezTo>
                    <a:cubicBezTo>
                      <a:pt x="207" y="763"/>
                      <a:pt x="202" y="761"/>
                      <a:pt x="197" y="756"/>
                    </a:cubicBezTo>
                    <a:cubicBezTo>
                      <a:pt x="195" y="755"/>
                      <a:pt x="193" y="754"/>
                      <a:pt x="191" y="753"/>
                    </a:cubicBezTo>
                    <a:cubicBezTo>
                      <a:pt x="189" y="752"/>
                      <a:pt x="187" y="751"/>
                      <a:pt x="186" y="749"/>
                    </a:cubicBezTo>
                    <a:cubicBezTo>
                      <a:pt x="182" y="747"/>
                      <a:pt x="178" y="744"/>
                      <a:pt x="174" y="741"/>
                    </a:cubicBezTo>
                    <a:cubicBezTo>
                      <a:pt x="171" y="739"/>
                      <a:pt x="167" y="736"/>
                      <a:pt x="164" y="733"/>
                    </a:cubicBezTo>
                    <a:cubicBezTo>
                      <a:pt x="162" y="732"/>
                      <a:pt x="160" y="730"/>
                      <a:pt x="158" y="729"/>
                    </a:cubicBezTo>
                    <a:cubicBezTo>
                      <a:pt x="157" y="727"/>
                      <a:pt x="155" y="726"/>
                      <a:pt x="153" y="724"/>
                    </a:cubicBezTo>
                    <a:cubicBezTo>
                      <a:pt x="154" y="726"/>
                      <a:pt x="155" y="728"/>
                      <a:pt x="157" y="729"/>
                    </a:cubicBezTo>
                    <a:cubicBezTo>
                      <a:pt x="158" y="731"/>
                      <a:pt x="159" y="732"/>
                      <a:pt x="160" y="734"/>
                    </a:cubicBezTo>
                    <a:cubicBezTo>
                      <a:pt x="164" y="737"/>
                      <a:pt x="167" y="740"/>
                      <a:pt x="169" y="743"/>
                    </a:cubicBezTo>
                    <a:cubicBezTo>
                      <a:pt x="171" y="744"/>
                      <a:pt x="170" y="743"/>
                      <a:pt x="171" y="744"/>
                    </a:cubicBezTo>
                    <a:cubicBezTo>
                      <a:pt x="172" y="747"/>
                      <a:pt x="176" y="748"/>
                      <a:pt x="178" y="751"/>
                    </a:cubicBezTo>
                    <a:cubicBezTo>
                      <a:pt x="179" y="752"/>
                      <a:pt x="177" y="751"/>
                      <a:pt x="175" y="750"/>
                    </a:cubicBezTo>
                    <a:cubicBezTo>
                      <a:pt x="178" y="753"/>
                      <a:pt x="182" y="755"/>
                      <a:pt x="185" y="758"/>
                    </a:cubicBezTo>
                    <a:cubicBezTo>
                      <a:pt x="187" y="761"/>
                      <a:pt x="183" y="758"/>
                      <a:pt x="184" y="760"/>
                    </a:cubicBezTo>
                    <a:cubicBezTo>
                      <a:pt x="189" y="764"/>
                      <a:pt x="192" y="765"/>
                      <a:pt x="198" y="768"/>
                    </a:cubicBezTo>
                    <a:cubicBezTo>
                      <a:pt x="199" y="771"/>
                      <a:pt x="192" y="767"/>
                      <a:pt x="189" y="765"/>
                    </a:cubicBezTo>
                    <a:cubicBezTo>
                      <a:pt x="190" y="766"/>
                      <a:pt x="191" y="767"/>
                      <a:pt x="192" y="768"/>
                    </a:cubicBezTo>
                    <a:cubicBezTo>
                      <a:pt x="193" y="768"/>
                      <a:pt x="192" y="768"/>
                      <a:pt x="192" y="767"/>
                    </a:cubicBezTo>
                    <a:cubicBezTo>
                      <a:pt x="195" y="769"/>
                      <a:pt x="196" y="770"/>
                      <a:pt x="198" y="770"/>
                    </a:cubicBezTo>
                    <a:cubicBezTo>
                      <a:pt x="198" y="772"/>
                      <a:pt x="198" y="771"/>
                      <a:pt x="199" y="773"/>
                    </a:cubicBezTo>
                    <a:cubicBezTo>
                      <a:pt x="203" y="775"/>
                      <a:pt x="208" y="778"/>
                      <a:pt x="212" y="781"/>
                    </a:cubicBezTo>
                    <a:cubicBezTo>
                      <a:pt x="214" y="782"/>
                      <a:pt x="214" y="781"/>
                      <a:pt x="213" y="780"/>
                    </a:cubicBezTo>
                    <a:cubicBezTo>
                      <a:pt x="215" y="780"/>
                      <a:pt x="216" y="781"/>
                      <a:pt x="217" y="782"/>
                    </a:cubicBezTo>
                    <a:cubicBezTo>
                      <a:pt x="218" y="783"/>
                      <a:pt x="218" y="784"/>
                      <a:pt x="218" y="785"/>
                    </a:cubicBezTo>
                    <a:cubicBezTo>
                      <a:pt x="217" y="785"/>
                      <a:pt x="215" y="784"/>
                      <a:pt x="214" y="783"/>
                    </a:cubicBezTo>
                    <a:cubicBezTo>
                      <a:pt x="212" y="782"/>
                      <a:pt x="210" y="781"/>
                      <a:pt x="209" y="781"/>
                    </a:cubicBezTo>
                    <a:cubicBezTo>
                      <a:pt x="205" y="779"/>
                      <a:pt x="203" y="779"/>
                      <a:pt x="201" y="779"/>
                    </a:cubicBezTo>
                    <a:cubicBezTo>
                      <a:pt x="198" y="777"/>
                      <a:pt x="198" y="777"/>
                      <a:pt x="198" y="777"/>
                    </a:cubicBezTo>
                    <a:cubicBezTo>
                      <a:pt x="197" y="776"/>
                      <a:pt x="196" y="776"/>
                      <a:pt x="195" y="775"/>
                    </a:cubicBezTo>
                    <a:cubicBezTo>
                      <a:pt x="193" y="774"/>
                      <a:pt x="191" y="772"/>
                      <a:pt x="189" y="771"/>
                    </a:cubicBezTo>
                    <a:cubicBezTo>
                      <a:pt x="185" y="768"/>
                      <a:pt x="181" y="765"/>
                      <a:pt x="177" y="762"/>
                    </a:cubicBezTo>
                    <a:cubicBezTo>
                      <a:pt x="178" y="765"/>
                      <a:pt x="173" y="760"/>
                      <a:pt x="170" y="757"/>
                    </a:cubicBezTo>
                    <a:cubicBezTo>
                      <a:pt x="170" y="756"/>
                      <a:pt x="173" y="760"/>
                      <a:pt x="175" y="760"/>
                    </a:cubicBezTo>
                    <a:cubicBezTo>
                      <a:pt x="172" y="757"/>
                      <a:pt x="167" y="755"/>
                      <a:pt x="164" y="753"/>
                    </a:cubicBezTo>
                    <a:cubicBezTo>
                      <a:pt x="162" y="750"/>
                      <a:pt x="166" y="753"/>
                      <a:pt x="163" y="751"/>
                    </a:cubicBezTo>
                    <a:cubicBezTo>
                      <a:pt x="161" y="751"/>
                      <a:pt x="153" y="744"/>
                      <a:pt x="149" y="740"/>
                    </a:cubicBezTo>
                    <a:cubicBezTo>
                      <a:pt x="145" y="737"/>
                      <a:pt x="141" y="733"/>
                      <a:pt x="136" y="729"/>
                    </a:cubicBezTo>
                    <a:cubicBezTo>
                      <a:pt x="135" y="729"/>
                      <a:pt x="140" y="733"/>
                      <a:pt x="141" y="735"/>
                    </a:cubicBezTo>
                    <a:cubicBezTo>
                      <a:pt x="139" y="733"/>
                      <a:pt x="135" y="730"/>
                      <a:pt x="131" y="727"/>
                    </a:cubicBezTo>
                    <a:cubicBezTo>
                      <a:pt x="127" y="723"/>
                      <a:pt x="124" y="719"/>
                      <a:pt x="121" y="714"/>
                    </a:cubicBezTo>
                    <a:cubicBezTo>
                      <a:pt x="118" y="713"/>
                      <a:pt x="113" y="707"/>
                      <a:pt x="109" y="702"/>
                    </a:cubicBezTo>
                    <a:cubicBezTo>
                      <a:pt x="106" y="699"/>
                      <a:pt x="104" y="697"/>
                      <a:pt x="102" y="695"/>
                    </a:cubicBezTo>
                    <a:cubicBezTo>
                      <a:pt x="100" y="693"/>
                      <a:pt x="99" y="692"/>
                      <a:pt x="98" y="692"/>
                    </a:cubicBezTo>
                    <a:cubicBezTo>
                      <a:pt x="95" y="687"/>
                      <a:pt x="92" y="687"/>
                      <a:pt x="89" y="682"/>
                    </a:cubicBezTo>
                    <a:cubicBezTo>
                      <a:pt x="90" y="682"/>
                      <a:pt x="92" y="685"/>
                      <a:pt x="92" y="684"/>
                    </a:cubicBezTo>
                    <a:cubicBezTo>
                      <a:pt x="91" y="682"/>
                      <a:pt x="90" y="681"/>
                      <a:pt x="89" y="680"/>
                    </a:cubicBezTo>
                    <a:cubicBezTo>
                      <a:pt x="88" y="679"/>
                      <a:pt x="87" y="678"/>
                      <a:pt x="86" y="677"/>
                    </a:cubicBezTo>
                    <a:cubicBezTo>
                      <a:pt x="83" y="674"/>
                      <a:pt x="81" y="672"/>
                      <a:pt x="80" y="670"/>
                    </a:cubicBezTo>
                    <a:cubicBezTo>
                      <a:pt x="76" y="667"/>
                      <a:pt x="73" y="665"/>
                      <a:pt x="71" y="665"/>
                    </a:cubicBezTo>
                    <a:cubicBezTo>
                      <a:pt x="72" y="668"/>
                      <a:pt x="75" y="673"/>
                      <a:pt x="73" y="672"/>
                    </a:cubicBezTo>
                    <a:cubicBezTo>
                      <a:pt x="74" y="675"/>
                      <a:pt x="77" y="679"/>
                      <a:pt x="79" y="683"/>
                    </a:cubicBezTo>
                    <a:cubicBezTo>
                      <a:pt x="80" y="686"/>
                      <a:pt x="82" y="689"/>
                      <a:pt x="81" y="691"/>
                    </a:cubicBezTo>
                    <a:cubicBezTo>
                      <a:pt x="84" y="693"/>
                      <a:pt x="87" y="698"/>
                      <a:pt x="89" y="698"/>
                    </a:cubicBezTo>
                    <a:cubicBezTo>
                      <a:pt x="89" y="697"/>
                      <a:pt x="88" y="696"/>
                      <a:pt x="87" y="695"/>
                    </a:cubicBezTo>
                    <a:cubicBezTo>
                      <a:pt x="86" y="693"/>
                      <a:pt x="87" y="695"/>
                      <a:pt x="89" y="697"/>
                    </a:cubicBezTo>
                    <a:cubicBezTo>
                      <a:pt x="90" y="699"/>
                      <a:pt x="91" y="701"/>
                      <a:pt x="92" y="702"/>
                    </a:cubicBezTo>
                    <a:cubicBezTo>
                      <a:pt x="93" y="705"/>
                      <a:pt x="92" y="704"/>
                      <a:pt x="90" y="703"/>
                    </a:cubicBezTo>
                    <a:cubicBezTo>
                      <a:pt x="91" y="703"/>
                      <a:pt x="91" y="704"/>
                      <a:pt x="92" y="705"/>
                    </a:cubicBezTo>
                    <a:cubicBezTo>
                      <a:pt x="93" y="705"/>
                      <a:pt x="93" y="706"/>
                      <a:pt x="93" y="705"/>
                    </a:cubicBezTo>
                    <a:cubicBezTo>
                      <a:pt x="94" y="708"/>
                      <a:pt x="97" y="711"/>
                      <a:pt x="100" y="715"/>
                    </a:cubicBezTo>
                    <a:cubicBezTo>
                      <a:pt x="103" y="718"/>
                      <a:pt x="107" y="721"/>
                      <a:pt x="110" y="724"/>
                    </a:cubicBezTo>
                    <a:cubicBezTo>
                      <a:pt x="112" y="728"/>
                      <a:pt x="115" y="731"/>
                      <a:pt x="119" y="735"/>
                    </a:cubicBezTo>
                    <a:cubicBezTo>
                      <a:pt x="120" y="735"/>
                      <a:pt x="121" y="736"/>
                      <a:pt x="122" y="737"/>
                    </a:cubicBezTo>
                    <a:cubicBezTo>
                      <a:pt x="123" y="738"/>
                      <a:pt x="124" y="738"/>
                      <a:pt x="125" y="739"/>
                    </a:cubicBezTo>
                    <a:cubicBezTo>
                      <a:pt x="127" y="740"/>
                      <a:pt x="129" y="742"/>
                      <a:pt x="131" y="743"/>
                    </a:cubicBezTo>
                    <a:cubicBezTo>
                      <a:pt x="131" y="744"/>
                      <a:pt x="132" y="744"/>
                      <a:pt x="132" y="745"/>
                    </a:cubicBezTo>
                    <a:cubicBezTo>
                      <a:pt x="127" y="743"/>
                      <a:pt x="121" y="737"/>
                      <a:pt x="116" y="734"/>
                    </a:cubicBezTo>
                    <a:cubicBezTo>
                      <a:pt x="117" y="736"/>
                      <a:pt x="118" y="737"/>
                      <a:pt x="119" y="739"/>
                    </a:cubicBezTo>
                    <a:cubicBezTo>
                      <a:pt x="125" y="743"/>
                      <a:pt x="129" y="747"/>
                      <a:pt x="133" y="750"/>
                    </a:cubicBezTo>
                    <a:cubicBezTo>
                      <a:pt x="135" y="751"/>
                      <a:pt x="136" y="752"/>
                      <a:pt x="137" y="753"/>
                    </a:cubicBezTo>
                    <a:cubicBezTo>
                      <a:pt x="138" y="754"/>
                      <a:pt x="139" y="755"/>
                      <a:pt x="140" y="756"/>
                    </a:cubicBezTo>
                    <a:cubicBezTo>
                      <a:pt x="142" y="758"/>
                      <a:pt x="145" y="760"/>
                      <a:pt x="148" y="762"/>
                    </a:cubicBezTo>
                    <a:cubicBezTo>
                      <a:pt x="148" y="762"/>
                      <a:pt x="147" y="762"/>
                      <a:pt x="148" y="763"/>
                    </a:cubicBezTo>
                    <a:cubicBezTo>
                      <a:pt x="144" y="760"/>
                      <a:pt x="138" y="755"/>
                      <a:pt x="135" y="754"/>
                    </a:cubicBezTo>
                    <a:cubicBezTo>
                      <a:pt x="136" y="756"/>
                      <a:pt x="138" y="757"/>
                      <a:pt x="139" y="759"/>
                    </a:cubicBezTo>
                    <a:cubicBezTo>
                      <a:pt x="139" y="758"/>
                      <a:pt x="141" y="759"/>
                      <a:pt x="143" y="762"/>
                    </a:cubicBezTo>
                    <a:cubicBezTo>
                      <a:pt x="143" y="761"/>
                      <a:pt x="143" y="760"/>
                      <a:pt x="144" y="761"/>
                    </a:cubicBezTo>
                    <a:cubicBezTo>
                      <a:pt x="146" y="762"/>
                      <a:pt x="149" y="765"/>
                      <a:pt x="151" y="767"/>
                    </a:cubicBezTo>
                    <a:cubicBezTo>
                      <a:pt x="154" y="768"/>
                      <a:pt x="156" y="769"/>
                      <a:pt x="156" y="768"/>
                    </a:cubicBezTo>
                    <a:cubicBezTo>
                      <a:pt x="158" y="769"/>
                      <a:pt x="156" y="769"/>
                      <a:pt x="159" y="771"/>
                    </a:cubicBezTo>
                    <a:cubicBezTo>
                      <a:pt x="159" y="772"/>
                      <a:pt x="156" y="769"/>
                      <a:pt x="156" y="771"/>
                    </a:cubicBezTo>
                    <a:cubicBezTo>
                      <a:pt x="159" y="773"/>
                      <a:pt x="162" y="774"/>
                      <a:pt x="162" y="772"/>
                    </a:cubicBezTo>
                    <a:cubicBezTo>
                      <a:pt x="164" y="774"/>
                      <a:pt x="162" y="774"/>
                      <a:pt x="164" y="776"/>
                    </a:cubicBezTo>
                    <a:cubicBezTo>
                      <a:pt x="168" y="778"/>
                      <a:pt x="166" y="776"/>
                      <a:pt x="168" y="777"/>
                    </a:cubicBezTo>
                    <a:cubicBezTo>
                      <a:pt x="170" y="778"/>
                      <a:pt x="170" y="780"/>
                      <a:pt x="169" y="779"/>
                    </a:cubicBezTo>
                    <a:cubicBezTo>
                      <a:pt x="171" y="781"/>
                      <a:pt x="172" y="780"/>
                      <a:pt x="173" y="780"/>
                    </a:cubicBezTo>
                    <a:cubicBezTo>
                      <a:pt x="173" y="781"/>
                      <a:pt x="176" y="783"/>
                      <a:pt x="176" y="784"/>
                    </a:cubicBezTo>
                    <a:cubicBezTo>
                      <a:pt x="173" y="783"/>
                      <a:pt x="172" y="782"/>
                      <a:pt x="170" y="781"/>
                    </a:cubicBezTo>
                    <a:cubicBezTo>
                      <a:pt x="174" y="785"/>
                      <a:pt x="176" y="785"/>
                      <a:pt x="177" y="784"/>
                    </a:cubicBezTo>
                    <a:cubicBezTo>
                      <a:pt x="179" y="786"/>
                      <a:pt x="181" y="787"/>
                      <a:pt x="184" y="789"/>
                    </a:cubicBezTo>
                    <a:cubicBezTo>
                      <a:pt x="186" y="790"/>
                      <a:pt x="188" y="791"/>
                      <a:pt x="190" y="791"/>
                    </a:cubicBezTo>
                    <a:cubicBezTo>
                      <a:pt x="193" y="794"/>
                      <a:pt x="189" y="792"/>
                      <a:pt x="190" y="793"/>
                    </a:cubicBezTo>
                    <a:cubicBezTo>
                      <a:pt x="187" y="792"/>
                      <a:pt x="185" y="790"/>
                      <a:pt x="182" y="788"/>
                    </a:cubicBezTo>
                    <a:cubicBezTo>
                      <a:pt x="184" y="791"/>
                      <a:pt x="183" y="792"/>
                      <a:pt x="180" y="790"/>
                    </a:cubicBezTo>
                    <a:cubicBezTo>
                      <a:pt x="181" y="792"/>
                      <a:pt x="183" y="793"/>
                      <a:pt x="184" y="792"/>
                    </a:cubicBezTo>
                    <a:cubicBezTo>
                      <a:pt x="183" y="793"/>
                      <a:pt x="184" y="793"/>
                      <a:pt x="185" y="794"/>
                    </a:cubicBezTo>
                    <a:cubicBezTo>
                      <a:pt x="186" y="795"/>
                      <a:pt x="187" y="795"/>
                      <a:pt x="187" y="796"/>
                    </a:cubicBezTo>
                    <a:cubicBezTo>
                      <a:pt x="191" y="798"/>
                      <a:pt x="195" y="800"/>
                      <a:pt x="200" y="803"/>
                    </a:cubicBezTo>
                    <a:cubicBezTo>
                      <a:pt x="200" y="805"/>
                      <a:pt x="195" y="802"/>
                      <a:pt x="195" y="800"/>
                    </a:cubicBezTo>
                    <a:cubicBezTo>
                      <a:pt x="194" y="800"/>
                      <a:pt x="194" y="800"/>
                      <a:pt x="195" y="801"/>
                    </a:cubicBezTo>
                    <a:cubicBezTo>
                      <a:pt x="194" y="800"/>
                      <a:pt x="193" y="800"/>
                      <a:pt x="193" y="800"/>
                    </a:cubicBezTo>
                    <a:cubicBezTo>
                      <a:pt x="195" y="803"/>
                      <a:pt x="198" y="804"/>
                      <a:pt x="201" y="805"/>
                    </a:cubicBezTo>
                    <a:cubicBezTo>
                      <a:pt x="202" y="807"/>
                      <a:pt x="200" y="807"/>
                      <a:pt x="201" y="808"/>
                    </a:cubicBezTo>
                    <a:cubicBezTo>
                      <a:pt x="203" y="808"/>
                      <a:pt x="203" y="809"/>
                      <a:pt x="206" y="810"/>
                    </a:cubicBezTo>
                    <a:cubicBezTo>
                      <a:pt x="209" y="812"/>
                      <a:pt x="207" y="812"/>
                      <a:pt x="209" y="813"/>
                    </a:cubicBezTo>
                    <a:cubicBezTo>
                      <a:pt x="211" y="814"/>
                      <a:pt x="211" y="814"/>
                      <a:pt x="212" y="814"/>
                    </a:cubicBezTo>
                    <a:cubicBezTo>
                      <a:pt x="213" y="815"/>
                      <a:pt x="211" y="815"/>
                      <a:pt x="214" y="816"/>
                    </a:cubicBezTo>
                    <a:cubicBezTo>
                      <a:pt x="216" y="818"/>
                      <a:pt x="218" y="819"/>
                      <a:pt x="220" y="820"/>
                    </a:cubicBezTo>
                    <a:cubicBezTo>
                      <a:pt x="222" y="821"/>
                      <a:pt x="225" y="822"/>
                      <a:pt x="227" y="824"/>
                    </a:cubicBezTo>
                    <a:cubicBezTo>
                      <a:pt x="228" y="825"/>
                      <a:pt x="225" y="823"/>
                      <a:pt x="222" y="823"/>
                    </a:cubicBezTo>
                    <a:cubicBezTo>
                      <a:pt x="224" y="824"/>
                      <a:pt x="227" y="825"/>
                      <a:pt x="229" y="827"/>
                    </a:cubicBezTo>
                    <a:cubicBezTo>
                      <a:pt x="229" y="826"/>
                      <a:pt x="231" y="827"/>
                      <a:pt x="230" y="826"/>
                    </a:cubicBezTo>
                    <a:cubicBezTo>
                      <a:pt x="233" y="828"/>
                      <a:pt x="235" y="829"/>
                      <a:pt x="238" y="831"/>
                    </a:cubicBezTo>
                    <a:cubicBezTo>
                      <a:pt x="241" y="832"/>
                      <a:pt x="244" y="833"/>
                      <a:pt x="247" y="834"/>
                    </a:cubicBezTo>
                    <a:cubicBezTo>
                      <a:pt x="252" y="836"/>
                      <a:pt x="258" y="839"/>
                      <a:pt x="264" y="841"/>
                    </a:cubicBezTo>
                    <a:cubicBezTo>
                      <a:pt x="265" y="841"/>
                      <a:pt x="263" y="841"/>
                      <a:pt x="263" y="840"/>
                    </a:cubicBezTo>
                    <a:cubicBezTo>
                      <a:pt x="265" y="840"/>
                      <a:pt x="267" y="841"/>
                      <a:pt x="269" y="841"/>
                    </a:cubicBezTo>
                    <a:cubicBezTo>
                      <a:pt x="269" y="843"/>
                      <a:pt x="273" y="845"/>
                      <a:pt x="278" y="846"/>
                    </a:cubicBezTo>
                    <a:cubicBezTo>
                      <a:pt x="282" y="847"/>
                      <a:pt x="287" y="848"/>
                      <a:pt x="290" y="849"/>
                    </a:cubicBezTo>
                    <a:cubicBezTo>
                      <a:pt x="289" y="850"/>
                      <a:pt x="286" y="850"/>
                      <a:pt x="283" y="849"/>
                    </a:cubicBezTo>
                    <a:cubicBezTo>
                      <a:pt x="281" y="849"/>
                      <a:pt x="279" y="848"/>
                      <a:pt x="277" y="848"/>
                    </a:cubicBezTo>
                    <a:cubicBezTo>
                      <a:pt x="276" y="847"/>
                      <a:pt x="274" y="847"/>
                      <a:pt x="272" y="846"/>
                    </a:cubicBezTo>
                    <a:cubicBezTo>
                      <a:pt x="274" y="847"/>
                      <a:pt x="276" y="848"/>
                      <a:pt x="277" y="849"/>
                    </a:cubicBezTo>
                    <a:cubicBezTo>
                      <a:pt x="279" y="849"/>
                      <a:pt x="280" y="849"/>
                      <a:pt x="280" y="850"/>
                    </a:cubicBezTo>
                    <a:cubicBezTo>
                      <a:pt x="282" y="851"/>
                      <a:pt x="284" y="851"/>
                      <a:pt x="286" y="851"/>
                    </a:cubicBezTo>
                    <a:cubicBezTo>
                      <a:pt x="288" y="852"/>
                      <a:pt x="287" y="852"/>
                      <a:pt x="288" y="853"/>
                    </a:cubicBezTo>
                    <a:cubicBezTo>
                      <a:pt x="285" y="852"/>
                      <a:pt x="283" y="852"/>
                      <a:pt x="281" y="851"/>
                    </a:cubicBezTo>
                    <a:cubicBezTo>
                      <a:pt x="282" y="852"/>
                      <a:pt x="279" y="851"/>
                      <a:pt x="278" y="851"/>
                    </a:cubicBezTo>
                    <a:cubicBezTo>
                      <a:pt x="281" y="854"/>
                      <a:pt x="286" y="852"/>
                      <a:pt x="289" y="855"/>
                    </a:cubicBezTo>
                    <a:cubicBezTo>
                      <a:pt x="291" y="855"/>
                      <a:pt x="293" y="855"/>
                      <a:pt x="295" y="855"/>
                    </a:cubicBezTo>
                    <a:cubicBezTo>
                      <a:pt x="297" y="855"/>
                      <a:pt x="299" y="855"/>
                      <a:pt x="301" y="855"/>
                    </a:cubicBezTo>
                    <a:cubicBezTo>
                      <a:pt x="304" y="857"/>
                      <a:pt x="302" y="857"/>
                      <a:pt x="300" y="857"/>
                    </a:cubicBezTo>
                    <a:cubicBezTo>
                      <a:pt x="303" y="859"/>
                      <a:pt x="306" y="859"/>
                      <a:pt x="308" y="860"/>
                    </a:cubicBezTo>
                    <a:cubicBezTo>
                      <a:pt x="308" y="859"/>
                      <a:pt x="309" y="859"/>
                      <a:pt x="312" y="859"/>
                    </a:cubicBezTo>
                    <a:cubicBezTo>
                      <a:pt x="311" y="858"/>
                      <a:pt x="309" y="859"/>
                      <a:pt x="308" y="857"/>
                    </a:cubicBezTo>
                    <a:cubicBezTo>
                      <a:pt x="311" y="858"/>
                      <a:pt x="313" y="858"/>
                      <a:pt x="316" y="860"/>
                    </a:cubicBezTo>
                    <a:cubicBezTo>
                      <a:pt x="318" y="860"/>
                      <a:pt x="321" y="860"/>
                      <a:pt x="324" y="860"/>
                    </a:cubicBezTo>
                    <a:cubicBezTo>
                      <a:pt x="324" y="861"/>
                      <a:pt x="322" y="861"/>
                      <a:pt x="327" y="862"/>
                    </a:cubicBezTo>
                    <a:cubicBezTo>
                      <a:pt x="331" y="864"/>
                      <a:pt x="325" y="863"/>
                      <a:pt x="328" y="864"/>
                    </a:cubicBezTo>
                    <a:cubicBezTo>
                      <a:pt x="330" y="862"/>
                      <a:pt x="334" y="864"/>
                      <a:pt x="340" y="864"/>
                    </a:cubicBezTo>
                    <a:cubicBezTo>
                      <a:pt x="345" y="865"/>
                      <a:pt x="350" y="866"/>
                      <a:pt x="354" y="868"/>
                    </a:cubicBezTo>
                    <a:cubicBezTo>
                      <a:pt x="359" y="866"/>
                      <a:pt x="364" y="867"/>
                      <a:pt x="369" y="866"/>
                    </a:cubicBezTo>
                    <a:cubicBezTo>
                      <a:pt x="373" y="868"/>
                      <a:pt x="366" y="867"/>
                      <a:pt x="367" y="868"/>
                    </a:cubicBezTo>
                    <a:cubicBezTo>
                      <a:pt x="371" y="868"/>
                      <a:pt x="375" y="868"/>
                      <a:pt x="378" y="868"/>
                    </a:cubicBezTo>
                    <a:cubicBezTo>
                      <a:pt x="382" y="867"/>
                      <a:pt x="385" y="866"/>
                      <a:pt x="387" y="866"/>
                    </a:cubicBezTo>
                    <a:cubicBezTo>
                      <a:pt x="379" y="864"/>
                      <a:pt x="376" y="867"/>
                      <a:pt x="371" y="867"/>
                    </a:cubicBezTo>
                    <a:cubicBezTo>
                      <a:pt x="370" y="866"/>
                      <a:pt x="370" y="866"/>
                      <a:pt x="371" y="865"/>
                    </a:cubicBezTo>
                    <a:cubicBezTo>
                      <a:pt x="369" y="865"/>
                      <a:pt x="365" y="866"/>
                      <a:pt x="367" y="866"/>
                    </a:cubicBezTo>
                    <a:cubicBezTo>
                      <a:pt x="365" y="866"/>
                      <a:pt x="363" y="865"/>
                      <a:pt x="361" y="865"/>
                    </a:cubicBezTo>
                    <a:cubicBezTo>
                      <a:pt x="358" y="865"/>
                      <a:pt x="356" y="865"/>
                      <a:pt x="353" y="865"/>
                    </a:cubicBezTo>
                    <a:cubicBezTo>
                      <a:pt x="347" y="864"/>
                      <a:pt x="341" y="864"/>
                      <a:pt x="337" y="862"/>
                    </a:cubicBezTo>
                    <a:cubicBezTo>
                      <a:pt x="340" y="861"/>
                      <a:pt x="345" y="861"/>
                      <a:pt x="350" y="862"/>
                    </a:cubicBezTo>
                    <a:cubicBezTo>
                      <a:pt x="355" y="863"/>
                      <a:pt x="360" y="864"/>
                      <a:pt x="364" y="864"/>
                    </a:cubicBezTo>
                    <a:cubicBezTo>
                      <a:pt x="367" y="863"/>
                      <a:pt x="371" y="863"/>
                      <a:pt x="376" y="864"/>
                    </a:cubicBezTo>
                    <a:cubicBezTo>
                      <a:pt x="378" y="864"/>
                      <a:pt x="379" y="864"/>
                      <a:pt x="380" y="864"/>
                    </a:cubicBezTo>
                    <a:cubicBezTo>
                      <a:pt x="381" y="864"/>
                      <a:pt x="383" y="864"/>
                      <a:pt x="384" y="864"/>
                    </a:cubicBezTo>
                    <a:cubicBezTo>
                      <a:pt x="387" y="865"/>
                      <a:pt x="389" y="865"/>
                      <a:pt x="392" y="865"/>
                    </a:cubicBezTo>
                    <a:cubicBezTo>
                      <a:pt x="389" y="866"/>
                      <a:pt x="387" y="867"/>
                      <a:pt x="386" y="868"/>
                    </a:cubicBezTo>
                    <a:cubicBezTo>
                      <a:pt x="388" y="868"/>
                      <a:pt x="390" y="868"/>
                      <a:pt x="393" y="868"/>
                    </a:cubicBezTo>
                    <a:cubicBezTo>
                      <a:pt x="396" y="869"/>
                      <a:pt x="399" y="869"/>
                      <a:pt x="401" y="869"/>
                    </a:cubicBezTo>
                    <a:cubicBezTo>
                      <a:pt x="404" y="869"/>
                      <a:pt x="407" y="869"/>
                      <a:pt x="410" y="870"/>
                    </a:cubicBezTo>
                    <a:cubicBezTo>
                      <a:pt x="418" y="869"/>
                      <a:pt x="415" y="870"/>
                      <a:pt x="423" y="869"/>
                    </a:cubicBezTo>
                    <a:cubicBezTo>
                      <a:pt x="420" y="869"/>
                      <a:pt x="423" y="869"/>
                      <a:pt x="422" y="868"/>
                    </a:cubicBezTo>
                    <a:cubicBezTo>
                      <a:pt x="424" y="868"/>
                      <a:pt x="426" y="868"/>
                      <a:pt x="429" y="867"/>
                    </a:cubicBezTo>
                    <a:cubicBezTo>
                      <a:pt x="432" y="868"/>
                      <a:pt x="428" y="869"/>
                      <a:pt x="425" y="869"/>
                    </a:cubicBezTo>
                    <a:cubicBezTo>
                      <a:pt x="426" y="870"/>
                      <a:pt x="435" y="869"/>
                      <a:pt x="435" y="867"/>
                    </a:cubicBezTo>
                    <a:cubicBezTo>
                      <a:pt x="437" y="868"/>
                      <a:pt x="439" y="867"/>
                      <a:pt x="440" y="867"/>
                    </a:cubicBezTo>
                    <a:cubicBezTo>
                      <a:pt x="442" y="867"/>
                      <a:pt x="443" y="867"/>
                      <a:pt x="445" y="868"/>
                    </a:cubicBezTo>
                    <a:cubicBezTo>
                      <a:pt x="450" y="868"/>
                      <a:pt x="455" y="865"/>
                      <a:pt x="459" y="866"/>
                    </a:cubicBezTo>
                    <a:cubicBezTo>
                      <a:pt x="462" y="867"/>
                      <a:pt x="457" y="869"/>
                      <a:pt x="455" y="870"/>
                    </a:cubicBezTo>
                    <a:cubicBezTo>
                      <a:pt x="461" y="870"/>
                      <a:pt x="463" y="868"/>
                      <a:pt x="471" y="867"/>
                    </a:cubicBezTo>
                    <a:cubicBezTo>
                      <a:pt x="474" y="868"/>
                      <a:pt x="472" y="868"/>
                      <a:pt x="476" y="868"/>
                    </a:cubicBezTo>
                    <a:cubicBezTo>
                      <a:pt x="479" y="867"/>
                      <a:pt x="471" y="868"/>
                      <a:pt x="474" y="867"/>
                    </a:cubicBezTo>
                    <a:cubicBezTo>
                      <a:pt x="471" y="867"/>
                      <a:pt x="469" y="867"/>
                      <a:pt x="466" y="868"/>
                    </a:cubicBezTo>
                    <a:cubicBezTo>
                      <a:pt x="466" y="867"/>
                      <a:pt x="466" y="867"/>
                      <a:pt x="465" y="867"/>
                    </a:cubicBezTo>
                    <a:cubicBezTo>
                      <a:pt x="465" y="867"/>
                      <a:pt x="464" y="867"/>
                      <a:pt x="461" y="867"/>
                    </a:cubicBezTo>
                    <a:cubicBezTo>
                      <a:pt x="461" y="867"/>
                      <a:pt x="462" y="866"/>
                      <a:pt x="463" y="866"/>
                    </a:cubicBezTo>
                    <a:cubicBezTo>
                      <a:pt x="465" y="866"/>
                      <a:pt x="467" y="867"/>
                      <a:pt x="470" y="867"/>
                    </a:cubicBezTo>
                    <a:cubicBezTo>
                      <a:pt x="470" y="866"/>
                      <a:pt x="471" y="866"/>
                      <a:pt x="471" y="865"/>
                    </a:cubicBezTo>
                    <a:cubicBezTo>
                      <a:pt x="473" y="865"/>
                      <a:pt x="476" y="865"/>
                      <a:pt x="479" y="865"/>
                    </a:cubicBezTo>
                    <a:cubicBezTo>
                      <a:pt x="480" y="865"/>
                      <a:pt x="479" y="866"/>
                      <a:pt x="477" y="866"/>
                    </a:cubicBezTo>
                    <a:cubicBezTo>
                      <a:pt x="475" y="866"/>
                      <a:pt x="476" y="865"/>
                      <a:pt x="475" y="865"/>
                    </a:cubicBezTo>
                    <a:cubicBezTo>
                      <a:pt x="474" y="866"/>
                      <a:pt x="473" y="867"/>
                      <a:pt x="475" y="867"/>
                    </a:cubicBezTo>
                    <a:cubicBezTo>
                      <a:pt x="478" y="866"/>
                      <a:pt x="481" y="865"/>
                      <a:pt x="484" y="864"/>
                    </a:cubicBezTo>
                    <a:cubicBezTo>
                      <a:pt x="486" y="864"/>
                      <a:pt x="489" y="863"/>
                      <a:pt x="492" y="862"/>
                    </a:cubicBezTo>
                    <a:cubicBezTo>
                      <a:pt x="494" y="862"/>
                      <a:pt x="497" y="861"/>
                      <a:pt x="500" y="860"/>
                    </a:cubicBezTo>
                    <a:cubicBezTo>
                      <a:pt x="503" y="860"/>
                      <a:pt x="505" y="859"/>
                      <a:pt x="508" y="858"/>
                    </a:cubicBezTo>
                    <a:cubicBezTo>
                      <a:pt x="509" y="858"/>
                      <a:pt x="510" y="858"/>
                      <a:pt x="510" y="859"/>
                    </a:cubicBezTo>
                    <a:cubicBezTo>
                      <a:pt x="510" y="858"/>
                      <a:pt x="519" y="855"/>
                      <a:pt x="524" y="854"/>
                    </a:cubicBezTo>
                    <a:cubicBezTo>
                      <a:pt x="525" y="855"/>
                      <a:pt x="516" y="857"/>
                      <a:pt x="517" y="858"/>
                    </a:cubicBezTo>
                    <a:cubicBezTo>
                      <a:pt x="514" y="857"/>
                      <a:pt x="512" y="858"/>
                      <a:pt x="516" y="858"/>
                    </a:cubicBezTo>
                    <a:cubicBezTo>
                      <a:pt x="518" y="857"/>
                      <a:pt x="520" y="857"/>
                      <a:pt x="522" y="856"/>
                    </a:cubicBezTo>
                    <a:cubicBezTo>
                      <a:pt x="524" y="856"/>
                      <a:pt x="525" y="855"/>
                      <a:pt x="526" y="855"/>
                    </a:cubicBezTo>
                    <a:cubicBezTo>
                      <a:pt x="527" y="855"/>
                      <a:pt x="528" y="854"/>
                      <a:pt x="529" y="854"/>
                    </a:cubicBezTo>
                    <a:cubicBezTo>
                      <a:pt x="533" y="853"/>
                      <a:pt x="536" y="852"/>
                      <a:pt x="540" y="851"/>
                    </a:cubicBezTo>
                    <a:cubicBezTo>
                      <a:pt x="543" y="852"/>
                      <a:pt x="532" y="854"/>
                      <a:pt x="532" y="856"/>
                    </a:cubicBezTo>
                    <a:cubicBezTo>
                      <a:pt x="535" y="855"/>
                      <a:pt x="536" y="855"/>
                      <a:pt x="538" y="854"/>
                    </a:cubicBezTo>
                    <a:cubicBezTo>
                      <a:pt x="540" y="853"/>
                      <a:pt x="543" y="853"/>
                      <a:pt x="547" y="852"/>
                    </a:cubicBezTo>
                    <a:cubicBezTo>
                      <a:pt x="550" y="850"/>
                      <a:pt x="554" y="849"/>
                      <a:pt x="557" y="848"/>
                    </a:cubicBezTo>
                    <a:cubicBezTo>
                      <a:pt x="561" y="846"/>
                      <a:pt x="564" y="845"/>
                      <a:pt x="568" y="843"/>
                    </a:cubicBezTo>
                    <a:cubicBezTo>
                      <a:pt x="571" y="842"/>
                      <a:pt x="574" y="840"/>
                      <a:pt x="576" y="839"/>
                    </a:cubicBezTo>
                    <a:cubicBezTo>
                      <a:pt x="579" y="839"/>
                      <a:pt x="571" y="843"/>
                      <a:pt x="575" y="842"/>
                    </a:cubicBezTo>
                    <a:cubicBezTo>
                      <a:pt x="576" y="840"/>
                      <a:pt x="580" y="838"/>
                      <a:pt x="583" y="837"/>
                    </a:cubicBezTo>
                    <a:cubicBezTo>
                      <a:pt x="581" y="837"/>
                      <a:pt x="579" y="838"/>
                      <a:pt x="576" y="839"/>
                    </a:cubicBezTo>
                    <a:cubicBezTo>
                      <a:pt x="576" y="839"/>
                      <a:pt x="576" y="838"/>
                      <a:pt x="575" y="839"/>
                    </a:cubicBezTo>
                    <a:cubicBezTo>
                      <a:pt x="578" y="837"/>
                      <a:pt x="580" y="837"/>
                      <a:pt x="582" y="836"/>
                    </a:cubicBezTo>
                    <a:cubicBezTo>
                      <a:pt x="583" y="836"/>
                      <a:pt x="585" y="835"/>
                      <a:pt x="586" y="835"/>
                    </a:cubicBezTo>
                    <a:cubicBezTo>
                      <a:pt x="587" y="834"/>
                      <a:pt x="588" y="834"/>
                      <a:pt x="589" y="833"/>
                    </a:cubicBezTo>
                    <a:cubicBezTo>
                      <a:pt x="590" y="833"/>
                      <a:pt x="590" y="833"/>
                      <a:pt x="591" y="833"/>
                    </a:cubicBezTo>
                    <a:cubicBezTo>
                      <a:pt x="595" y="831"/>
                      <a:pt x="598" y="830"/>
                      <a:pt x="602" y="828"/>
                    </a:cubicBezTo>
                    <a:cubicBezTo>
                      <a:pt x="603" y="828"/>
                      <a:pt x="603" y="828"/>
                      <a:pt x="603" y="829"/>
                    </a:cubicBezTo>
                    <a:cubicBezTo>
                      <a:pt x="605" y="828"/>
                      <a:pt x="606" y="827"/>
                      <a:pt x="608" y="827"/>
                    </a:cubicBezTo>
                    <a:cubicBezTo>
                      <a:pt x="610" y="826"/>
                      <a:pt x="609" y="826"/>
                      <a:pt x="608" y="826"/>
                    </a:cubicBezTo>
                    <a:cubicBezTo>
                      <a:pt x="615" y="823"/>
                      <a:pt x="620" y="820"/>
                      <a:pt x="626" y="817"/>
                    </a:cubicBezTo>
                    <a:cubicBezTo>
                      <a:pt x="631" y="814"/>
                      <a:pt x="637" y="811"/>
                      <a:pt x="643" y="808"/>
                    </a:cubicBezTo>
                    <a:cubicBezTo>
                      <a:pt x="644" y="807"/>
                      <a:pt x="644" y="808"/>
                      <a:pt x="642" y="810"/>
                    </a:cubicBezTo>
                    <a:cubicBezTo>
                      <a:pt x="643" y="809"/>
                      <a:pt x="644" y="808"/>
                      <a:pt x="645" y="808"/>
                    </a:cubicBezTo>
                    <a:cubicBezTo>
                      <a:pt x="646" y="807"/>
                      <a:pt x="647" y="806"/>
                      <a:pt x="649" y="806"/>
                    </a:cubicBezTo>
                    <a:cubicBezTo>
                      <a:pt x="652" y="803"/>
                      <a:pt x="647" y="806"/>
                      <a:pt x="649" y="803"/>
                    </a:cubicBezTo>
                    <a:cubicBezTo>
                      <a:pt x="653" y="802"/>
                      <a:pt x="656" y="800"/>
                      <a:pt x="659" y="797"/>
                    </a:cubicBezTo>
                    <a:cubicBezTo>
                      <a:pt x="661" y="797"/>
                      <a:pt x="659" y="798"/>
                      <a:pt x="662" y="797"/>
                    </a:cubicBezTo>
                    <a:cubicBezTo>
                      <a:pt x="663" y="796"/>
                      <a:pt x="661" y="796"/>
                      <a:pt x="662" y="795"/>
                    </a:cubicBezTo>
                    <a:cubicBezTo>
                      <a:pt x="667" y="794"/>
                      <a:pt x="665" y="793"/>
                      <a:pt x="670" y="789"/>
                    </a:cubicBezTo>
                    <a:cubicBezTo>
                      <a:pt x="672" y="789"/>
                      <a:pt x="671" y="790"/>
                      <a:pt x="673" y="789"/>
                    </a:cubicBezTo>
                    <a:cubicBezTo>
                      <a:pt x="674" y="788"/>
                      <a:pt x="674" y="788"/>
                      <a:pt x="672" y="788"/>
                    </a:cubicBezTo>
                    <a:cubicBezTo>
                      <a:pt x="674" y="787"/>
                      <a:pt x="678" y="785"/>
                      <a:pt x="681" y="783"/>
                    </a:cubicBezTo>
                    <a:cubicBezTo>
                      <a:pt x="684" y="782"/>
                      <a:pt x="686" y="781"/>
                      <a:pt x="687" y="781"/>
                    </a:cubicBezTo>
                    <a:cubicBezTo>
                      <a:pt x="692" y="776"/>
                      <a:pt x="681" y="784"/>
                      <a:pt x="684" y="780"/>
                    </a:cubicBezTo>
                    <a:cubicBezTo>
                      <a:pt x="686" y="778"/>
                      <a:pt x="686" y="779"/>
                      <a:pt x="689" y="777"/>
                    </a:cubicBezTo>
                    <a:cubicBezTo>
                      <a:pt x="692" y="774"/>
                      <a:pt x="696" y="773"/>
                      <a:pt x="696" y="770"/>
                    </a:cubicBezTo>
                    <a:cubicBezTo>
                      <a:pt x="698" y="769"/>
                      <a:pt x="699" y="768"/>
                      <a:pt x="700" y="767"/>
                    </a:cubicBezTo>
                    <a:cubicBezTo>
                      <a:pt x="702" y="766"/>
                      <a:pt x="703" y="766"/>
                      <a:pt x="704" y="766"/>
                    </a:cubicBezTo>
                    <a:cubicBezTo>
                      <a:pt x="705" y="765"/>
                      <a:pt x="705" y="763"/>
                      <a:pt x="706" y="762"/>
                    </a:cubicBezTo>
                    <a:cubicBezTo>
                      <a:pt x="703" y="763"/>
                      <a:pt x="706" y="764"/>
                      <a:pt x="703" y="764"/>
                    </a:cubicBezTo>
                    <a:cubicBezTo>
                      <a:pt x="703" y="763"/>
                      <a:pt x="706" y="761"/>
                      <a:pt x="709" y="758"/>
                    </a:cubicBezTo>
                    <a:cubicBezTo>
                      <a:pt x="711" y="757"/>
                      <a:pt x="713" y="755"/>
                      <a:pt x="714" y="754"/>
                    </a:cubicBezTo>
                    <a:cubicBezTo>
                      <a:pt x="716" y="752"/>
                      <a:pt x="717" y="751"/>
                      <a:pt x="718" y="750"/>
                    </a:cubicBezTo>
                    <a:cubicBezTo>
                      <a:pt x="718" y="751"/>
                      <a:pt x="719" y="751"/>
                      <a:pt x="716" y="754"/>
                    </a:cubicBezTo>
                    <a:cubicBezTo>
                      <a:pt x="721" y="751"/>
                      <a:pt x="720" y="748"/>
                      <a:pt x="724" y="744"/>
                    </a:cubicBezTo>
                    <a:cubicBezTo>
                      <a:pt x="726" y="744"/>
                      <a:pt x="727" y="742"/>
                      <a:pt x="729" y="741"/>
                    </a:cubicBezTo>
                    <a:cubicBezTo>
                      <a:pt x="730" y="739"/>
                      <a:pt x="731" y="738"/>
                      <a:pt x="732" y="736"/>
                    </a:cubicBezTo>
                    <a:cubicBezTo>
                      <a:pt x="736" y="734"/>
                      <a:pt x="739" y="730"/>
                      <a:pt x="742" y="727"/>
                    </a:cubicBezTo>
                    <a:cubicBezTo>
                      <a:pt x="743" y="727"/>
                      <a:pt x="739" y="730"/>
                      <a:pt x="739" y="732"/>
                    </a:cubicBezTo>
                    <a:cubicBezTo>
                      <a:pt x="740" y="731"/>
                      <a:pt x="738" y="734"/>
                      <a:pt x="739" y="734"/>
                    </a:cubicBezTo>
                    <a:cubicBezTo>
                      <a:pt x="740" y="732"/>
                      <a:pt x="742" y="730"/>
                      <a:pt x="744" y="727"/>
                    </a:cubicBezTo>
                    <a:cubicBezTo>
                      <a:pt x="745" y="725"/>
                      <a:pt x="747" y="723"/>
                      <a:pt x="748" y="721"/>
                    </a:cubicBezTo>
                    <a:cubicBezTo>
                      <a:pt x="749" y="720"/>
                      <a:pt x="750" y="719"/>
                      <a:pt x="752" y="717"/>
                    </a:cubicBezTo>
                    <a:cubicBezTo>
                      <a:pt x="754" y="716"/>
                      <a:pt x="746" y="724"/>
                      <a:pt x="751" y="720"/>
                    </a:cubicBezTo>
                    <a:cubicBezTo>
                      <a:pt x="750" y="723"/>
                      <a:pt x="748" y="724"/>
                      <a:pt x="747" y="726"/>
                    </a:cubicBezTo>
                    <a:cubicBezTo>
                      <a:pt x="749" y="725"/>
                      <a:pt x="752" y="719"/>
                      <a:pt x="753" y="720"/>
                    </a:cubicBezTo>
                    <a:cubicBezTo>
                      <a:pt x="754" y="718"/>
                      <a:pt x="756" y="716"/>
                      <a:pt x="759" y="712"/>
                    </a:cubicBezTo>
                    <a:cubicBezTo>
                      <a:pt x="760" y="714"/>
                      <a:pt x="762" y="709"/>
                      <a:pt x="765" y="706"/>
                    </a:cubicBezTo>
                    <a:cubicBezTo>
                      <a:pt x="767" y="701"/>
                      <a:pt x="771" y="698"/>
                      <a:pt x="773" y="694"/>
                    </a:cubicBezTo>
                    <a:cubicBezTo>
                      <a:pt x="773" y="693"/>
                      <a:pt x="772" y="694"/>
                      <a:pt x="771" y="695"/>
                    </a:cubicBezTo>
                    <a:cubicBezTo>
                      <a:pt x="770" y="695"/>
                      <a:pt x="769" y="697"/>
                      <a:pt x="769" y="698"/>
                    </a:cubicBezTo>
                    <a:cubicBezTo>
                      <a:pt x="768" y="697"/>
                      <a:pt x="769" y="696"/>
                      <a:pt x="771" y="694"/>
                    </a:cubicBezTo>
                    <a:cubicBezTo>
                      <a:pt x="772" y="692"/>
                      <a:pt x="774" y="690"/>
                      <a:pt x="775" y="689"/>
                    </a:cubicBezTo>
                    <a:cubicBezTo>
                      <a:pt x="776" y="689"/>
                      <a:pt x="775" y="691"/>
                      <a:pt x="774" y="692"/>
                    </a:cubicBezTo>
                    <a:cubicBezTo>
                      <a:pt x="775" y="692"/>
                      <a:pt x="777" y="690"/>
                      <a:pt x="777" y="691"/>
                    </a:cubicBezTo>
                    <a:cubicBezTo>
                      <a:pt x="776" y="689"/>
                      <a:pt x="780" y="687"/>
                      <a:pt x="781" y="682"/>
                    </a:cubicBezTo>
                    <a:cubicBezTo>
                      <a:pt x="779" y="683"/>
                      <a:pt x="779" y="686"/>
                      <a:pt x="777" y="686"/>
                    </a:cubicBezTo>
                    <a:cubicBezTo>
                      <a:pt x="779" y="684"/>
                      <a:pt x="780" y="681"/>
                      <a:pt x="782" y="680"/>
                    </a:cubicBezTo>
                    <a:cubicBezTo>
                      <a:pt x="783" y="680"/>
                      <a:pt x="782" y="681"/>
                      <a:pt x="781" y="682"/>
                    </a:cubicBezTo>
                    <a:cubicBezTo>
                      <a:pt x="782" y="682"/>
                      <a:pt x="784" y="680"/>
                      <a:pt x="783" y="681"/>
                    </a:cubicBezTo>
                    <a:cubicBezTo>
                      <a:pt x="786" y="679"/>
                      <a:pt x="783" y="679"/>
                      <a:pt x="785" y="678"/>
                    </a:cubicBezTo>
                    <a:cubicBezTo>
                      <a:pt x="784" y="678"/>
                      <a:pt x="783" y="679"/>
                      <a:pt x="784" y="676"/>
                    </a:cubicBezTo>
                    <a:cubicBezTo>
                      <a:pt x="786" y="673"/>
                      <a:pt x="785" y="676"/>
                      <a:pt x="787" y="674"/>
                    </a:cubicBezTo>
                    <a:cubicBezTo>
                      <a:pt x="787" y="672"/>
                      <a:pt x="787" y="672"/>
                      <a:pt x="786" y="672"/>
                    </a:cubicBezTo>
                    <a:cubicBezTo>
                      <a:pt x="787" y="671"/>
                      <a:pt x="788" y="670"/>
                      <a:pt x="788" y="669"/>
                    </a:cubicBezTo>
                    <a:cubicBezTo>
                      <a:pt x="791" y="666"/>
                      <a:pt x="788" y="672"/>
                      <a:pt x="791" y="670"/>
                    </a:cubicBezTo>
                    <a:cubicBezTo>
                      <a:pt x="791" y="669"/>
                      <a:pt x="791" y="668"/>
                      <a:pt x="790" y="668"/>
                    </a:cubicBezTo>
                    <a:cubicBezTo>
                      <a:pt x="791" y="665"/>
                      <a:pt x="794" y="664"/>
                      <a:pt x="794" y="661"/>
                    </a:cubicBezTo>
                    <a:cubicBezTo>
                      <a:pt x="796" y="659"/>
                      <a:pt x="796" y="660"/>
                      <a:pt x="798" y="658"/>
                    </a:cubicBezTo>
                    <a:cubicBezTo>
                      <a:pt x="799" y="655"/>
                      <a:pt x="801" y="652"/>
                      <a:pt x="803" y="649"/>
                    </a:cubicBezTo>
                    <a:cubicBezTo>
                      <a:pt x="803" y="647"/>
                      <a:pt x="806" y="642"/>
                      <a:pt x="808" y="638"/>
                    </a:cubicBezTo>
                    <a:cubicBezTo>
                      <a:pt x="810" y="636"/>
                      <a:pt x="807" y="642"/>
                      <a:pt x="809" y="639"/>
                    </a:cubicBezTo>
                    <a:cubicBezTo>
                      <a:pt x="810" y="635"/>
                      <a:pt x="812" y="632"/>
                      <a:pt x="815" y="627"/>
                    </a:cubicBezTo>
                    <a:cubicBezTo>
                      <a:pt x="816" y="624"/>
                      <a:pt x="813" y="628"/>
                      <a:pt x="814" y="625"/>
                    </a:cubicBezTo>
                    <a:cubicBezTo>
                      <a:pt x="815" y="623"/>
                      <a:pt x="815" y="623"/>
                      <a:pt x="816" y="623"/>
                    </a:cubicBezTo>
                    <a:cubicBezTo>
                      <a:pt x="816" y="624"/>
                      <a:pt x="816" y="624"/>
                      <a:pt x="817" y="622"/>
                    </a:cubicBezTo>
                    <a:cubicBezTo>
                      <a:pt x="818" y="620"/>
                      <a:pt x="819" y="619"/>
                      <a:pt x="818" y="619"/>
                    </a:cubicBezTo>
                    <a:cubicBezTo>
                      <a:pt x="821" y="616"/>
                      <a:pt x="822" y="612"/>
                      <a:pt x="824" y="608"/>
                    </a:cubicBezTo>
                    <a:cubicBezTo>
                      <a:pt x="824" y="606"/>
                      <a:pt x="825" y="604"/>
                      <a:pt x="826" y="602"/>
                    </a:cubicBezTo>
                    <a:cubicBezTo>
                      <a:pt x="826" y="600"/>
                      <a:pt x="827" y="598"/>
                      <a:pt x="828" y="597"/>
                    </a:cubicBezTo>
                    <a:cubicBezTo>
                      <a:pt x="828" y="594"/>
                      <a:pt x="829" y="592"/>
                      <a:pt x="830" y="587"/>
                    </a:cubicBezTo>
                    <a:cubicBezTo>
                      <a:pt x="831" y="585"/>
                      <a:pt x="832" y="585"/>
                      <a:pt x="833" y="582"/>
                    </a:cubicBezTo>
                    <a:cubicBezTo>
                      <a:pt x="833" y="582"/>
                      <a:pt x="833" y="583"/>
                      <a:pt x="833" y="584"/>
                    </a:cubicBezTo>
                    <a:cubicBezTo>
                      <a:pt x="832" y="585"/>
                      <a:pt x="832" y="586"/>
                      <a:pt x="832" y="587"/>
                    </a:cubicBezTo>
                    <a:cubicBezTo>
                      <a:pt x="832" y="587"/>
                      <a:pt x="831" y="588"/>
                      <a:pt x="831" y="589"/>
                    </a:cubicBezTo>
                    <a:cubicBezTo>
                      <a:pt x="833" y="586"/>
                      <a:pt x="833" y="584"/>
                      <a:pt x="834" y="582"/>
                    </a:cubicBezTo>
                    <a:cubicBezTo>
                      <a:pt x="834" y="580"/>
                      <a:pt x="835" y="578"/>
                      <a:pt x="835" y="577"/>
                    </a:cubicBezTo>
                    <a:cubicBezTo>
                      <a:pt x="836" y="573"/>
                      <a:pt x="836" y="575"/>
                      <a:pt x="838" y="573"/>
                    </a:cubicBezTo>
                    <a:cubicBezTo>
                      <a:pt x="839" y="570"/>
                      <a:pt x="840" y="568"/>
                      <a:pt x="839" y="566"/>
                    </a:cubicBezTo>
                    <a:cubicBezTo>
                      <a:pt x="840" y="566"/>
                      <a:pt x="841" y="565"/>
                      <a:pt x="841" y="564"/>
                    </a:cubicBezTo>
                    <a:cubicBezTo>
                      <a:pt x="840" y="565"/>
                      <a:pt x="842" y="556"/>
                      <a:pt x="844" y="554"/>
                    </a:cubicBezTo>
                    <a:cubicBezTo>
                      <a:pt x="843" y="551"/>
                      <a:pt x="845" y="549"/>
                      <a:pt x="846" y="545"/>
                    </a:cubicBezTo>
                    <a:cubicBezTo>
                      <a:pt x="846" y="541"/>
                      <a:pt x="846" y="545"/>
                      <a:pt x="845" y="546"/>
                    </a:cubicBezTo>
                    <a:cubicBezTo>
                      <a:pt x="845" y="544"/>
                      <a:pt x="846" y="542"/>
                      <a:pt x="846" y="541"/>
                    </a:cubicBezTo>
                    <a:cubicBezTo>
                      <a:pt x="848" y="538"/>
                      <a:pt x="847" y="540"/>
                      <a:pt x="848" y="541"/>
                    </a:cubicBezTo>
                    <a:cubicBezTo>
                      <a:pt x="849" y="538"/>
                      <a:pt x="850" y="535"/>
                      <a:pt x="852" y="532"/>
                    </a:cubicBezTo>
                    <a:cubicBezTo>
                      <a:pt x="852" y="533"/>
                      <a:pt x="852" y="533"/>
                      <a:pt x="851" y="534"/>
                    </a:cubicBezTo>
                    <a:cubicBezTo>
                      <a:pt x="852" y="534"/>
                      <a:pt x="853" y="532"/>
                      <a:pt x="853" y="530"/>
                    </a:cubicBezTo>
                    <a:cubicBezTo>
                      <a:pt x="854" y="528"/>
                      <a:pt x="854" y="525"/>
                      <a:pt x="855" y="523"/>
                    </a:cubicBezTo>
                    <a:cubicBezTo>
                      <a:pt x="853" y="527"/>
                      <a:pt x="852" y="529"/>
                      <a:pt x="852" y="530"/>
                    </a:cubicBezTo>
                    <a:cubicBezTo>
                      <a:pt x="851" y="532"/>
                      <a:pt x="850" y="533"/>
                      <a:pt x="849" y="537"/>
                    </a:cubicBezTo>
                    <a:cubicBezTo>
                      <a:pt x="849" y="529"/>
                      <a:pt x="852" y="529"/>
                      <a:pt x="853" y="524"/>
                    </a:cubicBezTo>
                    <a:cubicBezTo>
                      <a:pt x="852" y="523"/>
                      <a:pt x="850" y="529"/>
                      <a:pt x="849" y="528"/>
                    </a:cubicBezTo>
                    <a:cubicBezTo>
                      <a:pt x="850" y="526"/>
                      <a:pt x="851" y="521"/>
                      <a:pt x="853" y="519"/>
                    </a:cubicBezTo>
                    <a:cubicBezTo>
                      <a:pt x="852" y="517"/>
                      <a:pt x="851" y="516"/>
                      <a:pt x="851" y="514"/>
                    </a:cubicBezTo>
                    <a:cubicBezTo>
                      <a:pt x="852" y="516"/>
                      <a:pt x="853" y="512"/>
                      <a:pt x="854" y="509"/>
                    </a:cubicBezTo>
                    <a:cubicBezTo>
                      <a:pt x="855" y="507"/>
                      <a:pt x="855" y="512"/>
                      <a:pt x="856" y="509"/>
                    </a:cubicBezTo>
                    <a:cubicBezTo>
                      <a:pt x="855" y="508"/>
                      <a:pt x="856" y="507"/>
                      <a:pt x="854" y="507"/>
                    </a:cubicBezTo>
                    <a:cubicBezTo>
                      <a:pt x="855" y="505"/>
                      <a:pt x="856" y="502"/>
                      <a:pt x="855" y="504"/>
                    </a:cubicBezTo>
                    <a:cubicBezTo>
                      <a:pt x="855" y="501"/>
                      <a:pt x="856" y="499"/>
                      <a:pt x="857" y="497"/>
                    </a:cubicBezTo>
                    <a:cubicBezTo>
                      <a:pt x="858" y="497"/>
                      <a:pt x="856" y="504"/>
                      <a:pt x="857" y="503"/>
                    </a:cubicBezTo>
                    <a:cubicBezTo>
                      <a:pt x="857" y="501"/>
                      <a:pt x="858" y="495"/>
                      <a:pt x="858" y="490"/>
                    </a:cubicBezTo>
                    <a:cubicBezTo>
                      <a:pt x="859" y="485"/>
                      <a:pt x="859" y="481"/>
                      <a:pt x="860" y="483"/>
                    </a:cubicBezTo>
                    <a:cubicBezTo>
                      <a:pt x="861" y="481"/>
                      <a:pt x="860" y="478"/>
                      <a:pt x="861" y="476"/>
                    </a:cubicBezTo>
                    <a:cubicBezTo>
                      <a:pt x="860" y="474"/>
                      <a:pt x="860" y="471"/>
                      <a:pt x="860" y="467"/>
                    </a:cubicBezTo>
                    <a:cubicBezTo>
                      <a:pt x="861" y="464"/>
                      <a:pt x="861" y="460"/>
                      <a:pt x="860" y="457"/>
                    </a:cubicBezTo>
                    <a:cubicBezTo>
                      <a:pt x="861" y="456"/>
                      <a:pt x="861" y="451"/>
                      <a:pt x="862" y="453"/>
                    </a:cubicBezTo>
                    <a:cubicBezTo>
                      <a:pt x="862" y="450"/>
                      <a:pt x="861" y="451"/>
                      <a:pt x="861" y="447"/>
                    </a:cubicBezTo>
                    <a:cubicBezTo>
                      <a:pt x="861" y="441"/>
                      <a:pt x="862" y="435"/>
                      <a:pt x="860" y="428"/>
                    </a:cubicBezTo>
                    <a:cubicBezTo>
                      <a:pt x="862" y="428"/>
                      <a:pt x="861" y="422"/>
                      <a:pt x="860" y="422"/>
                    </a:cubicBezTo>
                    <a:cubicBezTo>
                      <a:pt x="861" y="419"/>
                      <a:pt x="860" y="417"/>
                      <a:pt x="861" y="415"/>
                    </a:cubicBezTo>
                    <a:cubicBezTo>
                      <a:pt x="860" y="415"/>
                      <a:pt x="860" y="417"/>
                      <a:pt x="859" y="418"/>
                    </a:cubicBezTo>
                    <a:cubicBezTo>
                      <a:pt x="859" y="414"/>
                      <a:pt x="860" y="411"/>
                      <a:pt x="861" y="410"/>
                    </a:cubicBezTo>
                    <a:cubicBezTo>
                      <a:pt x="861" y="405"/>
                      <a:pt x="859" y="407"/>
                      <a:pt x="860" y="402"/>
                    </a:cubicBezTo>
                    <a:cubicBezTo>
                      <a:pt x="860" y="401"/>
                      <a:pt x="859" y="403"/>
                      <a:pt x="859" y="401"/>
                    </a:cubicBezTo>
                    <a:cubicBezTo>
                      <a:pt x="859" y="403"/>
                      <a:pt x="859" y="404"/>
                      <a:pt x="859" y="406"/>
                    </a:cubicBezTo>
                    <a:cubicBezTo>
                      <a:pt x="859" y="408"/>
                      <a:pt x="859" y="409"/>
                      <a:pt x="859" y="411"/>
                    </a:cubicBezTo>
                    <a:cubicBezTo>
                      <a:pt x="859" y="407"/>
                      <a:pt x="859" y="407"/>
                      <a:pt x="859" y="407"/>
                    </a:cubicBezTo>
                    <a:cubicBezTo>
                      <a:pt x="859" y="405"/>
                      <a:pt x="858" y="404"/>
                      <a:pt x="858" y="402"/>
                    </a:cubicBezTo>
                    <a:cubicBezTo>
                      <a:pt x="858" y="399"/>
                      <a:pt x="858" y="396"/>
                      <a:pt x="858" y="393"/>
                    </a:cubicBezTo>
                    <a:cubicBezTo>
                      <a:pt x="858" y="393"/>
                      <a:pt x="858" y="393"/>
                      <a:pt x="858" y="393"/>
                    </a:cubicBezTo>
                    <a:cubicBezTo>
                      <a:pt x="859" y="395"/>
                      <a:pt x="858" y="400"/>
                      <a:pt x="860" y="401"/>
                    </a:cubicBezTo>
                    <a:cubicBezTo>
                      <a:pt x="860" y="397"/>
                      <a:pt x="858" y="393"/>
                      <a:pt x="859" y="387"/>
                    </a:cubicBezTo>
                    <a:cubicBezTo>
                      <a:pt x="859" y="386"/>
                      <a:pt x="858" y="385"/>
                      <a:pt x="858" y="384"/>
                    </a:cubicBezTo>
                    <a:cubicBezTo>
                      <a:pt x="858" y="383"/>
                      <a:pt x="857" y="383"/>
                      <a:pt x="857" y="385"/>
                    </a:cubicBezTo>
                    <a:cubicBezTo>
                      <a:pt x="856" y="381"/>
                      <a:pt x="856" y="378"/>
                      <a:pt x="855" y="374"/>
                    </a:cubicBezTo>
                    <a:cubicBezTo>
                      <a:pt x="855" y="371"/>
                      <a:pt x="856" y="373"/>
                      <a:pt x="856" y="371"/>
                    </a:cubicBezTo>
                    <a:cubicBezTo>
                      <a:pt x="855" y="368"/>
                      <a:pt x="855" y="373"/>
                      <a:pt x="855" y="369"/>
                    </a:cubicBezTo>
                    <a:cubicBezTo>
                      <a:pt x="855" y="366"/>
                      <a:pt x="856" y="370"/>
                      <a:pt x="855" y="366"/>
                    </a:cubicBezTo>
                    <a:cubicBezTo>
                      <a:pt x="855" y="364"/>
                      <a:pt x="855" y="367"/>
                      <a:pt x="854" y="365"/>
                    </a:cubicBezTo>
                    <a:cubicBezTo>
                      <a:pt x="855" y="359"/>
                      <a:pt x="853" y="352"/>
                      <a:pt x="852" y="346"/>
                    </a:cubicBezTo>
                    <a:cubicBezTo>
                      <a:pt x="850" y="339"/>
                      <a:pt x="848" y="333"/>
                      <a:pt x="848" y="328"/>
                    </a:cubicBezTo>
                    <a:cubicBezTo>
                      <a:pt x="848" y="327"/>
                      <a:pt x="849" y="330"/>
                      <a:pt x="850" y="330"/>
                    </a:cubicBezTo>
                    <a:cubicBezTo>
                      <a:pt x="849" y="327"/>
                      <a:pt x="849" y="325"/>
                      <a:pt x="848" y="323"/>
                    </a:cubicBezTo>
                    <a:cubicBezTo>
                      <a:pt x="847" y="321"/>
                      <a:pt x="846" y="319"/>
                      <a:pt x="847" y="316"/>
                    </a:cubicBezTo>
                    <a:cubicBezTo>
                      <a:pt x="846" y="316"/>
                      <a:pt x="846" y="316"/>
                      <a:pt x="846" y="317"/>
                    </a:cubicBezTo>
                    <a:cubicBezTo>
                      <a:pt x="844" y="316"/>
                      <a:pt x="844" y="314"/>
                      <a:pt x="843" y="313"/>
                    </a:cubicBezTo>
                    <a:cubicBezTo>
                      <a:pt x="843" y="311"/>
                      <a:pt x="844" y="312"/>
                      <a:pt x="845" y="313"/>
                    </a:cubicBezTo>
                    <a:cubicBezTo>
                      <a:pt x="845" y="311"/>
                      <a:pt x="843" y="309"/>
                      <a:pt x="843" y="306"/>
                    </a:cubicBezTo>
                    <a:cubicBezTo>
                      <a:pt x="842" y="305"/>
                      <a:pt x="843" y="307"/>
                      <a:pt x="842" y="308"/>
                    </a:cubicBezTo>
                    <a:cubicBezTo>
                      <a:pt x="841" y="306"/>
                      <a:pt x="842" y="305"/>
                      <a:pt x="841" y="303"/>
                    </a:cubicBezTo>
                    <a:cubicBezTo>
                      <a:pt x="841" y="303"/>
                      <a:pt x="842" y="304"/>
                      <a:pt x="842" y="302"/>
                    </a:cubicBezTo>
                    <a:cubicBezTo>
                      <a:pt x="841" y="301"/>
                      <a:pt x="840" y="300"/>
                      <a:pt x="840" y="299"/>
                    </a:cubicBezTo>
                    <a:cubicBezTo>
                      <a:pt x="839" y="297"/>
                      <a:pt x="840" y="299"/>
                      <a:pt x="840" y="296"/>
                    </a:cubicBezTo>
                    <a:cubicBezTo>
                      <a:pt x="839" y="292"/>
                      <a:pt x="837" y="289"/>
                      <a:pt x="836" y="285"/>
                    </a:cubicBezTo>
                    <a:cubicBezTo>
                      <a:pt x="835" y="283"/>
                      <a:pt x="834" y="281"/>
                      <a:pt x="834" y="280"/>
                    </a:cubicBezTo>
                    <a:cubicBezTo>
                      <a:pt x="833" y="278"/>
                      <a:pt x="832" y="276"/>
                      <a:pt x="831" y="274"/>
                    </a:cubicBezTo>
                    <a:cubicBezTo>
                      <a:pt x="831" y="275"/>
                      <a:pt x="831" y="276"/>
                      <a:pt x="832" y="277"/>
                    </a:cubicBezTo>
                    <a:cubicBezTo>
                      <a:pt x="831" y="275"/>
                      <a:pt x="829" y="273"/>
                      <a:pt x="829" y="271"/>
                    </a:cubicBezTo>
                    <a:cubicBezTo>
                      <a:pt x="828" y="269"/>
                      <a:pt x="829" y="270"/>
                      <a:pt x="830" y="271"/>
                    </a:cubicBezTo>
                    <a:cubicBezTo>
                      <a:pt x="830" y="269"/>
                      <a:pt x="828" y="266"/>
                      <a:pt x="827" y="263"/>
                    </a:cubicBezTo>
                    <a:cubicBezTo>
                      <a:pt x="825" y="260"/>
                      <a:pt x="824" y="258"/>
                      <a:pt x="823" y="257"/>
                    </a:cubicBezTo>
                    <a:cubicBezTo>
                      <a:pt x="823" y="256"/>
                      <a:pt x="823" y="254"/>
                      <a:pt x="821" y="251"/>
                    </a:cubicBezTo>
                    <a:cubicBezTo>
                      <a:pt x="822" y="255"/>
                      <a:pt x="820" y="252"/>
                      <a:pt x="819" y="250"/>
                    </a:cubicBezTo>
                    <a:cubicBezTo>
                      <a:pt x="821" y="253"/>
                      <a:pt x="822" y="256"/>
                      <a:pt x="822" y="258"/>
                    </a:cubicBezTo>
                    <a:cubicBezTo>
                      <a:pt x="823" y="260"/>
                      <a:pt x="823" y="261"/>
                      <a:pt x="824" y="262"/>
                    </a:cubicBezTo>
                    <a:cubicBezTo>
                      <a:pt x="825" y="264"/>
                      <a:pt x="825" y="265"/>
                      <a:pt x="826" y="267"/>
                    </a:cubicBezTo>
                    <a:cubicBezTo>
                      <a:pt x="827" y="268"/>
                      <a:pt x="826" y="266"/>
                      <a:pt x="826" y="265"/>
                    </a:cubicBezTo>
                    <a:cubicBezTo>
                      <a:pt x="828" y="267"/>
                      <a:pt x="827" y="269"/>
                      <a:pt x="828" y="270"/>
                    </a:cubicBezTo>
                    <a:cubicBezTo>
                      <a:pt x="828" y="273"/>
                      <a:pt x="828" y="273"/>
                      <a:pt x="829" y="276"/>
                    </a:cubicBezTo>
                    <a:cubicBezTo>
                      <a:pt x="828" y="274"/>
                      <a:pt x="827" y="272"/>
                      <a:pt x="826" y="269"/>
                    </a:cubicBezTo>
                    <a:cubicBezTo>
                      <a:pt x="825" y="267"/>
                      <a:pt x="824" y="264"/>
                      <a:pt x="823" y="262"/>
                    </a:cubicBezTo>
                    <a:cubicBezTo>
                      <a:pt x="821" y="257"/>
                      <a:pt x="819" y="253"/>
                      <a:pt x="818" y="250"/>
                    </a:cubicBezTo>
                    <a:cubicBezTo>
                      <a:pt x="817" y="249"/>
                      <a:pt x="817" y="250"/>
                      <a:pt x="817" y="249"/>
                    </a:cubicBezTo>
                    <a:cubicBezTo>
                      <a:pt x="815" y="246"/>
                      <a:pt x="818" y="249"/>
                      <a:pt x="817" y="246"/>
                    </a:cubicBezTo>
                    <a:cubicBezTo>
                      <a:pt x="815" y="244"/>
                      <a:pt x="814" y="242"/>
                      <a:pt x="813" y="240"/>
                    </a:cubicBezTo>
                    <a:cubicBezTo>
                      <a:pt x="812" y="238"/>
                      <a:pt x="811" y="236"/>
                      <a:pt x="810" y="234"/>
                    </a:cubicBezTo>
                    <a:cubicBezTo>
                      <a:pt x="808" y="233"/>
                      <a:pt x="807" y="230"/>
                      <a:pt x="805" y="227"/>
                    </a:cubicBezTo>
                    <a:cubicBezTo>
                      <a:pt x="807" y="227"/>
                      <a:pt x="809" y="230"/>
                      <a:pt x="809" y="227"/>
                    </a:cubicBezTo>
                    <a:cubicBezTo>
                      <a:pt x="810" y="229"/>
                      <a:pt x="812" y="233"/>
                      <a:pt x="813" y="233"/>
                    </a:cubicBezTo>
                    <a:cubicBezTo>
                      <a:pt x="811" y="230"/>
                      <a:pt x="811" y="230"/>
                      <a:pt x="811" y="228"/>
                    </a:cubicBezTo>
                    <a:cubicBezTo>
                      <a:pt x="810" y="227"/>
                      <a:pt x="809" y="225"/>
                      <a:pt x="808" y="225"/>
                    </a:cubicBezTo>
                    <a:cubicBezTo>
                      <a:pt x="806" y="223"/>
                      <a:pt x="806" y="220"/>
                      <a:pt x="803" y="218"/>
                    </a:cubicBezTo>
                    <a:cubicBezTo>
                      <a:pt x="803" y="215"/>
                      <a:pt x="799" y="209"/>
                      <a:pt x="795" y="204"/>
                    </a:cubicBezTo>
                    <a:cubicBezTo>
                      <a:pt x="796" y="204"/>
                      <a:pt x="795" y="201"/>
                      <a:pt x="791" y="198"/>
                    </a:cubicBezTo>
                    <a:cubicBezTo>
                      <a:pt x="791" y="197"/>
                      <a:pt x="792" y="197"/>
                      <a:pt x="793" y="198"/>
                    </a:cubicBezTo>
                    <a:cubicBezTo>
                      <a:pt x="792" y="196"/>
                      <a:pt x="790" y="194"/>
                      <a:pt x="788" y="192"/>
                    </a:cubicBezTo>
                    <a:cubicBezTo>
                      <a:pt x="787" y="189"/>
                      <a:pt x="785" y="187"/>
                      <a:pt x="784" y="185"/>
                    </a:cubicBezTo>
                    <a:cubicBezTo>
                      <a:pt x="782" y="184"/>
                      <a:pt x="784" y="187"/>
                      <a:pt x="782" y="186"/>
                    </a:cubicBezTo>
                    <a:cubicBezTo>
                      <a:pt x="781" y="184"/>
                      <a:pt x="781" y="182"/>
                      <a:pt x="779" y="182"/>
                    </a:cubicBezTo>
                    <a:cubicBezTo>
                      <a:pt x="779" y="180"/>
                      <a:pt x="779" y="180"/>
                      <a:pt x="780" y="180"/>
                    </a:cubicBezTo>
                    <a:cubicBezTo>
                      <a:pt x="779" y="178"/>
                      <a:pt x="779" y="181"/>
                      <a:pt x="777" y="177"/>
                    </a:cubicBezTo>
                    <a:cubicBezTo>
                      <a:pt x="776" y="176"/>
                      <a:pt x="776" y="175"/>
                      <a:pt x="777" y="176"/>
                    </a:cubicBezTo>
                    <a:cubicBezTo>
                      <a:pt x="776" y="174"/>
                      <a:pt x="774" y="172"/>
                      <a:pt x="773" y="170"/>
                    </a:cubicBezTo>
                    <a:cubicBezTo>
                      <a:pt x="771" y="167"/>
                      <a:pt x="770" y="166"/>
                      <a:pt x="769" y="166"/>
                    </a:cubicBezTo>
                    <a:cubicBezTo>
                      <a:pt x="768" y="164"/>
                      <a:pt x="769" y="165"/>
                      <a:pt x="768" y="162"/>
                    </a:cubicBezTo>
                    <a:cubicBezTo>
                      <a:pt x="767" y="163"/>
                      <a:pt x="765" y="159"/>
                      <a:pt x="765" y="159"/>
                    </a:cubicBezTo>
                    <a:cubicBezTo>
                      <a:pt x="763" y="157"/>
                      <a:pt x="762" y="156"/>
                      <a:pt x="760" y="155"/>
                    </a:cubicBezTo>
                    <a:cubicBezTo>
                      <a:pt x="759" y="154"/>
                      <a:pt x="759" y="153"/>
                      <a:pt x="758" y="152"/>
                    </a:cubicBezTo>
                    <a:cubicBezTo>
                      <a:pt x="757" y="151"/>
                      <a:pt x="756" y="150"/>
                      <a:pt x="756" y="149"/>
                    </a:cubicBezTo>
                    <a:cubicBezTo>
                      <a:pt x="754" y="149"/>
                      <a:pt x="750" y="144"/>
                      <a:pt x="747" y="141"/>
                    </a:cubicBezTo>
                    <a:cubicBezTo>
                      <a:pt x="747" y="141"/>
                      <a:pt x="749" y="141"/>
                      <a:pt x="748" y="140"/>
                    </a:cubicBezTo>
                    <a:cubicBezTo>
                      <a:pt x="746" y="139"/>
                      <a:pt x="745" y="138"/>
                      <a:pt x="744" y="137"/>
                    </a:cubicBezTo>
                    <a:cubicBezTo>
                      <a:pt x="743" y="135"/>
                      <a:pt x="741" y="134"/>
                      <a:pt x="739" y="133"/>
                    </a:cubicBezTo>
                    <a:cubicBezTo>
                      <a:pt x="737" y="133"/>
                      <a:pt x="741" y="137"/>
                      <a:pt x="743" y="137"/>
                    </a:cubicBezTo>
                    <a:cubicBezTo>
                      <a:pt x="743" y="139"/>
                      <a:pt x="739" y="135"/>
                      <a:pt x="738" y="134"/>
                    </a:cubicBezTo>
                    <a:cubicBezTo>
                      <a:pt x="736" y="134"/>
                      <a:pt x="741" y="137"/>
                      <a:pt x="741" y="138"/>
                    </a:cubicBezTo>
                    <a:cubicBezTo>
                      <a:pt x="742" y="139"/>
                      <a:pt x="740" y="138"/>
                      <a:pt x="739" y="137"/>
                    </a:cubicBezTo>
                    <a:cubicBezTo>
                      <a:pt x="738" y="136"/>
                      <a:pt x="737" y="133"/>
                      <a:pt x="733" y="131"/>
                    </a:cubicBezTo>
                    <a:cubicBezTo>
                      <a:pt x="732" y="130"/>
                      <a:pt x="731" y="128"/>
                      <a:pt x="733" y="129"/>
                    </a:cubicBezTo>
                    <a:cubicBezTo>
                      <a:pt x="731" y="126"/>
                      <a:pt x="728" y="125"/>
                      <a:pt x="727" y="122"/>
                    </a:cubicBezTo>
                    <a:cubicBezTo>
                      <a:pt x="726" y="122"/>
                      <a:pt x="726" y="123"/>
                      <a:pt x="723" y="121"/>
                    </a:cubicBezTo>
                    <a:cubicBezTo>
                      <a:pt x="725" y="121"/>
                      <a:pt x="727" y="121"/>
                      <a:pt x="729" y="123"/>
                    </a:cubicBezTo>
                    <a:cubicBezTo>
                      <a:pt x="731" y="124"/>
                      <a:pt x="734" y="126"/>
                      <a:pt x="736" y="128"/>
                    </a:cubicBezTo>
                    <a:cubicBezTo>
                      <a:pt x="735" y="126"/>
                      <a:pt x="733" y="124"/>
                      <a:pt x="731" y="122"/>
                    </a:cubicBezTo>
                    <a:cubicBezTo>
                      <a:pt x="730" y="121"/>
                      <a:pt x="729" y="121"/>
                      <a:pt x="728" y="119"/>
                    </a:cubicBezTo>
                    <a:cubicBezTo>
                      <a:pt x="727" y="119"/>
                      <a:pt x="727" y="120"/>
                      <a:pt x="726" y="119"/>
                    </a:cubicBezTo>
                    <a:cubicBezTo>
                      <a:pt x="723" y="117"/>
                      <a:pt x="725" y="118"/>
                      <a:pt x="723" y="115"/>
                    </a:cubicBezTo>
                    <a:cubicBezTo>
                      <a:pt x="723" y="116"/>
                      <a:pt x="720" y="114"/>
                      <a:pt x="717" y="111"/>
                    </a:cubicBezTo>
                    <a:cubicBezTo>
                      <a:pt x="716" y="110"/>
                      <a:pt x="714" y="109"/>
                      <a:pt x="713" y="107"/>
                    </a:cubicBezTo>
                    <a:cubicBezTo>
                      <a:pt x="712" y="106"/>
                      <a:pt x="711" y="105"/>
                      <a:pt x="711" y="105"/>
                    </a:cubicBezTo>
                    <a:cubicBezTo>
                      <a:pt x="711" y="105"/>
                      <a:pt x="709" y="102"/>
                      <a:pt x="706" y="102"/>
                    </a:cubicBezTo>
                    <a:cubicBezTo>
                      <a:pt x="708" y="104"/>
                      <a:pt x="711" y="105"/>
                      <a:pt x="712" y="107"/>
                    </a:cubicBezTo>
                    <a:cubicBezTo>
                      <a:pt x="711" y="108"/>
                      <a:pt x="707" y="103"/>
                      <a:pt x="705" y="101"/>
                    </a:cubicBezTo>
                    <a:cubicBezTo>
                      <a:pt x="704" y="101"/>
                      <a:pt x="703" y="101"/>
                      <a:pt x="701" y="100"/>
                    </a:cubicBezTo>
                    <a:cubicBezTo>
                      <a:pt x="699" y="99"/>
                      <a:pt x="700" y="98"/>
                      <a:pt x="702" y="99"/>
                    </a:cubicBezTo>
                    <a:cubicBezTo>
                      <a:pt x="700" y="97"/>
                      <a:pt x="699" y="98"/>
                      <a:pt x="700" y="100"/>
                    </a:cubicBezTo>
                    <a:cubicBezTo>
                      <a:pt x="702" y="101"/>
                      <a:pt x="703" y="102"/>
                      <a:pt x="705" y="103"/>
                    </a:cubicBezTo>
                    <a:cubicBezTo>
                      <a:pt x="705" y="104"/>
                      <a:pt x="705" y="104"/>
                      <a:pt x="705" y="105"/>
                    </a:cubicBezTo>
                    <a:cubicBezTo>
                      <a:pt x="702" y="103"/>
                      <a:pt x="700" y="99"/>
                      <a:pt x="696" y="98"/>
                    </a:cubicBezTo>
                    <a:cubicBezTo>
                      <a:pt x="696" y="96"/>
                      <a:pt x="702" y="99"/>
                      <a:pt x="698" y="96"/>
                    </a:cubicBezTo>
                    <a:cubicBezTo>
                      <a:pt x="698" y="97"/>
                      <a:pt x="697" y="95"/>
                      <a:pt x="694" y="94"/>
                    </a:cubicBezTo>
                    <a:cubicBezTo>
                      <a:pt x="695" y="93"/>
                      <a:pt x="697" y="95"/>
                      <a:pt x="693" y="91"/>
                    </a:cubicBezTo>
                    <a:cubicBezTo>
                      <a:pt x="692" y="91"/>
                      <a:pt x="691" y="91"/>
                      <a:pt x="688" y="90"/>
                    </a:cubicBezTo>
                    <a:cubicBezTo>
                      <a:pt x="688" y="88"/>
                      <a:pt x="683" y="86"/>
                      <a:pt x="681" y="83"/>
                    </a:cubicBezTo>
                    <a:cubicBezTo>
                      <a:pt x="689" y="89"/>
                      <a:pt x="696" y="92"/>
                      <a:pt x="704" y="100"/>
                    </a:cubicBezTo>
                    <a:cubicBezTo>
                      <a:pt x="702" y="97"/>
                      <a:pt x="710" y="104"/>
                      <a:pt x="710" y="102"/>
                    </a:cubicBezTo>
                    <a:cubicBezTo>
                      <a:pt x="710" y="101"/>
                      <a:pt x="708" y="100"/>
                      <a:pt x="708" y="99"/>
                    </a:cubicBezTo>
                    <a:cubicBezTo>
                      <a:pt x="706" y="99"/>
                      <a:pt x="701" y="94"/>
                      <a:pt x="701" y="93"/>
                    </a:cubicBezTo>
                    <a:cubicBezTo>
                      <a:pt x="701" y="95"/>
                      <a:pt x="697" y="91"/>
                      <a:pt x="698" y="94"/>
                    </a:cubicBezTo>
                    <a:cubicBezTo>
                      <a:pt x="696" y="92"/>
                      <a:pt x="694" y="92"/>
                      <a:pt x="693" y="90"/>
                    </a:cubicBezTo>
                    <a:cubicBezTo>
                      <a:pt x="692" y="88"/>
                      <a:pt x="698" y="94"/>
                      <a:pt x="694" y="89"/>
                    </a:cubicBezTo>
                    <a:cubicBezTo>
                      <a:pt x="696" y="90"/>
                      <a:pt x="697" y="92"/>
                      <a:pt x="699" y="92"/>
                    </a:cubicBezTo>
                    <a:cubicBezTo>
                      <a:pt x="698" y="91"/>
                      <a:pt x="699" y="91"/>
                      <a:pt x="698" y="90"/>
                    </a:cubicBezTo>
                    <a:cubicBezTo>
                      <a:pt x="693" y="88"/>
                      <a:pt x="692" y="86"/>
                      <a:pt x="692" y="85"/>
                    </a:cubicBezTo>
                    <a:cubicBezTo>
                      <a:pt x="691" y="86"/>
                      <a:pt x="689" y="84"/>
                      <a:pt x="687" y="82"/>
                    </a:cubicBezTo>
                    <a:cubicBezTo>
                      <a:pt x="684" y="80"/>
                      <a:pt x="681" y="78"/>
                      <a:pt x="679" y="76"/>
                    </a:cubicBezTo>
                    <a:cubicBezTo>
                      <a:pt x="677" y="76"/>
                      <a:pt x="679" y="77"/>
                      <a:pt x="680" y="79"/>
                    </a:cubicBezTo>
                    <a:cubicBezTo>
                      <a:pt x="674" y="77"/>
                      <a:pt x="668" y="71"/>
                      <a:pt x="665" y="70"/>
                    </a:cubicBezTo>
                    <a:cubicBezTo>
                      <a:pt x="662" y="68"/>
                      <a:pt x="666" y="70"/>
                      <a:pt x="665" y="69"/>
                    </a:cubicBezTo>
                    <a:cubicBezTo>
                      <a:pt x="669" y="71"/>
                      <a:pt x="673" y="73"/>
                      <a:pt x="676" y="76"/>
                    </a:cubicBezTo>
                    <a:cubicBezTo>
                      <a:pt x="678" y="76"/>
                      <a:pt x="678" y="76"/>
                      <a:pt x="677" y="75"/>
                    </a:cubicBezTo>
                    <a:cubicBezTo>
                      <a:pt x="676" y="74"/>
                      <a:pt x="675" y="74"/>
                      <a:pt x="674" y="73"/>
                    </a:cubicBezTo>
                    <a:cubicBezTo>
                      <a:pt x="674" y="73"/>
                      <a:pt x="673" y="73"/>
                      <a:pt x="674" y="73"/>
                    </a:cubicBezTo>
                    <a:cubicBezTo>
                      <a:pt x="672" y="72"/>
                      <a:pt x="669" y="69"/>
                      <a:pt x="665" y="67"/>
                    </a:cubicBezTo>
                    <a:cubicBezTo>
                      <a:pt x="662" y="65"/>
                      <a:pt x="658" y="64"/>
                      <a:pt x="656" y="64"/>
                    </a:cubicBezTo>
                    <a:cubicBezTo>
                      <a:pt x="660" y="63"/>
                      <a:pt x="652" y="60"/>
                      <a:pt x="651" y="57"/>
                    </a:cubicBezTo>
                    <a:cubicBezTo>
                      <a:pt x="650" y="57"/>
                      <a:pt x="648" y="56"/>
                      <a:pt x="647" y="55"/>
                    </a:cubicBezTo>
                    <a:cubicBezTo>
                      <a:pt x="645" y="56"/>
                      <a:pt x="650" y="58"/>
                      <a:pt x="651" y="59"/>
                    </a:cubicBezTo>
                    <a:cubicBezTo>
                      <a:pt x="651" y="59"/>
                      <a:pt x="650" y="59"/>
                      <a:pt x="649" y="59"/>
                    </a:cubicBezTo>
                    <a:cubicBezTo>
                      <a:pt x="647" y="58"/>
                      <a:pt x="645" y="58"/>
                      <a:pt x="643" y="57"/>
                    </a:cubicBezTo>
                    <a:cubicBezTo>
                      <a:pt x="640" y="54"/>
                      <a:pt x="647" y="58"/>
                      <a:pt x="647" y="57"/>
                    </a:cubicBezTo>
                    <a:cubicBezTo>
                      <a:pt x="644" y="54"/>
                      <a:pt x="644" y="56"/>
                      <a:pt x="640" y="54"/>
                    </a:cubicBezTo>
                    <a:cubicBezTo>
                      <a:pt x="641" y="55"/>
                      <a:pt x="640" y="55"/>
                      <a:pt x="640" y="56"/>
                    </a:cubicBezTo>
                    <a:cubicBezTo>
                      <a:pt x="638" y="55"/>
                      <a:pt x="637" y="53"/>
                      <a:pt x="635" y="53"/>
                    </a:cubicBezTo>
                    <a:cubicBezTo>
                      <a:pt x="637" y="56"/>
                      <a:pt x="642" y="56"/>
                      <a:pt x="644" y="59"/>
                    </a:cubicBezTo>
                    <a:cubicBezTo>
                      <a:pt x="648" y="60"/>
                      <a:pt x="652" y="62"/>
                      <a:pt x="655" y="64"/>
                    </a:cubicBezTo>
                    <a:cubicBezTo>
                      <a:pt x="656" y="65"/>
                      <a:pt x="652" y="62"/>
                      <a:pt x="651" y="62"/>
                    </a:cubicBezTo>
                    <a:cubicBezTo>
                      <a:pt x="649" y="61"/>
                      <a:pt x="654" y="64"/>
                      <a:pt x="654" y="63"/>
                    </a:cubicBezTo>
                    <a:cubicBezTo>
                      <a:pt x="653" y="64"/>
                      <a:pt x="652" y="64"/>
                      <a:pt x="649" y="63"/>
                    </a:cubicBezTo>
                    <a:cubicBezTo>
                      <a:pt x="648" y="63"/>
                      <a:pt x="647" y="62"/>
                      <a:pt x="646" y="61"/>
                    </a:cubicBezTo>
                    <a:cubicBezTo>
                      <a:pt x="645" y="61"/>
                      <a:pt x="644" y="60"/>
                      <a:pt x="644" y="60"/>
                    </a:cubicBezTo>
                    <a:cubicBezTo>
                      <a:pt x="643" y="60"/>
                      <a:pt x="642" y="59"/>
                      <a:pt x="641" y="59"/>
                    </a:cubicBezTo>
                    <a:cubicBezTo>
                      <a:pt x="638" y="57"/>
                      <a:pt x="634" y="55"/>
                      <a:pt x="631" y="53"/>
                    </a:cubicBezTo>
                    <a:cubicBezTo>
                      <a:pt x="629" y="52"/>
                      <a:pt x="627" y="51"/>
                      <a:pt x="626" y="50"/>
                    </a:cubicBezTo>
                    <a:cubicBezTo>
                      <a:pt x="624" y="49"/>
                      <a:pt x="622" y="48"/>
                      <a:pt x="621" y="48"/>
                    </a:cubicBezTo>
                    <a:cubicBezTo>
                      <a:pt x="622" y="49"/>
                      <a:pt x="623" y="49"/>
                      <a:pt x="622" y="49"/>
                    </a:cubicBezTo>
                    <a:cubicBezTo>
                      <a:pt x="623" y="51"/>
                      <a:pt x="626" y="50"/>
                      <a:pt x="627" y="52"/>
                    </a:cubicBezTo>
                    <a:cubicBezTo>
                      <a:pt x="627" y="52"/>
                      <a:pt x="625" y="52"/>
                      <a:pt x="623" y="51"/>
                    </a:cubicBezTo>
                    <a:cubicBezTo>
                      <a:pt x="622" y="51"/>
                      <a:pt x="620" y="50"/>
                      <a:pt x="619" y="49"/>
                    </a:cubicBezTo>
                    <a:cubicBezTo>
                      <a:pt x="620" y="50"/>
                      <a:pt x="613" y="49"/>
                      <a:pt x="611" y="46"/>
                    </a:cubicBezTo>
                    <a:cubicBezTo>
                      <a:pt x="610" y="46"/>
                      <a:pt x="616" y="48"/>
                      <a:pt x="617" y="49"/>
                    </a:cubicBezTo>
                    <a:cubicBezTo>
                      <a:pt x="617" y="47"/>
                      <a:pt x="619" y="48"/>
                      <a:pt x="621" y="48"/>
                    </a:cubicBezTo>
                    <a:cubicBezTo>
                      <a:pt x="618" y="46"/>
                      <a:pt x="619" y="46"/>
                      <a:pt x="616" y="44"/>
                    </a:cubicBezTo>
                    <a:cubicBezTo>
                      <a:pt x="618" y="45"/>
                      <a:pt x="620" y="46"/>
                      <a:pt x="623" y="47"/>
                    </a:cubicBezTo>
                    <a:cubicBezTo>
                      <a:pt x="624" y="48"/>
                      <a:pt x="625" y="48"/>
                      <a:pt x="626" y="49"/>
                    </a:cubicBezTo>
                    <a:cubicBezTo>
                      <a:pt x="628" y="49"/>
                      <a:pt x="629" y="50"/>
                      <a:pt x="631" y="50"/>
                    </a:cubicBezTo>
                    <a:cubicBezTo>
                      <a:pt x="629" y="48"/>
                      <a:pt x="632" y="49"/>
                      <a:pt x="628" y="46"/>
                    </a:cubicBezTo>
                    <a:cubicBezTo>
                      <a:pt x="628" y="47"/>
                      <a:pt x="630" y="49"/>
                      <a:pt x="625" y="47"/>
                    </a:cubicBezTo>
                    <a:cubicBezTo>
                      <a:pt x="620" y="45"/>
                      <a:pt x="615" y="42"/>
                      <a:pt x="610" y="40"/>
                    </a:cubicBezTo>
                    <a:cubicBezTo>
                      <a:pt x="612" y="42"/>
                      <a:pt x="612" y="42"/>
                      <a:pt x="611" y="42"/>
                    </a:cubicBezTo>
                    <a:cubicBezTo>
                      <a:pt x="613" y="43"/>
                      <a:pt x="615" y="44"/>
                      <a:pt x="617" y="45"/>
                    </a:cubicBezTo>
                    <a:cubicBezTo>
                      <a:pt x="617" y="46"/>
                      <a:pt x="614" y="45"/>
                      <a:pt x="612" y="44"/>
                    </a:cubicBezTo>
                    <a:cubicBezTo>
                      <a:pt x="611" y="44"/>
                      <a:pt x="612" y="44"/>
                      <a:pt x="613" y="44"/>
                    </a:cubicBezTo>
                    <a:cubicBezTo>
                      <a:pt x="609" y="41"/>
                      <a:pt x="611" y="44"/>
                      <a:pt x="606" y="42"/>
                    </a:cubicBezTo>
                    <a:cubicBezTo>
                      <a:pt x="606" y="41"/>
                      <a:pt x="609" y="41"/>
                      <a:pt x="608" y="40"/>
                    </a:cubicBezTo>
                    <a:cubicBezTo>
                      <a:pt x="605" y="40"/>
                      <a:pt x="601" y="38"/>
                      <a:pt x="597" y="37"/>
                    </a:cubicBezTo>
                    <a:cubicBezTo>
                      <a:pt x="594" y="35"/>
                      <a:pt x="590" y="33"/>
                      <a:pt x="586" y="33"/>
                    </a:cubicBezTo>
                    <a:cubicBezTo>
                      <a:pt x="585" y="32"/>
                      <a:pt x="588" y="32"/>
                      <a:pt x="585" y="31"/>
                    </a:cubicBezTo>
                    <a:cubicBezTo>
                      <a:pt x="582" y="30"/>
                      <a:pt x="579" y="29"/>
                      <a:pt x="576" y="29"/>
                    </a:cubicBezTo>
                    <a:cubicBezTo>
                      <a:pt x="578" y="30"/>
                      <a:pt x="578" y="30"/>
                      <a:pt x="578" y="31"/>
                    </a:cubicBezTo>
                    <a:cubicBezTo>
                      <a:pt x="574" y="30"/>
                      <a:pt x="571" y="28"/>
                      <a:pt x="567" y="28"/>
                    </a:cubicBezTo>
                    <a:cubicBezTo>
                      <a:pt x="566" y="27"/>
                      <a:pt x="567" y="27"/>
                      <a:pt x="569" y="27"/>
                    </a:cubicBezTo>
                    <a:cubicBezTo>
                      <a:pt x="570" y="27"/>
                      <a:pt x="572" y="28"/>
                      <a:pt x="574" y="29"/>
                    </a:cubicBezTo>
                    <a:cubicBezTo>
                      <a:pt x="572" y="28"/>
                      <a:pt x="576" y="28"/>
                      <a:pt x="574" y="27"/>
                    </a:cubicBezTo>
                    <a:cubicBezTo>
                      <a:pt x="572" y="27"/>
                      <a:pt x="570" y="27"/>
                      <a:pt x="568" y="26"/>
                    </a:cubicBezTo>
                    <a:cubicBezTo>
                      <a:pt x="566" y="25"/>
                      <a:pt x="564" y="25"/>
                      <a:pt x="560" y="24"/>
                    </a:cubicBezTo>
                    <a:cubicBezTo>
                      <a:pt x="561" y="26"/>
                      <a:pt x="564" y="25"/>
                      <a:pt x="565" y="26"/>
                    </a:cubicBezTo>
                    <a:cubicBezTo>
                      <a:pt x="565" y="27"/>
                      <a:pt x="561" y="25"/>
                      <a:pt x="558" y="25"/>
                    </a:cubicBezTo>
                    <a:cubicBezTo>
                      <a:pt x="557" y="24"/>
                      <a:pt x="558" y="24"/>
                      <a:pt x="556" y="23"/>
                    </a:cubicBezTo>
                    <a:cubicBezTo>
                      <a:pt x="555" y="24"/>
                      <a:pt x="552" y="23"/>
                      <a:pt x="550" y="22"/>
                    </a:cubicBezTo>
                    <a:cubicBezTo>
                      <a:pt x="549" y="22"/>
                      <a:pt x="549" y="22"/>
                      <a:pt x="548" y="22"/>
                    </a:cubicBezTo>
                    <a:cubicBezTo>
                      <a:pt x="547" y="21"/>
                      <a:pt x="547" y="21"/>
                      <a:pt x="546" y="21"/>
                    </a:cubicBezTo>
                    <a:cubicBezTo>
                      <a:pt x="545" y="21"/>
                      <a:pt x="544" y="20"/>
                      <a:pt x="542" y="20"/>
                    </a:cubicBezTo>
                    <a:cubicBezTo>
                      <a:pt x="541" y="18"/>
                      <a:pt x="549" y="21"/>
                      <a:pt x="550" y="20"/>
                    </a:cubicBezTo>
                    <a:cubicBezTo>
                      <a:pt x="549" y="19"/>
                      <a:pt x="548" y="20"/>
                      <a:pt x="547" y="19"/>
                    </a:cubicBezTo>
                    <a:cubicBezTo>
                      <a:pt x="544" y="18"/>
                      <a:pt x="549" y="19"/>
                      <a:pt x="546" y="18"/>
                    </a:cubicBezTo>
                    <a:cubicBezTo>
                      <a:pt x="543" y="18"/>
                      <a:pt x="539" y="16"/>
                      <a:pt x="540" y="17"/>
                    </a:cubicBezTo>
                    <a:cubicBezTo>
                      <a:pt x="537" y="18"/>
                      <a:pt x="535" y="16"/>
                      <a:pt x="532" y="15"/>
                    </a:cubicBezTo>
                    <a:cubicBezTo>
                      <a:pt x="532" y="15"/>
                      <a:pt x="534" y="14"/>
                      <a:pt x="536" y="15"/>
                    </a:cubicBezTo>
                    <a:cubicBezTo>
                      <a:pt x="536" y="15"/>
                      <a:pt x="533" y="14"/>
                      <a:pt x="530" y="14"/>
                    </a:cubicBezTo>
                    <a:cubicBezTo>
                      <a:pt x="528" y="13"/>
                      <a:pt x="525" y="13"/>
                      <a:pt x="525" y="12"/>
                    </a:cubicBezTo>
                    <a:cubicBezTo>
                      <a:pt x="523" y="12"/>
                      <a:pt x="521" y="12"/>
                      <a:pt x="520" y="12"/>
                    </a:cubicBezTo>
                    <a:cubicBezTo>
                      <a:pt x="522" y="13"/>
                      <a:pt x="521" y="13"/>
                      <a:pt x="522" y="14"/>
                    </a:cubicBezTo>
                    <a:cubicBezTo>
                      <a:pt x="518" y="13"/>
                      <a:pt x="519" y="13"/>
                      <a:pt x="517" y="12"/>
                    </a:cubicBezTo>
                    <a:cubicBezTo>
                      <a:pt x="515" y="12"/>
                      <a:pt x="512" y="12"/>
                      <a:pt x="509" y="11"/>
                    </a:cubicBezTo>
                    <a:cubicBezTo>
                      <a:pt x="506" y="10"/>
                      <a:pt x="503" y="9"/>
                      <a:pt x="499" y="8"/>
                    </a:cubicBezTo>
                    <a:cubicBezTo>
                      <a:pt x="496" y="8"/>
                      <a:pt x="493" y="7"/>
                      <a:pt x="489" y="6"/>
                    </a:cubicBezTo>
                    <a:cubicBezTo>
                      <a:pt x="484" y="6"/>
                      <a:pt x="480" y="5"/>
                      <a:pt x="476" y="5"/>
                    </a:cubicBezTo>
                    <a:cubicBezTo>
                      <a:pt x="476" y="6"/>
                      <a:pt x="480" y="6"/>
                      <a:pt x="482" y="6"/>
                    </a:cubicBezTo>
                    <a:cubicBezTo>
                      <a:pt x="480" y="7"/>
                      <a:pt x="472" y="6"/>
                      <a:pt x="469" y="6"/>
                    </a:cubicBezTo>
                    <a:cubicBezTo>
                      <a:pt x="467" y="4"/>
                      <a:pt x="474" y="6"/>
                      <a:pt x="473" y="5"/>
                    </a:cubicBezTo>
                    <a:cubicBezTo>
                      <a:pt x="470" y="4"/>
                      <a:pt x="468" y="4"/>
                      <a:pt x="468" y="3"/>
                    </a:cubicBezTo>
                    <a:cubicBezTo>
                      <a:pt x="466" y="3"/>
                      <a:pt x="462" y="5"/>
                      <a:pt x="460" y="5"/>
                    </a:cubicBezTo>
                    <a:cubicBezTo>
                      <a:pt x="456" y="5"/>
                      <a:pt x="457" y="4"/>
                      <a:pt x="454" y="3"/>
                    </a:cubicBezTo>
                    <a:cubicBezTo>
                      <a:pt x="452" y="3"/>
                      <a:pt x="446" y="4"/>
                      <a:pt x="447" y="3"/>
                    </a:cubicBezTo>
                    <a:cubicBezTo>
                      <a:pt x="440" y="4"/>
                      <a:pt x="434" y="3"/>
                      <a:pt x="428" y="3"/>
                    </a:cubicBezTo>
                    <a:cubicBezTo>
                      <a:pt x="424" y="2"/>
                      <a:pt x="431" y="2"/>
                      <a:pt x="427" y="1"/>
                    </a:cubicBezTo>
                    <a:cubicBezTo>
                      <a:pt x="423" y="1"/>
                      <a:pt x="429" y="2"/>
                      <a:pt x="425" y="3"/>
                    </a:cubicBezTo>
                    <a:cubicBezTo>
                      <a:pt x="421" y="4"/>
                      <a:pt x="421" y="2"/>
                      <a:pt x="418" y="1"/>
                    </a:cubicBezTo>
                    <a:cubicBezTo>
                      <a:pt x="416" y="2"/>
                      <a:pt x="414" y="1"/>
                      <a:pt x="412" y="1"/>
                    </a:cubicBezTo>
                    <a:cubicBezTo>
                      <a:pt x="412" y="1"/>
                      <a:pt x="412" y="0"/>
                      <a:pt x="409" y="0"/>
                    </a:cubicBezTo>
                    <a:cubicBezTo>
                      <a:pt x="409" y="0"/>
                      <a:pt x="408" y="1"/>
                      <a:pt x="406" y="0"/>
                    </a:cubicBezTo>
                    <a:cubicBezTo>
                      <a:pt x="404" y="1"/>
                      <a:pt x="409" y="0"/>
                      <a:pt x="409" y="1"/>
                    </a:cubicBezTo>
                    <a:cubicBezTo>
                      <a:pt x="407" y="2"/>
                      <a:pt x="405" y="1"/>
                      <a:pt x="403" y="2"/>
                    </a:cubicBezTo>
                    <a:cubicBezTo>
                      <a:pt x="401" y="2"/>
                      <a:pt x="406" y="2"/>
                      <a:pt x="407" y="2"/>
                    </a:cubicBezTo>
                    <a:cubicBezTo>
                      <a:pt x="407" y="3"/>
                      <a:pt x="406" y="3"/>
                      <a:pt x="406" y="4"/>
                    </a:cubicBezTo>
                    <a:cubicBezTo>
                      <a:pt x="403" y="4"/>
                      <a:pt x="403" y="3"/>
                      <a:pt x="401" y="4"/>
                    </a:cubicBezTo>
                    <a:cubicBezTo>
                      <a:pt x="397" y="4"/>
                      <a:pt x="402" y="4"/>
                      <a:pt x="402" y="3"/>
                    </a:cubicBezTo>
                    <a:cubicBezTo>
                      <a:pt x="399" y="2"/>
                      <a:pt x="399" y="4"/>
                      <a:pt x="398" y="4"/>
                    </a:cubicBezTo>
                    <a:cubicBezTo>
                      <a:pt x="394" y="5"/>
                      <a:pt x="390" y="5"/>
                      <a:pt x="386" y="5"/>
                    </a:cubicBezTo>
                    <a:cubicBezTo>
                      <a:pt x="386" y="4"/>
                      <a:pt x="389" y="4"/>
                      <a:pt x="389" y="3"/>
                    </a:cubicBezTo>
                    <a:cubicBezTo>
                      <a:pt x="387" y="3"/>
                      <a:pt x="385" y="2"/>
                      <a:pt x="383" y="2"/>
                    </a:cubicBezTo>
                    <a:cubicBezTo>
                      <a:pt x="382" y="2"/>
                      <a:pt x="380" y="2"/>
                      <a:pt x="377" y="3"/>
                    </a:cubicBezTo>
                    <a:cubicBezTo>
                      <a:pt x="374" y="2"/>
                      <a:pt x="373" y="1"/>
                      <a:pt x="366" y="2"/>
                    </a:cubicBezTo>
                    <a:cubicBezTo>
                      <a:pt x="368" y="2"/>
                      <a:pt x="371" y="2"/>
                      <a:pt x="371" y="3"/>
                    </a:cubicBezTo>
                    <a:cubicBezTo>
                      <a:pt x="368" y="4"/>
                      <a:pt x="366" y="4"/>
                      <a:pt x="364" y="4"/>
                    </a:cubicBezTo>
                    <a:cubicBezTo>
                      <a:pt x="362" y="4"/>
                      <a:pt x="365" y="5"/>
                      <a:pt x="362" y="5"/>
                    </a:cubicBezTo>
                    <a:cubicBezTo>
                      <a:pt x="365" y="5"/>
                      <a:pt x="371" y="5"/>
                      <a:pt x="372" y="4"/>
                    </a:cubicBezTo>
                    <a:cubicBezTo>
                      <a:pt x="372" y="5"/>
                      <a:pt x="373" y="5"/>
                      <a:pt x="371" y="6"/>
                    </a:cubicBezTo>
                    <a:cubicBezTo>
                      <a:pt x="368" y="6"/>
                      <a:pt x="369" y="5"/>
                      <a:pt x="365" y="7"/>
                    </a:cubicBezTo>
                    <a:cubicBezTo>
                      <a:pt x="361" y="7"/>
                      <a:pt x="367" y="6"/>
                      <a:pt x="364" y="6"/>
                    </a:cubicBezTo>
                    <a:cubicBezTo>
                      <a:pt x="364" y="7"/>
                      <a:pt x="360" y="8"/>
                      <a:pt x="356" y="8"/>
                    </a:cubicBezTo>
                    <a:cubicBezTo>
                      <a:pt x="354" y="9"/>
                      <a:pt x="357" y="8"/>
                      <a:pt x="359" y="8"/>
                    </a:cubicBezTo>
                    <a:cubicBezTo>
                      <a:pt x="358" y="9"/>
                      <a:pt x="357" y="9"/>
                      <a:pt x="355" y="9"/>
                    </a:cubicBezTo>
                    <a:cubicBezTo>
                      <a:pt x="354" y="9"/>
                      <a:pt x="350" y="9"/>
                      <a:pt x="351" y="8"/>
                    </a:cubicBezTo>
                    <a:cubicBezTo>
                      <a:pt x="350" y="9"/>
                      <a:pt x="344" y="11"/>
                      <a:pt x="346" y="9"/>
                    </a:cubicBezTo>
                    <a:cubicBezTo>
                      <a:pt x="344" y="9"/>
                      <a:pt x="343" y="10"/>
                      <a:pt x="342" y="11"/>
                    </a:cubicBezTo>
                    <a:cubicBezTo>
                      <a:pt x="341" y="11"/>
                      <a:pt x="340" y="12"/>
                      <a:pt x="338" y="12"/>
                    </a:cubicBezTo>
                    <a:cubicBezTo>
                      <a:pt x="337" y="12"/>
                      <a:pt x="339" y="11"/>
                      <a:pt x="340" y="11"/>
                    </a:cubicBezTo>
                    <a:cubicBezTo>
                      <a:pt x="336" y="11"/>
                      <a:pt x="329" y="12"/>
                      <a:pt x="327" y="14"/>
                    </a:cubicBezTo>
                    <a:cubicBezTo>
                      <a:pt x="326" y="14"/>
                      <a:pt x="320" y="15"/>
                      <a:pt x="324" y="13"/>
                    </a:cubicBezTo>
                    <a:cubicBezTo>
                      <a:pt x="323" y="14"/>
                      <a:pt x="322" y="14"/>
                      <a:pt x="321" y="14"/>
                    </a:cubicBezTo>
                    <a:cubicBezTo>
                      <a:pt x="320" y="14"/>
                      <a:pt x="319" y="15"/>
                      <a:pt x="318" y="15"/>
                    </a:cubicBezTo>
                    <a:cubicBezTo>
                      <a:pt x="317" y="16"/>
                      <a:pt x="315" y="17"/>
                      <a:pt x="313" y="17"/>
                    </a:cubicBezTo>
                    <a:cubicBezTo>
                      <a:pt x="310" y="19"/>
                      <a:pt x="307" y="21"/>
                      <a:pt x="306" y="23"/>
                    </a:cubicBezTo>
                    <a:cubicBezTo>
                      <a:pt x="304" y="23"/>
                      <a:pt x="302" y="23"/>
                      <a:pt x="301" y="24"/>
                    </a:cubicBezTo>
                    <a:cubicBezTo>
                      <a:pt x="297" y="25"/>
                      <a:pt x="303" y="22"/>
                      <a:pt x="299" y="23"/>
                    </a:cubicBezTo>
                    <a:cubicBezTo>
                      <a:pt x="301" y="22"/>
                      <a:pt x="301" y="21"/>
                      <a:pt x="302" y="21"/>
                    </a:cubicBezTo>
                    <a:cubicBezTo>
                      <a:pt x="303" y="21"/>
                      <a:pt x="304" y="21"/>
                      <a:pt x="305" y="21"/>
                    </a:cubicBezTo>
                    <a:cubicBezTo>
                      <a:pt x="309" y="19"/>
                      <a:pt x="309" y="18"/>
                      <a:pt x="306" y="18"/>
                    </a:cubicBezTo>
                    <a:cubicBezTo>
                      <a:pt x="306" y="19"/>
                      <a:pt x="307" y="18"/>
                      <a:pt x="307" y="19"/>
                    </a:cubicBezTo>
                    <a:cubicBezTo>
                      <a:pt x="305" y="20"/>
                      <a:pt x="303" y="21"/>
                      <a:pt x="300" y="21"/>
                    </a:cubicBezTo>
                    <a:cubicBezTo>
                      <a:pt x="299" y="21"/>
                      <a:pt x="300" y="21"/>
                      <a:pt x="301" y="20"/>
                    </a:cubicBezTo>
                    <a:cubicBezTo>
                      <a:pt x="302" y="20"/>
                      <a:pt x="303" y="20"/>
                      <a:pt x="303" y="19"/>
                    </a:cubicBezTo>
                    <a:cubicBezTo>
                      <a:pt x="302" y="19"/>
                      <a:pt x="301" y="19"/>
                      <a:pt x="300" y="20"/>
                    </a:cubicBezTo>
                    <a:cubicBezTo>
                      <a:pt x="299" y="20"/>
                      <a:pt x="298" y="21"/>
                      <a:pt x="297" y="21"/>
                    </a:cubicBezTo>
                    <a:cubicBezTo>
                      <a:pt x="296" y="23"/>
                      <a:pt x="287" y="25"/>
                      <a:pt x="281" y="25"/>
                    </a:cubicBezTo>
                    <a:cubicBezTo>
                      <a:pt x="280" y="26"/>
                      <a:pt x="279" y="27"/>
                      <a:pt x="279" y="28"/>
                    </a:cubicBezTo>
                    <a:cubicBezTo>
                      <a:pt x="279" y="28"/>
                      <a:pt x="280" y="28"/>
                      <a:pt x="282" y="28"/>
                    </a:cubicBezTo>
                    <a:cubicBezTo>
                      <a:pt x="281" y="27"/>
                      <a:pt x="284" y="26"/>
                      <a:pt x="287" y="26"/>
                    </a:cubicBezTo>
                    <a:cubicBezTo>
                      <a:pt x="288" y="26"/>
                      <a:pt x="286" y="26"/>
                      <a:pt x="285" y="27"/>
                    </a:cubicBezTo>
                    <a:cubicBezTo>
                      <a:pt x="286" y="27"/>
                      <a:pt x="294" y="24"/>
                      <a:pt x="298" y="23"/>
                    </a:cubicBezTo>
                    <a:cubicBezTo>
                      <a:pt x="295" y="24"/>
                      <a:pt x="291" y="26"/>
                      <a:pt x="288" y="27"/>
                    </a:cubicBezTo>
                    <a:cubicBezTo>
                      <a:pt x="286" y="28"/>
                      <a:pt x="284" y="28"/>
                      <a:pt x="282" y="29"/>
                    </a:cubicBezTo>
                    <a:cubicBezTo>
                      <a:pt x="280" y="30"/>
                      <a:pt x="278" y="31"/>
                      <a:pt x="276" y="31"/>
                    </a:cubicBezTo>
                    <a:cubicBezTo>
                      <a:pt x="272" y="33"/>
                      <a:pt x="268" y="35"/>
                      <a:pt x="264" y="36"/>
                    </a:cubicBezTo>
                    <a:cubicBezTo>
                      <a:pt x="263" y="37"/>
                      <a:pt x="262" y="37"/>
                      <a:pt x="261" y="38"/>
                    </a:cubicBezTo>
                    <a:cubicBezTo>
                      <a:pt x="260" y="38"/>
                      <a:pt x="259" y="38"/>
                      <a:pt x="258" y="39"/>
                    </a:cubicBezTo>
                    <a:cubicBezTo>
                      <a:pt x="256" y="40"/>
                      <a:pt x="254" y="41"/>
                      <a:pt x="252" y="42"/>
                    </a:cubicBezTo>
                    <a:cubicBezTo>
                      <a:pt x="251" y="42"/>
                      <a:pt x="253" y="41"/>
                      <a:pt x="254" y="40"/>
                    </a:cubicBezTo>
                    <a:cubicBezTo>
                      <a:pt x="251" y="41"/>
                      <a:pt x="249" y="41"/>
                      <a:pt x="248" y="43"/>
                    </a:cubicBezTo>
                    <a:cubicBezTo>
                      <a:pt x="246" y="42"/>
                      <a:pt x="245" y="44"/>
                      <a:pt x="241" y="45"/>
                    </a:cubicBezTo>
                    <a:cubicBezTo>
                      <a:pt x="239" y="46"/>
                      <a:pt x="246" y="42"/>
                      <a:pt x="242" y="43"/>
                    </a:cubicBezTo>
                    <a:cubicBezTo>
                      <a:pt x="239" y="46"/>
                      <a:pt x="238" y="46"/>
                      <a:pt x="232" y="48"/>
                    </a:cubicBezTo>
                    <a:cubicBezTo>
                      <a:pt x="230" y="51"/>
                      <a:pt x="228" y="53"/>
                      <a:pt x="224" y="53"/>
                    </a:cubicBezTo>
                    <a:cubicBezTo>
                      <a:pt x="222" y="54"/>
                      <a:pt x="221" y="55"/>
                      <a:pt x="220" y="56"/>
                    </a:cubicBezTo>
                    <a:cubicBezTo>
                      <a:pt x="219" y="57"/>
                      <a:pt x="218" y="57"/>
                      <a:pt x="217" y="59"/>
                    </a:cubicBezTo>
                    <a:cubicBezTo>
                      <a:pt x="212" y="59"/>
                      <a:pt x="207" y="62"/>
                      <a:pt x="201" y="66"/>
                    </a:cubicBezTo>
                    <a:cubicBezTo>
                      <a:pt x="195" y="69"/>
                      <a:pt x="189" y="74"/>
                      <a:pt x="182" y="77"/>
                    </a:cubicBezTo>
                    <a:cubicBezTo>
                      <a:pt x="183" y="78"/>
                      <a:pt x="180" y="81"/>
                      <a:pt x="178" y="81"/>
                    </a:cubicBezTo>
                    <a:cubicBezTo>
                      <a:pt x="176" y="83"/>
                      <a:pt x="177" y="83"/>
                      <a:pt x="177" y="83"/>
                    </a:cubicBezTo>
                    <a:cubicBezTo>
                      <a:pt x="176" y="84"/>
                      <a:pt x="175" y="85"/>
                      <a:pt x="174" y="85"/>
                    </a:cubicBezTo>
                    <a:cubicBezTo>
                      <a:pt x="174" y="85"/>
                      <a:pt x="173" y="84"/>
                      <a:pt x="176" y="82"/>
                    </a:cubicBezTo>
                    <a:cubicBezTo>
                      <a:pt x="171" y="84"/>
                      <a:pt x="175" y="84"/>
                      <a:pt x="170" y="86"/>
                    </a:cubicBezTo>
                    <a:cubicBezTo>
                      <a:pt x="170" y="89"/>
                      <a:pt x="169" y="89"/>
                      <a:pt x="165" y="92"/>
                    </a:cubicBezTo>
                    <a:cubicBezTo>
                      <a:pt x="163" y="92"/>
                      <a:pt x="165" y="91"/>
                      <a:pt x="166" y="89"/>
                    </a:cubicBezTo>
                    <a:cubicBezTo>
                      <a:pt x="165" y="90"/>
                      <a:pt x="165" y="90"/>
                      <a:pt x="164" y="91"/>
                    </a:cubicBezTo>
                    <a:cubicBezTo>
                      <a:pt x="163" y="92"/>
                      <a:pt x="162" y="93"/>
                      <a:pt x="161" y="93"/>
                    </a:cubicBezTo>
                    <a:cubicBezTo>
                      <a:pt x="159" y="95"/>
                      <a:pt x="158" y="97"/>
                      <a:pt x="156" y="98"/>
                    </a:cubicBezTo>
                    <a:cubicBezTo>
                      <a:pt x="152" y="101"/>
                      <a:pt x="149" y="104"/>
                      <a:pt x="148" y="107"/>
                    </a:cubicBezTo>
                    <a:cubicBezTo>
                      <a:pt x="145" y="110"/>
                      <a:pt x="145" y="110"/>
                      <a:pt x="142" y="111"/>
                    </a:cubicBezTo>
                    <a:cubicBezTo>
                      <a:pt x="140" y="112"/>
                      <a:pt x="143" y="109"/>
                      <a:pt x="141" y="110"/>
                    </a:cubicBezTo>
                    <a:cubicBezTo>
                      <a:pt x="139" y="113"/>
                      <a:pt x="140" y="113"/>
                      <a:pt x="140" y="113"/>
                    </a:cubicBezTo>
                    <a:cubicBezTo>
                      <a:pt x="137" y="115"/>
                      <a:pt x="139" y="115"/>
                      <a:pt x="136" y="118"/>
                    </a:cubicBezTo>
                    <a:cubicBezTo>
                      <a:pt x="134" y="119"/>
                      <a:pt x="137" y="114"/>
                      <a:pt x="139" y="111"/>
                    </a:cubicBezTo>
                    <a:cubicBezTo>
                      <a:pt x="138" y="112"/>
                      <a:pt x="138" y="111"/>
                      <a:pt x="139" y="111"/>
                    </a:cubicBezTo>
                    <a:cubicBezTo>
                      <a:pt x="137" y="112"/>
                      <a:pt x="134" y="114"/>
                      <a:pt x="131" y="116"/>
                    </a:cubicBezTo>
                    <a:cubicBezTo>
                      <a:pt x="130" y="117"/>
                      <a:pt x="129" y="118"/>
                      <a:pt x="129" y="118"/>
                    </a:cubicBezTo>
                    <a:cubicBezTo>
                      <a:pt x="128" y="119"/>
                      <a:pt x="127" y="120"/>
                      <a:pt x="127" y="121"/>
                    </a:cubicBezTo>
                    <a:cubicBezTo>
                      <a:pt x="125" y="122"/>
                      <a:pt x="124" y="124"/>
                      <a:pt x="123" y="126"/>
                    </a:cubicBezTo>
                    <a:cubicBezTo>
                      <a:pt x="120" y="128"/>
                      <a:pt x="125" y="122"/>
                      <a:pt x="122" y="125"/>
                    </a:cubicBezTo>
                    <a:cubicBezTo>
                      <a:pt x="121" y="126"/>
                      <a:pt x="119" y="128"/>
                      <a:pt x="117" y="130"/>
                    </a:cubicBezTo>
                    <a:cubicBezTo>
                      <a:pt x="116" y="131"/>
                      <a:pt x="114" y="132"/>
                      <a:pt x="113" y="133"/>
                    </a:cubicBezTo>
                    <a:cubicBezTo>
                      <a:pt x="112" y="134"/>
                      <a:pt x="111" y="135"/>
                      <a:pt x="110" y="136"/>
                    </a:cubicBezTo>
                    <a:cubicBezTo>
                      <a:pt x="109" y="138"/>
                      <a:pt x="110" y="138"/>
                      <a:pt x="109" y="139"/>
                    </a:cubicBezTo>
                    <a:cubicBezTo>
                      <a:pt x="109" y="139"/>
                      <a:pt x="109" y="138"/>
                      <a:pt x="108" y="139"/>
                    </a:cubicBezTo>
                    <a:cubicBezTo>
                      <a:pt x="106" y="141"/>
                      <a:pt x="107" y="140"/>
                      <a:pt x="106" y="142"/>
                    </a:cubicBezTo>
                    <a:cubicBezTo>
                      <a:pt x="105" y="142"/>
                      <a:pt x="106" y="141"/>
                      <a:pt x="105" y="141"/>
                    </a:cubicBezTo>
                    <a:cubicBezTo>
                      <a:pt x="102" y="143"/>
                      <a:pt x="100" y="147"/>
                      <a:pt x="101" y="147"/>
                    </a:cubicBezTo>
                    <a:cubicBezTo>
                      <a:pt x="101" y="147"/>
                      <a:pt x="100" y="148"/>
                      <a:pt x="100" y="149"/>
                    </a:cubicBezTo>
                    <a:cubicBezTo>
                      <a:pt x="99" y="149"/>
                      <a:pt x="100" y="148"/>
                      <a:pt x="100" y="147"/>
                    </a:cubicBezTo>
                    <a:cubicBezTo>
                      <a:pt x="100" y="147"/>
                      <a:pt x="99" y="148"/>
                      <a:pt x="98" y="149"/>
                    </a:cubicBezTo>
                    <a:cubicBezTo>
                      <a:pt x="97" y="150"/>
                      <a:pt x="97" y="151"/>
                      <a:pt x="96" y="151"/>
                    </a:cubicBezTo>
                    <a:cubicBezTo>
                      <a:pt x="94" y="153"/>
                      <a:pt x="93" y="155"/>
                      <a:pt x="91" y="157"/>
                    </a:cubicBezTo>
                    <a:cubicBezTo>
                      <a:pt x="88" y="160"/>
                      <a:pt x="85" y="163"/>
                      <a:pt x="84" y="166"/>
                    </a:cubicBezTo>
                    <a:cubicBezTo>
                      <a:pt x="79" y="171"/>
                      <a:pt x="81" y="171"/>
                      <a:pt x="78" y="174"/>
                    </a:cubicBezTo>
                    <a:cubicBezTo>
                      <a:pt x="76" y="178"/>
                      <a:pt x="75" y="180"/>
                      <a:pt x="72" y="185"/>
                    </a:cubicBezTo>
                    <a:cubicBezTo>
                      <a:pt x="74" y="184"/>
                      <a:pt x="75" y="183"/>
                      <a:pt x="76" y="181"/>
                    </a:cubicBezTo>
                    <a:cubicBezTo>
                      <a:pt x="75" y="182"/>
                      <a:pt x="75" y="183"/>
                      <a:pt x="74" y="184"/>
                    </a:cubicBezTo>
                    <a:cubicBezTo>
                      <a:pt x="73" y="185"/>
                      <a:pt x="72" y="186"/>
                      <a:pt x="72" y="187"/>
                    </a:cubicBezTo>
                    <a:cubicBezTo>
                      <a:pt x="71" y="188"/>
                      <a:pt x="72" y="186"/>
                      <a:pt x="72" y="185"/>
                    </a:cubicBezTo>
                    <a:cubicBezTo>
                      <a:pt x="69" y="190"/>
                      <a:pt x="65" y="193"/>
                      <a:pt x="62" y="198"/>
                    </a:cubicBezTo>
                    <a:cubicBezTo>
                      <a:pt x="62" y="198"/>
                      <a:pt x="62" y="197"/>
                      <a:pt x="63" y="196"/>
                    </a:cubicBezTo>
                    <a:cubicBezTo>
                      <a:pt x="61" y="198"/>
                      <a:pt x="59" y="200"/>
                      <a:pt x="59" y="202"/>
                    </a:cubicBezTo>
                    <a:cubicBezTo>
                      <a:pt x="59" y="204"/>
                      <a:pt x="56" y="208"/>
                      <a:pt x="53" y="213"/>
                    </a:cubicBezTo>
                    <a:cubicBezTo>
                      <a:pt x="51" y="215"/>
                      <a:pt x="50" y="217"/>
                      <a:pt x="48" y="220"/>
                    </a:cubicBezTo>
                    <a:cubicBezTo>
                      <a:pt x="47" y="222"/>
                      <a:pt x="46" y="224"/>
                      <a:pt x="45" y="226"/>
                    </a:cubicBezTo>
                    <a:cubicBezTo>
                      <a:pt x="49" y="220"/>
                      <a:pt x="49" y="220"/>
                      <a:pt x="49" y="220"/>
                    </a:cubicBezTo>
                    <a:cubicBezTo>
                      <a:pt x="50" y="218"/>
                      <a:pt x="51" y="216"/>
                      <a:pt x="53" y="214"/>
                    </a:cubicBezTo>
                    <a:cubicBezTo>
                      <a:pt x="55" y="210"/>
                      <a:pt x="58" y="206"/>
                      <a:pt x="61" y="202"/>
                    </a:cubicBezTo>
                    <a:cubicBezTo>
                      <a:pt x="60" y="205"/>
                      <a:pt x="57" y="208"/>
                      <a:pt x="56" y="211"/>
                    </a:cubicBezTo>
                    <a:cubicBezTo>
                      <a:pt x="56" y="212"/>
                      <a:pt x="58" y="207"/>
                      <a:pt x="59" y="206"/>
                    </a:cubicBezTo>
                    <a:cubicBezTo>
                      <a:pt x="59" y="208"/>
                      <a:pt x="58" y="209"/>
                      <a:pt x="58" y="211"/>
                    </a:cubicBezTo>
                    <a:cubicBezTo>
                      <a:pt x="56" y="212"/>
                      <a:pt x="57" y="211"/>
                      <a:pt x="55" y="213"/>
                    </a:cubicBezTo>
                    <a:cubicBezTo>
                      <a:pt x="54" y="216"/>
                      <a:pt x="54" y="218"/>
                      <a:pt x="53" y="219"/>
                    </a:cubicBezTo>
                    <a:cubicBezTo>
                      <a:pt x="52" y="221"/>
                      <a:pt x="52" y="223"/>
                      <a:pt x="49" y="227"/>
                    </a:cubicBezTo>
                    <a:cubicBezTo>
                      <a:pt x="49" y="227"/>
                      <a:pt x="49" y="225"/>
                      <a:pt x="50" y="224"/>
                    </a:cubicBezTo>
                    <a:cubicBezTo>
                      <a:pt x="50" y="223"/>
                      <a:pt x="51" y="222"/>
                      <a:pt x="51" y="221"/>
                    </a:cubicBezTo>
                    <a:cubicBezTo>
                      <a:pt x="51" y="220"/>
                      <a:pt x="52" y="220"/>
                      <a:pt x="52" y="219"/>
                    </a:cubicBezTo>
                    <a:cubicBezTo>
                      <a:pt x="51" y="219"/>
                      <a:pt x="50" y="220"/>
                      <a:pt x="50" y="219"/>
                    </a:cubicBezTo>
                    <a:cubicBezTo>
                      <a:pt x="49" y="220"/>
                      <a:pt x="50" y="226"/>
                      <a:pt x="46" y="231"/>
                    </a:cubicBezTo>
                    <a:cubicBezTo>
                      <a:pt x="45" y="232"/>
                      <a:pt x="45" y="231"/>
                      <a:pt x="45" y="229"/>
                    </a:cubicBezTo>
                    <a:cubicBezTo>
                      <a:pt x="43" y="231"/>
                      <a:pt x="44" y="236"/>
                      <a:pt x="41" y="240"/>
                    </a:cubicBezTo>
                    <a:cubicBezTo>
                      <a:pt x="39" y="243"/>
                      <a:pt x="41" y="237"/>
                      <a:pt x="39" y="240"/>
                    </a:cubicBezTo>
                    <a:cubicBezTo>
                      <a:pt x="38" y="241"/>
                      <a:pt x="39" y="241"/>
                      <a:pt x="39" y="240"/>
                    </a:cubicBezTo>
                    <a:cubicBezTo>
                      <a:pt x="40" y="241"/>
                      <a:pt x="37" y="245"/>
                      <a:pt x="39" y="244"/>
                    </a:cubicBezTo>
                    <a:cubicBezTo>
                      <a:pt x="38" y="246"/>
                      <a:pt x="35" y="250"/>
                      <a:pt x="37" y="250"/>
                    </a:cubicBezTo>
                    <a:cubicBezTo>
                      <a:pt x="36" y="252"/>
                      <a:pt x="35" y="254"/>
                      <a:pt x="34" y="255"/>
                    </a:cubicBezTo>
                    <a:cubicBezTo>
                      <a:pt x="33" y="255"/>
                      <a:pt x="35" y="249"/>
                      <a:pt x="34" y="250"/>
                    </a:cubicBezTo>
                    <a:cubicBezTo>
                      <a:pt x="33" y="252"/>
                      <a:pt x="32" y="255"/>
                      <a:pt x="32" y="257"/>
                    </a:cubicBezTo>
                    <a:cubicBezTo>
                      <a:pt x="30" y="259"/>
                      <a:pt x="31" y="257"/>
                      <a:pt x="29" y="260"/>
                    </a:cubicBezTo>
                    <a:cubicBezTo>
                      <a:pt x="27" y="264"/>
                      <a:pt x="25" y="269"/>
                      <a:pt x="23" y="273"/>
                    </a:cubicBezTo>
                    <a:cubicBezTo>
                      <a:pt x="22" y="275"/>
                      <a:pt x="24" y="270"/>
                      <a:pt x="24" y="269"/>
                    </a:cubicBezTo>
                    <a:cubicBezTo>
                      <a:pt x="21" y="275"/>
                      <a:pt x="23" y="277"/>
                      <a:pt x="19" y="282"/>
                    </a:cubicBezTo>
                    <a:cubicBezTo>
                      <a:pt x="19" y="284"/>
                      <a:pt x="19" y="286"/>
                      <a:pt x="18" y="288"/>
                    </a:cubicBezTo>
                    <a:cubicBezTo>
                      <a:pt x="18" y="290"/>
                      <a:pt x="19" y="285"/>
                      <a:pt x="20" y="285"/>
                    </a:cubicBezTo>
                    <a:cubicBezTo>
                      <a:pt x="20" y="286"/>
                      <a:pt x="20" y="287"/>
                      <a:pt x="20" y="288"/>
                    </a:cubicBezTo>
                    <a:cubicBezTo>
                      <a:pt x="19" y="290"/>
                      <a:pt x="18" y="292"/>
                      <a:pt x="17" y="295"/>
                    </a:cubicBezTo>
                    <a:cubicBezTo>
                      <a:pt x="16" y="296"/>
                      <a:pt x="16" y="297"/>
                      <a:pt x="16" y="298"/>
                    </a:cubicBezTo>
                    <a:cubicBezTo>
                      <a:pt x="15" y="299"/>
                      <a:pt x="15" y="300"/>
                      <a:pt x="14" y="301"/>
                    </a:cubicBezTo>
                    <a:cubicBezTo>
                      <a:pt x="13" y="301"/>
                      <a:pt x="14" y="299"/>
                      <a:pt x="14" y="298"/>
                    </a:cubicBezTo>
                    <a:cubicBezTo>
                      <a:pt x="15" y="296"/>
                      <a:pt x="16" y="294"/>
                      <a:pt x="17" y="293"/>
                    </a:cubicBezTo>
                    <a:cubicBezTo>
                      <a:pt x="17" y="290"/>
                      <a:pt x="18" y="288"/>
                      <a:pt x="18" y="286"/>
                    </a:cubicBezTo>
                    <a:cubicBezTo>
                      <a:pt x="17" y="288"/>
                      <a:pt x="14" y="294"/>
                      <a:pt x="14" y="298"/>
                    </a:cubicBezTo>
                    <a:cubicBezTo>
                      <a:pt x="12" y="301"/>
                      <a:pt x="13" y="297"/>
                      <a:pt x="11" y="300"/>
                    </a:cubicBezTo>
                    <a:cubicBezTo>
                      <a:pt x="11" y="302"/>
                      <a:pt x="11" y="305"/>
                      <a:pt x="10" y="309"/>
                    </a:cubicBezTo>
                    <a:cubicBezTo>
                      <a:pt x="9" y="311"/>
                      <a:pt x="9" y="313"/>
                      <a:pt x="8" y="315"/>
                    </a:cubicBezTo>
                    <a:cubicBezTo>
                      <a:pt x="8" y="316"/>
                      <a:pt x="8" y="317"/>
                      <a:pt x="7" y="318"/>
                    </a:cubicBezTo>
                    <a:cubicBezTo>
                      <a:pt x="7" y="319"/>
                      <a:pt x="7" y="320"/>
                      <a:pt x="6" y="321"/>
                    </a:cubicBezTo>
                    <a:cubicBezTo>
                      <a:pt x="5" y="322"/>
                      <a:pt x="7" y="318"/>
                      <a:pt x="6" y="317"/>
                    </a:cubicBezTo>
                    <a:cubicBezTo>
                      <a:pt x="6" y="320"/>
                      <a:pt x="5" y="319"/>
                      <a:pt x="4" y="321"/>
                    </a:cubicBezTo>
                    <a:cubicBezTo>
                      <a:pt x="3" y="326"/>
                      <a:pt x="2" y="330"/>
                      <a:pt x="1" y="335"/>
                    </a:cubicBezTo>
                    <a:cubicBezTo>
                      <a:pt x="0" y="337"/>
                      <a:pt x="0" y="339"/>
                      <a:pt x="0" y="341"/>
                    </a:cubicBezTo>
                    <a:cubicBezTo>
                      <a:pt x="0" y="343"/>
                      <a:pt x="0" y="345"/>
                      <a:pt x="0" y="350"/>
                    </a:cubicBezTo>
                    <a:cubicBezTo>
                      <a:pt x="0" y="347"/>
                      <a:pt x="1" y="343"/>
                      <a:pt x="2" y="339"/>
                    </a:cubicBezTo>
                    <a:cubicBezTo>
                      <a:pt x="2" y="338"/>
                      <a:pt x="1" y="338"/>
                      <a:pt x="1" y="339"/>
                    </a:cubicBezTo>
                    <a:cubicBezTo>
                      <a:pt x="1" y="337"/>
                      <a:pt x="2" y="335"/>
                      <a:pt x="3" y="333"/>
                    </a:cubicBezTo>
                    <a:cubicBezTo>
                      <a:pt x="3" y="331"/>
                      <a:pt x="3" y="335"/>
                      <a:pt x="2" y="336"/>
                    </a:cubicBezTo>
                    <a:cubicBezTo>
                      <a:pt x="3" y="335"/>
                      <a:pt x="7" y="328"/>
                      <a:pt x="7" y="324"/>
                    </a:cubicBezTo>
                    <a:cubicBezTo>
                      <a:pt x="8" y="323"/>
                      <a:pt x="9" y="320"/>
                      <a:pt x="10" y="317"/>
                    </a:cubicBezTo>
                    <a:cubicBezTo>
                      <a:pt x="11" y="313"/>
                      <a:pt x="12" y="310"/>
                      <a:pt x="12" y="307"/>
                    </a:cubicBezTo>
                    <a:cubicBezTo>
                      <a:pt x="14" y="305"/>
                      <a:pt x="14" y="307"/>
                      <a:pt x="14" y="303"/>
                    </a:cubicBezTo>
                    <a:cubicBezTo>
                      <a:pt x="15" y="301"/>
                      <a:pt x="16" y="299"/>
                      <a:pt x="17" y="297"/>
                    </a:cubicBezTo>
                    <a:cubicBezTo>
                      <a:pt x="18" y="296"/>
                      <a:pt x="19" y="294"/>
                      <a:pt x="19" y="292"/>
                    </a:cubicBezTo>
                    <a:cubicBezTo>
                      <a:pt x="21" y="288"/>
                      <a:pt x="22" y="284"/>
                      <a:pt x="24" y="279"/>
                    </a:cubicBezTo>
                    <a:cubicBezTo>
                      <a:pt x="25" y="280"/>
                      <a:pt x="27" y="271"/>
                      <a:pt x="28" y="274"/>
                    </a:cubicBezTo>
                    <a:cubicBezTo>
                      <a:pt x="28" y="273"/>
                      <a:pt x="29" y="270"/>
                      <a:pt x="30" y="267"/>
                    </a:cubicBezTo>
                    <a:cubicBezTo>
                      <a:pt x="29" y="268"/>
                      <a:pt x="29" y="269"/>
                      <a:pt x="28" y="270"/>
                    </a:cubicBezTo>
                    <a:cubicBezTo>
                      <a:pt x="28" y="269"/>
                      <a:pt x="29" y="267"/>
                      <a:pt x="29" y="266"/>
                    </a:cubicBezTo>
                    <a:cubicBezTo>
                      <a:pt x="30" y="265"/>
                      <a:pt x="30" y="265"/>
                      <a:pt x="30" y="267"/>
                    </a:cubicBezTo>
                    <a:cubicBezTo>
                      <a:pt x="31" y="265"/>
                      <a:pt x="32" y="263"/>
                      <a:pt x="33" y="261"/>
                    </a:cubicBezTo>
                    <a:cubicBezTo>
                      <a:pt x="34" y="260"/>
                      <a:pt x="33" y="261"/>
                      <a:pt x="33" y="259"/>
                    </a:cubicBezTo>
                    <a:cubicBezTo>
                      <a:pt x="35" y="258"/>
                      <a:pt x="36" y="257"/>
                      <a:pt x="36" y="254"/>
                    </a:cubicBezTo>
                    <a:cubicBezTo>
                      <a:pt x="37" y="253"/>
                      <a:pt x="38" y="252"/>
                      <a:pt x="38" y="251"/>
                    </a:cubicBezTo>
                    <a:cubicBezTo>
                      <a:pt x="40" y="249"/>
                      <a:pt x="37" y="255"/>
                      <a:pt x="39" y="252"/>
                    </a:cubicBezTo>
                    <a:cubicBezTo>
                      <a:pt x="39" y="250"/>
                      <a:pt x="41" y="246"/>
                      <a:pt x="43" y="242"/>
                    </a:cubicBezTo>
                    <a:cubicBezTo>
                      <a:pt x="45" y="238"/>
                      <a:pt x="48" y="235"/>
                      <a:pt x="49" y="234"/>
                    </a:cubicBezTo>
                    <a:cubicBezTo>
                      <a:pt x="51" y="231"/>
                      <a:pt x="49" y="232"/>
                      <a:pt x="50" y="230"/>
                    </a:cubicBezTo>
                    <a:cubicBezTo>
                      <a:pt x="50" y="229"/>
                      <a:pt x="51" y="229"/>
                      <a:pt x="51" y="228"/>
                    </a:cubicBezTo>
                    <a:cubicBezTo>
                      <a:pt x="53" y="225"/>
                      <a:pt x="52" y="228"/>
                      <a:pt x="54" y="225"/>
                    </a:cubicBezTo>
                    <a:cubicBezTo>
                      <a:pt x="54" y="224"/>
                      <a:pt x="54" y="224"/>
                      <a:pt x="55" y="223"/>
                    </a:cubicBezTo>
                    <a:cubicBezTo>
                      <a:pt x="55" y="222"/>
                      <a:pt x="55" y="221"/>
                      <a:pt x="56" y="221"/>
                    </a:cubicBezTo>
                    <a:cubicBezTo>
                      <a:pt x="57" y="219"/>
                      <a:pt x="58" y="217"/>
                      <a:pt x="59" y="215"/>
                    </a:cubicBezTo>
                    <a:cubicBezTo>
                      <a:pt x="62" y="212"/>
                      <a:pt x="64" y="208"/>
                      <a:pt x="66" y="205"/>
                    </a:cubicBezTo>
                    <a:cubicBezTo>
                      <a:pt x="67" y="203"/>
                      <a:pt x="68" y="201"/>
                      <a:pt x="69" y="199"/>
                    </a:cubicBezTo>
                    <a:cubicBezTo>
                      <a:pt x="66" y="202"/>
                      <a:pt x="68" y="203"/>
                      <a:pt x="65" y="206"/>
                    </a:cubicBezTo>
                    <a:cubicBezTo>
                      <a:pt x="65" y="204"/>
                      <a:pt x="65" y="204"/>
                      <a:pt x="63" y="205"/>
                    </a:cubicBezTo>
                    <a:cubicBezTo>
                      <a:pt x="65" y="200"/>
                      <a:pt x="68" y="196"/>
                      <a:pt x="70" y="196"/>
                    </a:cubicBezTo>
                    <a:cubicBezTo>
                      <a:pt x="69" y="198"/>
                      <a:pt x="67" y="199"/>
                      <a:pt x="66" y="201"/>
                    </a:cubicBezTo>
                    <a:cubicBezTo>
                      <a:pt x="68" y="198"/>
                      <a:pt x="70" y="198"/>
                      <a:pt x="69" y="201"/>
                    </a:cubicBezTo>
                    <a:cubicBezTo>
                      <a:pt x="72" y="196"/>
                      <a:pt x="76" y="193"/>
                      <a:pt x="78" y="188"/>
                    </a:cubicBezTo>
                    <a:cubicBezTo>
                      <a:pt x="79" y="190"/>
                      <a:pt x="79" y="189"/>
                      <a:pt x="81" y="187"/>
                    </a:cubicBezTo>
                    <a:cubicBezTo>
                      <a:pt x="80" y="189"/>
                      <a:pt x="78" y="191"/>
                      <a:pt x="76" y="193"/>
                    </a:cubicBezTo>
                    <a:cubicBezTo>
                      <a:pt x="76" y="194"/>
                      <a:pt x="78" y="192"/>
                      <a:pt x="77" y="194"/>
                    </a:cubicBezTo>
                    <a:cubicBezTo>
                      <a:pt x="78" y="191"/>
                      <a:pt x="81" y="189"/>
                      <a:pt x="82" y="187"/>
                    </a:cubicBezTo>
                    <a:cubicBezTo>
                      <a:pt x="83" y="185"/>
                      <a:pt x="81" y="187"/>
                      <a:pt x="79" y="188"/>
                    </a:cubicBezTo>
                    <a:cubicBezTo>
                      <a:pt x="82" y="184"/>
                      <a:pt x="85" y="181"/>
                      <a:pt x="87" y="176"/>
                    </a:cubicBezTo>
                    <a:cubicBezTo>
                      <a:pt x="87" y="175"/>
                      <a:pt x="86" y="176"/>
                      <a:pt x="86" y="175"/>
                    </a:cubicBezTo>
                    <a:cubicBezTo>
                      <a:pt x="88" y="171"/>
                      <a:pt x="87" y="176"/>
                      <a:pt x="89" y="173"/>
                    </a:cubicBezTo>
                    <a:cubicBezTo>
                      <a:pt x="90" y="172"/>
                      <a:pt x="89" y="174"/>
                      <a:pt x="88" y="175"/>
                    </a:cubicBezTo>
                    <a:cubicBezTo>
                      <a:pt x="89" y="175"/>
                      <a:pt x="90" y="173"/>
                      <a:pt x="92" y="172"/>
                    </a:cubicBezTo>
                    <a:cubicBezTo>
                      <a:pt x="93" y="171"/>
                      <a:pt x="94" y="169"/>
                      <a:pt x="95" y="168"/>
                    </a:cubicBezTo>
                    <a:cubicBezTo>
                      <a:pt x="98" y="165"/>
                      <a:pt x="101" y="162"/>
                      <a:pt x="103" y="160"/>
                    </a:cubicBezTo>
                    <a:cubicBezTo>
                      <a:pt x="104" y="159"/>
                      <a:pt x="105" y="158"/>
                      <a:pt x="106" y="156"/>
                    </a:cubicBezTo>
                    <a:cubicBezTo>
                      <a:pt x="107" y="155"/>
                      <a:pt x="108" y="154"/>
                      <a:pt x="109" y="152"/>
                    </a:cubicBezTo>
                    <a:cubicBezTo>
                      <a:pt x="111" y="150"/>
                      <a:pt x="114" y="148"/>
                      <a:pt x="116" y="146"/>
                    </a:cubicBezTo>
                    <a:cubicBezTo>
                      <a:pt x="118" y="145"/>
                      <a:pt x="114" y="150"/>
                      <a:pt x="114" y="151"/>
                    </a:cubicBezTo>
                    <a:cubicBezTo>
                      <a:pt x="118" y="148"/>
                      <a:pt x="117" y="145"/>
                      <a:pt x="119" y="146"/>
                    </a:cubicBezTo>
                    <a:cubicBezTo>
                      <a:pt x="120" y="144"/>
                      <a:pt x="119" y="144"/>
                      <a:pt x="118" y="144"/>
                    </a:cubicBezTo>
                    <a:cubicBezTo>
                      <a:pt x="119" y="143"/>
                      <a:pt x="120" y="142"/>
                      <a:pt x="121" y="141"/>
                    </a:cubicBezTo>
                    <a:cubicBezTo>
                      <a:pt x="122" y="140"/>
                      <a:pt x="123" y="139"/>
                      <a:pt x="124" y="138"/>
                    </a:cubicBezTo>
                    <a:cubicBezTo>
                      <a:pt x="126" y="136"/>
                      <a:pt x="128" y="134"/>
                      <a:pt x="130" y="132"/>
                    </a:cubicBezTo>
                    <a:cubicBezTo>
                      <a:pt x="130" y="131"/>
                      <a:pt x="131" y="129"/>
                      <a:pt x="133" y="128"/>
                    </a:cubicBezTo>
                    <a:cubicBezTo>
                      <a:pt x="134" y="127"/>
                      <a:pt x="134" y="126"/>
                      <a:pt x="135" y="126"/>
                    </a:cubicBezTo>
                    <a:cubicBezTo>
                      <a:pt x="136" y="125"/>
                      <a:pt x="137" y="124"/>
                      <a:pt x="138" y="124"/>
                    </a:cubicBezTo>
                    <a:cubicBezTo>
                      <a:pt x="139" y="123"/>
                      <a:pt x="138" y="125"/>
                      <a:pt x="137" y="126"/>
                    </a:cubicBezTo>
                    <a:cubicBezTo>
                      <a:pt x="136" y="127"/>
                      <a:pt x="135" y="127"/>
                      <a:pt x="134" y="128"/>
                    </a:cubicBezTo>
                    <a:cubicBezTo>
                      <a:pt x="133" y="129"/>
                      <a:pt x="133" y="129"/>
                      <a:pt x="134" y="129"/>
                    </a:cubicBezTo>
                    <a:cubicBezTo>
                      <a:pt x="133" y="129"/>
                      <a:pt x="133" y="130"/>
                      <a:pt x="133" y="130"/>
                    </a:cubicBezTo>
                    <a:cubicBezTo>
                      <a:pt x="135" y="129"/>
                      <a:pt x="136" y="126"/>
                      <a:pt x="140" y="125"/>
                    </a:cubicBezTo>
                    <a:cubicBezTo>
                      <a:pt x="139" y="126"/>
                      <a:pt x="138" y="126"/>
                      <a:pt x="138" y="127"/>
                    </a:cubicBezTo>
                    <a:cubicBezTo>
                      <a:pt x="137" y="128"/>
                      <a:pt x="136" y="128"/>
                      <a:pt x="136" y="129"/>
                    </a:cubicBezTo>
                    <a:cubicBezTo>
                      <a:pt x="136" y="130"/>
                      <a:pt x="136" y="129"/>
                      <a:pt x="138" y="128"/>
                    </a:cubicBezTo>
                    <a:cubicBezTo>
                      <a:pt x="139" y="127"/>
                      <a:pt x="140" y="126"/>
                      <a:pt x="141" y="125"/>
                    </a:cubicBezTo>
                    <a:cubicBezTo>
                      <a:pt x="138" y="130"/>
                      <a:pt x="146" y="121"/>
                      <a:pt x="149" y="119"/>
                    </a:cubicBezTo>
                    <a:cubicBezTo>
                      <a:pt x="149" y="119"/>
                      <a:pt x="149" y="117"/>
                      <a:pt x="151" y="115"/>
                    </a:cubicBezTo>
                    <a:cubicBezTo>
                      <a:pt x="150" y="117"/>
                      <a:pt x="153" y="114"/>
                      <a:pt x="154" y="115"/>
                    </a:cubicBezTo>
                    <a:cubicBezTo>
                      <a:pt x="155" y="115"/>
                      <a:pt x="155" y="114"/>
                      <a:pt x="156" y="114"/>
                    </a:cubicBezTo>
                    <a:cubicBezTo>
                      <a:pt x="154" y="113"/>
                      <a:pt x="158" y="110"/>
                      <a:pt x="159" y="109"/>
                    </a:cubicBezTo>
                    <a:cubicBezTo>
                      <a:pt x="160" y="107"/>
                      <a:pt x="166" y="104"/>
                      <a:pt x="169" y="100"/>
                    </a:cubicBezTo>
                    <a:cubicBezTo>
                      <a:pt x="172" y="99"/>
                      <a:pt x="170" y="101"/>
                      <a:pt x="170" y="102"/>
                    </a:cubicBezTo>
                    <a:cubicBezTo>
                      <a:pt x="174" y="100"/>
                      <a:pt x="178" y="97"/>
                      <a:pt x="180" y="96"/>
                    </a:cubicBezTo>
                    <a:cubicBezTo>
                      <a:pt x="181" y="95"/>
                      <a:pt x="181" y="95"/>
                      <a:pt x="182" y="94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77" y="98"/>
                      <a:pt x="174" y="98"/>
                      <a:pt x="172" y="100"/>
                    </a:cubicBezTo>
                    <a:cubicBezTo>
                      <a:pt x="174" y="97"/>
                      <a:pt x="178" y="96"/>
                      <a:pt x="181" y="93"/>
                    </a:cubicBezTo>
                    <a:cubicBezTo>
                      <a:pt x="181" y="94"/>
                      <a:pt x="183" y="93"/>
                      <a:pt x="186" y="91"/>
                    </a:cubicBezTo>
                    <a:cubicBezTo>
                      <a:pt x="187" y="90"/>
                      <a:pt x="188" y="89"/>
                      <a:pt x="190" y="89"/>
                    </a:cubicBezTo>
                    <a:cubicBezTo>
                      <a:pt x="191" y="88"/>
                      <a:pt x="193" y="87"/>
                      <a:pt x="194" y="86"/>
                    </a:cubicBezTo>
                    <a:cubicBezTo>
                      <a:pt x="192" y="87"/>
                      <a:pt x="191" y="89"/>
                      <a:pt x="188" y="90"/>
                    </a:cubicBezTo>
                    <a:cubicBezTo>
                      <a:pt x="189" y="91"/>
                      <a:pt x="194" y="87"/>
                      <a:pt x="196" y="86"/>
                    </a:cubicBezTo>
                    <a:cubicBezTo>
                      <a:pt x="196" y="85"/>
                      <a:pt x="196" y="84"/>
                      <a:pt x="197" y="83"/>
                    </a:cubicBezTo>
                    <a:cubicBezTo>
                      <a:pt x="200" y="81"/>
                      <a:pt x="199" y="83"/>
                      <a:pt x="201" y="83"/>
                    </a:cubicBezTo>
                    <a:cubicBezTo>
                      <a:pt x="201" y="82"/>
                      <a:pt x="202" y="81"/>
                      <a:pt x="203" y="81"/>
                    </a:cubicBezTo>
                    <a:cubicBezTo>
                      <a:pt x="203" y="80"/>
                      <a:pt x="204" y="79"/>
                      <a:pt x="205" y="78"/>
                    </a:cubicBezTo>
                    <a:cubicBezTo>
                      <a:pt x="206" y="78"/>
                      <a:pt x="208" y="77"/>
                      <a:pt x="210" y="77"/>
                    </a:cubicBezTo>
                    <a:cubicBezTo>
                      <a:pt x="207" y="76"/>
                      <a:pt x="211" y="75"/>
                      <a:pt x="213" y="72"/>
                    </a:cubicBezTo>
                    <a:cubicBezTo>
                      <a:pt x="218" y="71"/>
                      <a:pt x="209" y="76"/>
                      <a:pt x="214" y="75"/>
                    </a:cubicBezTo>
                    <a:cubicBezTo>
                      <a:pt x="215" y="72"/>
                      <a:pt x="218" y="71"/>
                      <a:pt x="219" y="69"/>
                    </a:cubicBezTo>
                    <a:cubicBezTo>
                      <a:pt x="223" y="68"/>
                      <a:pt x="216" y="73"/>
                      <a:pt x="217" y="73"/>
                    </a:cubicBezTo>
                    <a:cubicBezTo>
                      <a:pt x="220" y="71"/>
                      <a:pt x="221" y="70"/>
                      <a:pt x="223" y="68"/>
                    </a:cubicBezTo>
                    <a:cubicBezTo>
                      <a:pt x="226" y="67"/>
                      <a:pt x="221" y="70"/>
                      <a:pt x="222" y="70"/>
                    </a:cubicBezTo>
                    <a:cubicBezTo>
                      <a:pt x="228" y="68"/>
                      <a:pt x="230" y="65"/>
                      <a:pt x="236" y="61"/>
                    </a:cubicBezTo>
                    <a:cubicBezTo>
                      <a:pt x="237" y="61"/>
                      <a:pt x="237" y="62"/>
                      <a:pt x="240" y="61"/>
                    </a:cubicBezTo>
                    <a:cubicBezTo>
                      <a:pt x="242" y="59"/>
                      <a:pt x="246" y="58"/>
                      <a:pt x="249" y="56"/>
                    </a:cubicBezTo>
                    <a:cubicBezTo>
                      <a:pt x="250" y="56"/>
                      <a:pt x="249" y="57"/>
                      <a:pt x="249" y="58"/>
                    </a:cubicBezTo>
                    <a:cubicBezTo>
                      <a:pt x="248" y="59"/>
                      <a:pt x="247" y="59"/>
                      <a:pt x="247" y="59"/>
                    </a:cubicBezTo>
                    <a:cubicBezTo>
                      <a:pt x="244" y="60"/>
                      <a:pt x="246" y="59"/>
                      <a:pt x="246" y="58"/>
                    </a:cubicBezTo>
                    <a:cubicBezTo>
                      <a:pt x="242" y="61"/>
                      <a:pt x="241" y="62"/>
                      <a:pt x="236" y="64"/>
                    </a:cubicBezTo>
                    <a:cubicBezTo>
                      <a:pt x="239" y="63"/>
                      <a:pt x="242" y="62"/>
                      <a:pt x="245" y="60"/>
                    </a:cubicBezTo>
                    <a:cubicBezTo>
                      <a:pt x="248" y="60"/>
                      <a:pt x="241" y="62"/>
                      <a:pt x="244" y="62"/>
                    </a:cubicBezTo>
                    <a:cubicBezTo>
                      <a:pt x="241" y="63"/>
                      <a:pt x="237" y="65"/>
                      <a:pt x="234" y="66"/>
                    </a:cubicBezTo>
                    <a:cubicBezTo>
                      <a:pt x="233" y="67"/>
                      <a:pt x="235" y="67"/>
                      <a:pt x="234" y="67"/>
                    </a:cubicBezTo>
                    <a:cubicBezTo>
                      <a:pt x="232" y="69"/>
                      <a:pt x="233" y="67"/>
                      <a:pt x="230" y="68"/>
                    </a:cubicBezTo>
                    <a:cubicBezTo>
                      <a:pt x="229" y="69"/>
                      <a:pt x="228" y="70"/>
                      <a:pt x="227" y="70"/>
                    </a:cubicBezTo>
                    <a:cubicBezTo>
                      <a:pt x="228" y="73"/>
                      <a:pt x="220" y="73"/>
                      <a:pt x="217" y="77"/>
                    </a:cubicBezTo>
                    <a:cubicBezTo>
                      <a:pt x="214" y="78"/>
                      <a:pt x="217" y="76"/>
                      <a:pt x="214" y="77"/>
                    </a:cubicBezTo>
                    <a:cubicBezTo>
                      <a:pt x="212" y="79"/>
                      <a:pt x="215" y="79"/>
                      <a:pt x="213" y="81"/>
                    </a:cubicBezTo>
                    <a:cubicBezTo>
                      <a:pt x="216" y="80"/>
                      <a:pt x="217" y="79"/>
                      <a:pt x="219" y="78"/>
                    </a:cubicBezTo>
                    <a:cubicBezTo>
                      <a:pt x="220" y="77"/>
                      <a:pt x="218" y="78"/>
                      <a:pt x="217" y="78"/>
                    </a:cubicBezTo>
                    <a:cubicBezTo>
                      <a:pt x="219" y="76"/>
                      <a:pt x="222" y="75"/>
                      <a:pt x="224" y="74"/>
                    </a:cubicBezTo>
                    <a:cubicBezTo>
                      <a:pt x="225" y="75"/>
                      <a:pt x="222" y="76"/>
                      <a:pt x="222" y="77"/>
                    </a:cubicBezTo>
                    <a:cubicBezTo>
                      <a:pt x="219" y="79"/>
                      <a:pt x="216" y="80"/>
                      <a:pt x="214" y="82"/>
                    </a:cubicBezTo>
                    <a:cubicBezTo>
                      <a:pt x="211" y="83"/>
                      <a:pt x="214" y="80"/>
                      <a:pt x="211" y="82"/>
                    </a:cubicBezTo>
                    <a:cubicBezTo>
                      <a:pt x="208" y="88"/>
                      <a:pt x="192" y="95"/>
                      <a:pt x="184" y="102"/>
                    </a:cubicBezTo>
                    <a:cubicBezTo>
                      <a:pt x="184" y="101"/>
                      <a:pt x="186" y="99"/>
                      <a:pt x="185" y="99"/>
                    </a:cubicBezTo>
                    <a:cubicBezTo>
                      <a:pt x="193" y="94"/>
                      <a:pt x="201" y="89"/>
                      <a:pt x="209" y="84"/>
                    </a:cubicBezTo>
                    <a:cubicBezTo>
                      <a:pt x="210" y="82"/>
                      <a:pt x="206" y="85"/>
                      <a:pt x="205" y="86"/>
                    </a:cubicBezTo>
                    <a:cubicBezTo>
                      <a:pt x="203" y="87"/>
                      <a:pt x="200" y="89"/>
                      <a:pt x="202" y="86"/>
                    </a:cubicBezTo>
                    <a:cubicBezTo>
                      <a:pt x="200" y="88"/>
                      <a:pt x="198" y="90"/>
                      <a:pt x="196" y="91"/>
                    </a:cubicBezTo>
                    <a:cubicBezTo>
                      <a:pt x="195" y="91"/>
                      <a:pt x="197" y="89"/>
                      <a:pt x="194" y="90"/>
                    </a:cubicBezTo>
                    <a:cubicBezTo>
                      <a:pt x="192" y="93"/>
                      <a:pt x="191" y="93"/>
                      <a:pt x="188" y="95"/>
                    </a:cubicBezTo>
                    <a:cubicBezTo>
                      <a:pt x="185" y="96"/>
                      <a:pt x="188" y="94"/>
                      <a:pt x="185" y="95"/>
                    </a:cubicBezTo>
                    <a:cubicBezTo>
                      <a:pt x="181" y="98"/>
                      <a:pt x="175" y="103"/>
                      <a:pt x="173" y="106"/>
                    </a:cubicBezTo>
                    <a:cubicBezTo>
                      <a:pt x="173" y="105"/>
                      <a:pt x="172" y="106"/>
                      <a:pt x="172" y="105"/>
                    </a:cubicBezTo>
                    <a:cubicBezTo>
                      <a:pt x="174" y="103"/>
                      <a:pt x="173" y="106"/>
                      <a:pt x="175" y="103"/>
                    </a:cubicBezTo>
                    <a:cubicBezTo>
                      <a:pt x="170" y="105"/>
                      <a:pt x="167" y="109"/>
                      <a:pt x="163" y="111"/>
                    </a:cubicBezTo>
                    <a:cubicBezTo>
                      <a:pt x="162" y="113"/>
                      <a:pt x="161" y="114"/>
                      <a:pt x="159" y="116"/>
                    </a:cubicBezTo>
                    <a:cubicBezTo>
                      <a:pt x="158" y="117"/>
                      <a:pt x="157" y="116"/>
                      <a:pt x="155" y="118"/>
                    </a:cubicBezTo>
                    <a:cubicBezTo>
                      <a:pt x="153" y="121"/>
                      <a:pt x="157" y="117"/>
                      <a:pt x="158" y="117"/>
                    </a:cubicBezTo>
                    <a:cubicBezTo>
                      <a:pt x="157" y="120"/>
                      <a:pt x="153" y="120"/>
                      <a:pt x="152" y="123"/>
                    </a:cubicBezTo>
                    <a:cubicBezTo>
                      <a:pt x="148" y="125"/>
                      <a:pt x="153" y="119"/>
                      <a:pt x="149" y="122"/>
                    </a:cubicBezTo>
                    <a:cubicBezTo>
                      <a:pt x="149" y="123"/>
                      <a:pt x="150" y="122"/>
                      <a:pt x="150" y="122"/>
                    </a:cubicBezTo>
                    <a:cubicBezTo>
                      <a:pt x="146" y="127"/>
                      <a:pt x="141" y="130"/>
                      <a:pt x="136" y="134"/>
                    </a:cubicBezTo>
                    <a:cubicBezTo>
                      <a:pt x="135" y="137"/>
                      <a:pt x="139" y="134"/>
                      <a:pt x="141" y="132"/>
                    </a:cubicBezTo>
                    <a:cubicBezTo>
                      <a:pt x="139" y="135"/>
                      <a:pt x="138" y="139"/>
                      <a:pt x="135" y="140"/>
                    </a:cubicBezTo>
                    <a:cubicBezTo>
                      <a:pt x="134" y="140"/>
                      <a:pt x="138" y="137"/>
                      <a:pt x="136" y="137"/>
                    </a:cubicBezTo>
                    <a:cubicBezTo>
                      <a:pt x="135" y="137"/>
                      <a:pt x="135" y="140"/>
                      <a:pt x="133" y="140"/>
                    </a:cubicBezTo>
                    <a:cubicBezTo>
                      <a:pt x="132" y="142"/>
                      <a:pt x="134" y="141"/>
                      <a:pt x="131" y="144"/>
                    </a:cubicBezTo>
                    <a:cubicBezTo>
                      <a:pt x="129" y="145"/>
                      <a:pt x="129" y="145"/>
                      <a:pt x="130" y="143"/>
                    </a:cubicBezTo>
                    <a:cubicBezTo>
                      <a:pt x="126" y="146"/>
                      <a:pt x="128" y="147"/>
                      <a:pt x="125" y="150"/>
                    </a:cubicBezTo>
                    <a:cubicBezTo>
                      <a:pt x="124" y="150"/>
                      <a:pt x="127" y="145"/>
                      <a:pt x="124" y="147"/>
                    </a:cubicBezTo>
                    <a:cubicBezTo>
                      <a:pt x="123" y="150"/>
                      <a:pt x="124" y="150"/>
                      <a:pt x="123" y="152"/>
                    </a:cubicBezTo>
                    <a:cubicBezTo>
                      <a:pt x="122" y="152"/>
                      <a:pt x="121" y="153"/>
                      <a:pt x="120" y="154"/>
                    </a:cubicBezTo>
                    <a:cubicBezTo>
                      <a:pt x="120" y="153"/>
                      <a:pt x="123" y="150"/>
                      <a:pt x="122" y="150"/>
                    </a:cubicBezTo>
                    <a:cubicBezTo>
                      <a:pt x="119" y="153"/>
                      <a:pt x="119" y="152"/>
                      <a:pt x="116" y="154"/>
                    </a:cubicBezTo>
                    <a:cubicBezTo>
                      <a:pt x="110" y="159"/>
                      <a:pt x="106" y="166"/>
                      <a:pt x="102" y="170"/>
                    </a:cubicBezTo>
                    <a:cubicBezTo>
                      <a:pt x="103" y="168"/>
                      <a:pt x="101" y="170"/>
                      <a:pt x="98" y="174"/>
                    </a:cubicBezTo>
                    <a:cubicBezTo>
                      <a:pt x="96" y="175"/>
                      <a:pt x="95" y="177"/>
                      <a:pt x="94" y="179"/>
                    </a:cubicBezTo>
                    <a:cubicBezTo>
                      <a:pt x="92" y="181"/>
                      <a:pt x="91" y="183"/>
                      <a:pt x="90" y="184"/>
                    </a:cubicBezTo>
                    <a:cubicBezTo>
                      <a:pt x="89" y="183"/>
                      <a:pt x="94" y="178"/>
                      <a:pt x="95" y="175"/>
                    </a:cubicBezTo>
                    <a:cubicBezTo>
                      <a:pt x="91" y="179"/>
                      <a:pt x="89" y="185"/>
                      <a:pt x="85" y="188"/>
                    </a:cubicBezTo>
                    <a:cubicBezTo>
                      <a:pt x="85" y="189"/>
                      <a:pt x="86" y="188"/>
                      <a:pt x="87" y="187"/>
                    </a:cubicBezTo>
                    <a:cubicBezTo>
                      <a:pt x="86" y="190"/>
                      <a:pt x="84" y="191"/>
                      <a:pt x="83" y="193"/>
                    </a:cubicBezTo>
                    <a:cubicBezTo>
                      <a:pt x="78" y="197"/>
                      <a:pt x="75" y="205"/>
                      <a:pt x="72" y="207"/>
                    </a:cubicBezTo>
                    <a:cubicBezTo>
                      <a:pt x="71" y="208"/>
                      <a:pt x="70" y="210"/>
                      <a:pt x="70" y="211"/>
                    </a:cubicBezTo>
                    <a:cubicBezTo>
                      <a:pt x="69" y="213"/>
                      <a:pt x="68" y="214"/>
                      <a:pt x="67" y="215"/>
                    </a:cubicBezTo>
                    <a:cubicBezTo>
                      <a:pt x="66" y="217"/>
                      <a:pt x="65" y="220"/>
                      <a:pt x="64" y="223"/>
                    </a:cubicBezTo>
                    <a:cubicBezTo>
                      <a:pt x="65" y="220"/>
                      <a:pt x="64" y="222"/>
                      <a:pt x="66" y="221"/>
                    </a:cubicBezTo>
                    <a:cubicBezTo>
                      <a:pt x="63" y="229"/>
                      <a:pt x="60" y="230"/>
                      <a:pt x="58" y="229"/>
                    </a:cubicBezTo>
                    <a:cubicBezTo>
                      <a:pt x="57" y="232"/>
                      <a:pt x="59" y="231"/>
                      <a:pt x="59" y="232"/>
                    </a:cubicBezTo>
                    <a:cubicBezTo>
                      <a:pt x="57" y="235"/>
                      <a:pt x="56" y="238"/>
                      <a:pt x="54" y="241"/>
                    </a:cubicBezTo>
                    <a:cubicBezTo>
                      <a:pt x="52" y="242"/>
                      <a:pt x="55" y="237"/>
                      <a:pt x="55" y="235"/>
                    </a:cubicBezTo>
                    <a:cubicBezTo>
                      <a:pt x="56" y="235"/>
                      <a:pt x="49" y="246"/>
                      <a:pt x="48" y="248"/>
                    </a:cubicBezTo>
                    <a:cubicBezTo>
                      <a:pt x="47" y="250"/>
                      <a:pt x="46" y="249"/>
                      <a:pt x="47" y="248"/>
                    </a:cubicBezTo>
                    <a:cubicBezTo>
                      <a:pt x="46" y="247"/>
                      <a:pt x="46" y="250"/>
                      <a:pt x="45" y="252"/>
                    </a:cubicBezTo>
                    <a:cubicBezTo>
                      <a:pt x="45" y="253"/>
                      <a:pt x="46" y="252"/>
                      <a:pt x="47" y="251"/>
                    </a:cubicBezTo>
                    <a:cubicBezTo>
                      <a:pt x="45" y="254"/>
                      <a:pt x="43" y="257"/>
                      <a:pt x="41" y="261"/>
                    </a:cubicBezTo>
                    <a:cubicBezTo>
                      <a:pt x="38" y="265"/>
                      <a:pt x="36" y="269"/>
                      <a:pt x="35" y="274"/>
                    </a:cubicBezTo>
                    <a:cubicBezTo>
                      <a:pt x="34" y="275"/>
                      <a:pt x="33" y="276"/>
                      <a:pt x="32" y="277"/>
                    </a:cubicBezTo>
                    <a:cubicBezTo>
                      <a:pt x="32" y="279"/>
                      <a:pt x="31" y="280"/>
                      <a:pt x="31" y="282"/>
                    </a:cubicBezTo>
                    <a:cubicBezTo>
                      <a:pt x="26" y="287"/>
                      <a:pt x="26" y="295"/>
                      <a:pt x="22" y="301"/>
                    </a:cubicBezTo>
                    <a:cubicBezTo>
                      <a:pt x="21" y="305"/>
                      <a:pt x="20" y="308"/>
                      <a:pt x="19" y="312"/>
                    </a:cubicBezTo>
                    <a:cubicBezTo>
                      <a:pt x="18" y="313"/>
                      <a:pt x="17" y="315"/>
                      <a:pt x="16" y="317"/>
                    </a:cubicBezTo>
                    <a:cubicBezTo>
                      <a:pt x="16" y="318"/>
                      <a:pt x="15" y="320"/>
                      <a:pt x="14" y="321"/>
                    </a:cubicBezTo>
                    <a:cubicBezTo>
                      <a:pt x="14" y="319"/>
                      <a:pt x="14" y="318"/>
                      <a:pt x="14" y="317"/>
                    </a:cubicBezTo>
                    <a:cubicBezTo>
                      <a:pt x="14" y="316"/>
                      <a:pt x="14" y="315"/>
                      <a:pt x="15" y="313"/>
                    </a:cubicBezTo>
                    <a:cubicBezTo>
                      <a:pt x="14" y="315"/>
                      <a:pt x="14" y="317"/>
                      <a:pt x="13" y="319"/>
                    </a:cubicBezTo>
                    <a:cubicBezTo>
                      <a:pt x="13" y="321"/>
                      <a:pt x="12" y="323"/>
                      <a:pt x="12" y="324"/>
                    </a:cubicBezTo>
                    <a:cubicBezTo>
                      <a:pt x="11" y="328"/>
                      <a:pt x="11" y="331"/>
                      <a:pt x="9" y="333"/>
                    </a:cubicBezTo>
                    <a:cubicBezTo>
                      <a:pt x="11" y="333"/>
                      <a:pt x="11" y="339"/>
                      <a:pt x="13" y="338"/>
                    </a:cubicBezTo>
                    <a:cubicBezTo>
                      <a:pt x="12" y="340"/>
                      <a:pt x="12" y="342"/>
                      <a:pt x="11" y="344"/>
                    </a:cubicBezTo>
                    <a:cubicBezTo>
                      <a:pt x="11" y="346"/>
                      <a:pt x="10" y="348"/>
                      <a:pt x="9" y="349"/>
                    </a:cubicBezTo>
                    <a:cubicBezTo>
                      <a:pt x="10" y="350"/>
                      <a:pt x="11" y="346"/>
                      <a:pt x="12" y="343"/>
                    </a:cubicBezTo>
                    <a:cubicBezTo>
                      <a:pt x="13" y="341"/>
                      <a:pt x="13" y="339"/>
                      <a:pt x="14" y="338"/>
                    </a:cubicBezTo>
                    <a:cubicBezTo>
                      <a:pt x="14" y="337"/>
                      <a:pt x="15" y="336"/>
                      <a:pt x="16" y="336"/>
                    </a:cubicBezTo>
                    <a:cubicBezTo>
                      <a:pt x="16" y="338"/>
                      <a:pt x="14" y="339"/>
                      <a:pt x="14" y="341"/>
                    </a:cubicBezTo>
                    <a:cubicBezTo>
                      <a:pt x="15" y="342"/>
                      <a:pt x="12" y="347"/>
                      <a:pt x="13" y="351"/>
                    </a:cubicBezTo>
                    <a:cubicBezTo>
                      <a:pt x="12" y="350"/>
                      <a:pt x="12" y="349"/>
                      <a:pt x="10" y="353"/>
                    </a:cubicBezTo>
                    <a:cubicBezTo>
                      <a:pt x="11" y="353"/>
                      <a:pt x="11" y="356"/>
                      <a:pt x="11" y="359"/>
                    </a:cubicBezTo>
                    <a:cubicBezTo>
                      <a:pt x="9" y="362"/>
                      <a:pt x="8" y="366"/>
                      <a:pt x="9" y="366"/>
                    </a:cubicBezTo>
                    <a:cubicBezTo>
                      <a:pt x="8" y="369"/>
                      <a:pt x="7" y="367"/>
                      <a:pt x="7" y="371"/>
                    </a:cubicBezTo>
                    <a:cubicBezTo>
                      <a:pt x="6" y="372"/>
                      <a:pt x="6" y="370"/>
                      <a:pt x="6" y="368"/>
                    </a:cubicBezTo>
                    <a:cubicBezTo>
                      <a:pt x="5" y="372"/>
                      <a:pt x="4" y="375"/>
                      <a:pt x="4" y="379"/>
                    </a:cubicBezTo>
                    <a:cubicBezTo>
                      <a:pt x="3" y="381"/>
                      <a:pt x="4" y="375"/>
                      <a:pt x="2" y="378"/>
                    </a:cubicBezTo>
                    <a:cubicBezTo>
                      <a:pt x="2" y="380"/>
                      <a:pt x="4" y="381"/>
                      <a:pt x="3" y="384"/>
                    </a:cubicBezTo>
                    <a:cubicBezTo>
                      <a:pt x="3" y="385"/>
                      <a:pt x="3" y="387"/>
                      <a:pt x="4" y="384"/>
                    </a:cubicBezTo>
                    <a:cubicBezTo>
                      <a:pt x="4" y="388"/>
                      <a:pt x="4" y="388"/>
                      <a:pt x="5" y="390"/>
                    </a:cubicBezTo>
                    <a:cubicBezTo>
                      <a:pt x="6" y="392"/>
                      <a:pt x="4" y="393"/>
                      <a:pt x="4" y="395"/>
                    </a:cubicBezTo>
                    <a:cubicBezTo>
                      <a:pt x="5" y="399"/>
                      <a:pt x="5" y="393"/>
                      <a:pt x="6" y="392"/>
                    </a:cubicBezTo>
                    <a:cubicBezTo>
                      <a:pt x="6" y="394"/>
                      <a:pt x="5" y="396"/>
                      <a:pt x="5" y="398"/>
                    </a:cubicBezTo>
                    <a:cubicBezTo>
                      <a:pt x="4" y="400"/>
                      <a:pt x="4" y="394"/>
                      <a:pt x="3" y="398"/>
                    </a:cubicBezTo>
                    <a:cubicBezTo>
                      <a:pt x="4" y="399"/>
                      <a:pt x="3" y="404"/>
                      <a:pt x="3" y="402"/>
                    </a:cubicBezTo>
                    <a:cubicBezTo>
                      <a:pt x="4" y="407"/>
                      <a:pt x="3" y="415"/>
                      <a:pt x="1" y="422"/>
                    </a:cubicBezTo>
                    <a:cubicBezTo>
                      <a:pt x="1" y="422"/>
                      <a:pt x="2" y="424"/>
                      <a:pt x="2" y="425"/>
                    </a:cubicBezTo>
                    <a:cubicBezTo>
                      <a:pt x="3" y="421"/>
                      <a:pt x="3" y="423"/>
                      <a:pt x="4" y="420"/>
                    </a:cubicBezTo>
                    <a:cubicBezTo>
                      <a:pt x="3" y="418"/>
                      <a:pt x="3" y="420"/>
                      <a:pt x="2" y="421"/>
                    </a:cubicBezTo>
                    <a:cubicBezTo>
                      <a:pt x="3" y="414"/>
                      <a:pt x="4" y="407"/>
                      <a:pt x="5" y="401"/>
                    </a:cubicBezTo>
                    <a:cubicBezTo>
                      <a:pt x="6" y="407"/>
                      <a:pt x="4" y="412"/>
                      <a:pt x="4" y="418"/>
                    </a:cubicBezTo>
                    <a:cubicBezTo>
                      <a:pt x="5" y="415"/>
                      <a:pt x="5" y="412"/>
                      <a:pt x="6" y="409"/>
                    </a:cubicBezTo>
                    <a:cubicBezTo>
                      <a:pt x="6" y="412"/>
                      <a:pt x="5" y="415"/>
                      <a:pt x="6" y="419"/>
                    </a:cubicBezTo>
                    <a:cubicBezTo>
                      <a:pt x="5" y="421"/>
                      <a:pt x="5" y="417"/>
                      <a:pt x="4" y="420"/>
                    </a:cubicBezTo>
                    <a:cubicBezTo>
                      <a:pt x="4" y="422"/>
                      <a:pt x="4" y="423"/>
                      <a:pt x="5" y="424"/>
                    </a:cubicBezTo>
                    <a:cubicBezTo>
                      <a:pt x="4" y="427"/>
                      <a:pt x="4" y="425"/>
                      <a:pt x="3" y="423"/>
                    </a:cubicBezTo>
                    <a:cubicBezTo>
                      <a:pt x="3" y="425"/>
                      <a:pt x="4" y="427"/>
                      <a:pt x="3" y="428"/>
                    </a:cubicBezTo>
                    <a:cubicBezTo>
                      <a:pt x="4" y="429"/>
                      <a:pt x="3" y="434"/>
                      <a:pt x="5" y="435"/>
                    </a:cubicBezTo>
                    <a:cubicBezTo>
                      <a:pt x="4" y="439"/>
                      <a:pt x="3" y="435"/>
                      <a:pt x="2" y="438"/>
                    </a:cubicBezTo>
                    <a:cubicBezTo>
                      <a:pt x="3" y="440"/>
                      <a:pt x="2" y="442"/>
                      <a:pt x="2" y="445"/>
                    </a:cubicBezTo>
                    <a:cubicBezTo>
                      <a:pt x="2" y="447"/>
                      <a:pt x="2" y="449"/>
                      <a:pt x="1" y="449"/>
                    </a:cubicBezTo>
                    <a:cubicBezTo>
                      <a:pt x="2" y="454"/>
                      <a:pt x="1" y="454"/>
                      <a:pt x="2" y="459"/>
                    </a:cubicBezTo>
                    <a:cubicBezTo>
                      <a:pt x="1" y="461"/>
                      <a:pt x="1" y="457"/>
                      <a:pt x="1" y="456"/>
                    </a:cubicBezTo>
                    <a:cubicBezTo>
                      <a:pt x="0" y="460"/>
                      <a:pt x="1" y="465"/>
                      <a:pt x="1" y="470"/>
                    </a:cubicBezTo>
                    <a:cubicBezTo>
                      <a:pt x="2" y="471"/>
                      <a:pt x="2" y="472"/>
                      <a:pt x="3" y="472"/>
                    </a:cubicBezTo>
                    <a:cubicBezTo>
                      <a:pt x="3" y="475"/>
                      <a:pt x="4" y="480"/>
                      <a:pt x="5" y="481"/>
                    </a:cubicBezTo>
                    <a:cubicBezTo>
                      <a:pt x="5" y="484"/>
                      <a:pt x="4" y="478"/>
                      <a:pt x="4" y="482"/>
                    </a:cubicBezTo>
                    <a:cubicBezTo>
                      <a:pt x="4" y="483"/>
                      <a:pt x="4" y="485"/>
                      <a:pt x="4" y="486"/>
                    </a:cubicBezTo>
                    <a:cubicBezTo>
                      <a:pt x="4" y="487"/>
                      <a:pt x="5" y="488"/>
                      <a:pt x="4" y="489"/>
                    </a:cubicBezTo>
                    <a:cubicBezTo>
                      <a:pt x="5" y="492"/>
                      <a:pt x="6" y="490"/>
                      <a:pt x="6" y="494"/>
                    </a:cubicBezTo>
                    <a:cubicBezTo>
                      <a:pt x="6" y="496"/>
                      <a:pt x="4" y="490"/>
                      <a:pt x="3" y="490"/>
                    </a:cubicBezTo>
                    <a:cubicBezTo>
                      <a:pt x="2" y="488"/>
                      <a:pt x="4" y="486"/>
                      <a:pt x="3" y="484"/>
                    </a:cubicBezTo>
                    <a:cubicBezTo>
                      <a:pt x="2" y="485"/>
                      <a:pt x="3" y="492"/>
                      <a:pt x="4" y="495"/>
                    </a:cubicBezTo>
                    <a:cubicBezTo>
                      <a:pt x="4" y="498"/>
                      <a:pt x="3" y="496"/>
                      <a:pt x="3" y="498"/>
                    </a:cubicBezTo>
                    <a:cubicBezTo>
                      <a:pt x="4" y="500"/>
                      <a:pt x="4" y="503"/>
                      <a:pt x="5" y="506"/>
                    </a:cubicBezTo>
                    <a:cubicBezTo>
                      <a:pt x="6" y="509"/>
                      <a:pt x="6" y="511"/>
                      <a:pt x="6" y="512"/>
                    </a:cubicBezTo>
                    <a:cubicBezTo>
                      <a:pt x="6" y="514"/>
                      <a:pt x="6" y="514"/>
                      <a:pt x="7" y="513"/>
                    </a:cubicBezTo>
                    <a:cubicBezTo>
                      <a:pt x="7" y="516"/>
                      <a:pt x="8" y="519"/>
                      <a:pt x="7" y="522"/>
                    </a:cubicBezTo>
                    <a:cubicBezTo>
                      <a:pt x="9" y="524"/>
                      <a:pt x="8" y="526"/>
                      <a:pt x="10" y="528"/>
                    </a:cubicBezTo>
                    <a:cubicBezTo>
                      <a:pt x="8" y="524"/>
                      <a:pt x="10" y="520"/>
                      <a:pt x="8" y="517"/>
                    </a:cubicBezTo>
                    <a:cubicBezTo>
                      <a:pt x="9" y="515"/>
                      <a:pt x="10" y="518"/>
                      <a:pt x="9" y="512"/>
                    </a:cubicBezTo>
                    <a:cubicBezTo>
                      <a:pt x="12" y="517"/>
                      <a:pt x="10" y="518"/>
                      <a:pt x="10" y="519"/>
                    </a:cubicBezTo>
                    <a:cubicBezTo>
                      <a:pt x="12" y="523"/>
                      <a:pt x="11" y="516"/>
                      <a:pt x="12" y="516"/>
                    </a:cubicBezTo>
                    <a:cubicBezTo>
                      <a:pt x="11" y="515"/>
                      <a:pt x="10" y="513"/>
                      <a:pt x="11" y="511"/>
                    </a:cubicBezTo>
                    <a:cubicBezTo>
                      <a:pt x="10" y="509"/>
                      <a:pt x="10" y="507"/>
                      <a:pt x="9" y="507"/>
                    </a:cubicBezTo>
                    <a:cubicBezTo>
                      <a:pt x="9" y="510"/>
                      <a:pt x="10" y="512"/>
                      <a:pt x="9" y="511"/>
                    </a:cubicBezTo>
                    <a:cubicBezTo>
                      <a:pt x="8" y="509"/>
                      <a:pt x="9" y="508"/>
                      <a:pt x="8" y="506"/>
                    </a:cubicBezTo>
                    <a:cubicBezTo>
                      <a:pt x="8" y="504"/>
                      <a:pt x="9" y="508"/>
                      <a:pt x="9" y="503"/>
                    </a:cubicBezTo>
                    <a:cubicBezTo>
                      <a:pt x="8" y="505"/>
                      <a:pt x="9" y="500"/>
                      <a:pt x="8" y="497"/>
                    </a:cubicBezTo>
                    <a:cubicBezTo>
                      <a:pt x="8" y="496"/>
                      <a:pt x="10" y="497"/>
                      <a:pt x="10" y="499"/>
                    </a:cubicBezTo>
                    <a:cubicBezTo>
                      <a:pt x="9" y="497"/>
                      <a:pt x="10" y="492"/>
                      <a:pt x="9" y="488"/>
                    </a:cubicBezTo>
                    <a:cubicBezTo>
                      <a:pt x="11" y="485"/>
                      <a:pt x="9" y="480"/>
                      <a:pt x="11" y="478"/>
                    </a:cubicBezTo>
                    <a:cubicBezTo>
                      <a:pt x="10" y="474"/>
                      <a:pt x="9" y="474"/>
                      <a:pt x="9" y="470"/>
                    </a:cubicBezTo>
                    <a:cubicBezTo>
                      <a:pt x="9" y="469"/>
                      <a:pt x="10" y="471"/>
                      <a:pt x="10" y="472"/>
                    </a:cubicBezTo>
                    <a:cubicBezTo>
                      <a:pt x="11" y="470"/>
                      <a:pt x="11" y="469"/>
                      <a:pt x="10" y="467"/>
                    </a:cubicBezTo>
                    <a:cubicBezTo>
                      <a:pt x="10" y="465"/>
                      <a:pt x="10" y="463"/>
                      <a:pt x="10" y="462"/>
                    </a:cubicBezTo>
                    <a:cubicBezTo>
                      <a:pt x="10" y="460"/>
                      <a:pt x="10" y="461"/>
                      <a:pt x="10" y="463"/>
                    </a:cubicBezTo>
                    <a:cubicBezTo>
                      <a:pt x="8" y="461"/>
                      <a:pt x="9" y="458"/>
                      <a:pt x="8" y="457"/>
                    </a:cubicBezTo>
                    <a:cubicBezTo>
                      <a:pt x="8" y="457"/>
                      <a:pt x="10" y="457"/>
                      <a:pt x="9" y="454"/>
                    </a:cubicBezTo>
                    <a:cubicBezTo>
                      <a:pt x="10" y="453"/>
                      <a:pt x="10" y="455"/>
                      <a:pt x="10" y="457"/>
                    </a:cubicBezTo>
                    <a:cubicBezTo>
                      <a:pt x="11" y="453"/>
                      <a:pt x="10" y="448"/>
                      <a:pt x="11" y="444"/>
                    </a:cubicBezTo>
                    <a:cubicBezTo>
                      <a:pt x="9" y="442"/>
                      <a:pt x="12" y="438"/>
                      <a:pt x="10" y="435"/>
                    </a:cubicBezTo>
                    <a:cubicBezTo>
                      <a:pt x="12" y="436"/>
                      <a:pt x="11" y="431"/>
                      <a:pt x="12" y="431"/>
                    </a:cubicBezTo>
                    <a:cubicBezTo>
                      <a:pt x="12" y="434"/>
                      <a:pt x="12" y="437"/>
                      <a:pt x="11" y="439"/>
                    </a:cubicBezTo>
                    <a:cubicBezTo>
                      <a:pt x="13" y="442"/>
                      <a:pt x="12" y="450"/>
                      <a:pt x="11" y="455"/>
                    </a:cubicBezTo>
                    <a:cubicBezTo>
                      <a:pt x="12" y="455"/>
                      <a:pt x="12" y="455"/>
                      <a:pt x="13" y="459"/>
                    </a:cubicBezTo>
                    <a:cubicBezTo>
                      <a:pt x="12" y="455"/>
                      <a:pt x="12" y="449"/>
                      <a:pt x="13" y="444"/>
                    </a:cubicBezTo>
                    <a:cubicBezTo>
                      <a:pt x="13" y="438"/>
                      <a:pt x="14" y="432"/>
                      <a:pt x="12" y="428"/>
                    </a:cubicBezTo>
                    <a:cubicBezTo>
                      <a:pt x="12" y="423"/>
                      <a:pt x="12" y="418"/>
                      <a:pt x="13" y="413"/>
                    </a:cubicBezTo>
                    <a:cubicBezTo>
                      <a:pt x="13" y="412"/>
                      <a:pt x="13" y="413"/>
                      <a:pt x="12" y="415"/>
                    </a:cubicBezTo>
                    <a:cubicBezTo>
                      <a:pt x="12" y="413"/>
                      <a:pt x="12" y="411"/>
                      <a:pt x="11" y="410"/>
                    </a:cubicBezTo>
                    <a:cubicBezTo>
                      <a:pt x="11" y="408"/>
                      <a:pt x="12" y="406"/>
                      <a:pt x="12" y="405"/>
                    </a:cubicBezTo>
                    <a:cubicBezTo>
                      <a:pt x="13" y="407"/>
                      <a:pt x="12" y="410"/>
                      <a:pt x="13" y="412"/>
                    </a:cubicBezTo>
                    <a:cubicBezTo>
                      <a:pt x="14" y="410"/>
                      <a:pt x="14" y="408"/>
                      <a:pt x="14" y="405"/>
                    </a:cubicBezTo>
                    <a:cubicBezTo>
                      <a:pt x="14" y="404"/>
                      <a:pt x="14" y="403"/>
                      <a:pt x="14" y="402"/>
                    </a:cubicBezTo>
                    <a:cubicBezTo>
                      <a:pt x="14" y="401"/>
                      <a:pt x="14" y="399"/>
                      <a:pt x="14" y="398"/>
                    </a:cubicBezTo>
                    <a:cubicBezTo>
                      <a:pt x="15" y="397"/>
                      <a:pt x="15" y="399"/>
                      <a:pt x="16" y="401"/>
                    </a:cubicBezTo>
                    <a:cubicBezTo>
                      <a:pt x="17" y="395"/>
                      <a:pt x="14" y="397"/>
                      <a:pt x="15" y="391"/>
                    </a:cubicBezTo>
                    <a:cubicBezTo>
                      <a:pt x="15" y="390"/>
                      <a:pt x="15" y="390"/>
                      <a:pt x="14" y="392"/>
                    </a:cubicBezTo>
                    <a:cubicBezTo>
                      <a:pt x="14" y="390"/>
                      <a:pt x="14" y="388"/>
                      <a:pt x="14" y="387"/>
                    </a:cubicBezTo>
                    <a:cubicBezTo>
                      <a:pt x="15" y="389"/>
                      <a:pt x="16" y="386"/>
                      <a:pt x="17" y="383"/>
                    </a:cubicBezTo>
                    <a:cubicBezTo>
                      <a:pt x="18" y="380"/>
                      <a:pt x="19" y="376"/>
                      <a:pt x="20" y="374"/>
                    </a:cubicBezTo>
                    <a:cubicBezTo>
                      <a:pt x="20" y="377"/>
                      <a:pt x="19" y="381"/>
                      <a:pt x="18" y="384"/>
                    </a:cubicBezTo>
                    <a:cubicBezTo>
                      <a:pt x="18" y="387"/>
                      <a:pt x="17" y="390"/>
                      <a:pt x="18" y="390"/>
                    </a:cubicBezTo>
                    <a:cubicBezTo>
                      <a:pt x="18" y="395"/>
                      <a:pt x="16" y="400"/>
                      <a:pt x="16" y="404"/>
                    </a:cubicBezTo>
                    <a:cubicBezTo>
                      <a:pt x="17" y="405"/>
                      <a:pt x="17" y="403"/>
                      <a:pt x="17" y="402"/>
                    </a:cubicBezTo>
                    <a:cubicBezTo>
                      <a:pt x="17" y="400"/>
                      <a:pt x="18" y="398"/>
                      <a:pt x="18" y="397"/>
                    </a:cubicBezTo>
                    <a:cubicBezTo>
                      <a:pt x="18" y="401"/>
                      <a:pt x="18" y="400"/>
                      <a:pt x="19" y="403"/>
                    </a:cubicBezTo>
                    <a:cubicBezTo>
                      <a:pt x="16" y="405"/>
                      <a:pt x="18" y="408"/>
                      <a:pt x="16" y="409"/>
                    </a:cubicBezTo>
                    <a:cubicBezTo>
                      <a:pt x="16" y="413"/>
                      <a:pt x="17" y="412"/>
                      <a:pt x="18" y="410"/>
                    </a:cubicBezTo>
                    <a:cubicBezTo>
                      <a:pt x="19" y="414"/>
                      <a:pt x="17" y="413"/>
                      <a:pt x="17" y="415"/>
                    </a:cubicBezTo>
                    <a:cubicBezTo>
                      <a:pt x="17" y="417"/>
                      <a:pt x="17" y="419"/>
                      <a:pt x="17" y="421"/>
                    </a:cubicBezTo>
                    <a:cubicBezTo>
                      <a:pt x="17" y="423"/>
                      <a:pt x="16" y="421"/>
                      <a:pt x="16" y="424"/>
                    </a:cubicBezTo>
                    <a:cubicBezTo>
                      <a:pt x="17" y="427"/>
                      <a:pt x="16" y="426"/>
                      <a:pt x="16" y="429"/>
                    </a:cubicBezTo>
                    <a:cubicBezTo>
                      <a:pt x="16" y="433"/>
                      <a:pt x="16" y="436"/>
                      <a:pt x="16" y="440"/>
                    </a:cubicBezTo>
                    <a:cubicBezTo>
                      <a:pt x="16" y="443"/>
                      <a:pt x="15" y="440"/>
                      <a:pt x="15" y="441"/>
                    </a:cubicBezTo>
                    <a:cubicBezTo>
                      <a:pt x="14" y="437"/>
                      <a:pt x="16" y="430"/>
                      <a:pt x="14" y="430"/>
                    </a:cubicBezTo>
                    <a:cubicBezTo>
                      <a:pt x="14" y="432"/>
                      <a:pt x="14" y="435"/>
                      <a:pt x="14" y="437"/>
                    </a:cubicBezTo>
                    <a:cubicBezTo>
                      <a:pt x="14" y="437"/>
                      <a:pt x="14" y="437"/>
                      <a:pt x="14" y="438"/>
                    </a:cubicBezTo>
                    <a:cubicBezTo>
                      <a:pt x="15" y="442"/>
                      <a:pt x="14" y="443"/>
                      <a:pt x="14" y="445"/>
                    </a:cubicBezTo>
                    <a:cubicBezTo>
                      <a:pt x="15" y="450"/>
                      <a:pt x="15" y="445"/>
                      <a:pt x="16" y="450"/>
                    </a:cubicBezTo>
                    <a:cubicBezTo>
                      <a:pt x="17" y="451"/>
                      <a:pt x="16" y="451"/>
                      <a:pt x="17" y="452"/>
                    </a:cubicBezTo>
                    <a:cubicBezTo>
                      <a:pt x="16" y="455"/>
                      <a:pt x="15" y="452"/>
                      <a:pt x="15" y="452"/>
                    </a:cubicBezTo>
                    <a:cubicBezTo>
                      <a:pt x="14" y="454"/>
                      <a:pt x="15" y="456"/>
                      <a:pt x="14" y="458"/>
                    </a:cubicBezTo>
                    <a:cubicBezTo>
                      <a:pt x="14" y="460"/>
                      <a:pt x="15" y="459"/>
                      <a:pt x="15" y="458"/>
                    </a:cubicBezTo>
                    <a:cubicBezTo>
                      <a:pt x="16" y="463"/>
                      <a:pt x="14" y="468"/>
                      <a:pt x="16" y="473"/>
                    </a:cubicBezTo>
                    <a:cubicBezTo>
                      <a:pt x="16" y="477"/>
                      <a:pt x="17" y="481"/>
                      <a:pt x="17" y="484"/>
                    </a:cubicBezTo>
                    <a:cubicBezTo>
                      <a:pt x="17" y="488"/>
                      <a:pt x="18" y="491"/>
                      <a:pt x="17" y="495"/>
                    </a:cubicBezTo>
                    <a:cubicBezTo>
                      <a:pt x="19" y="497"/>
                      <a:pt x="18" y="500"/>
                      <a:pt x="19" y="503"/>
                    </a:cubicBezTo>
                    <a:cubicBezTo>
                      <a:pt x="20" y="504"/>
                      <a:pt x="20" y="502"/>
                      <a:pt x="21" y="505"/>
                    </a:cubicBezTo>
                    <a:cubicBezTo>
                      <a:pt x="22" y="501"/>
                      <a:pt x="21" y="501"/>
                      <a:pt x="22" y="499"/>
                    </a:cubicBezTo>
                    <a:cubicBezTo>
                      <a:pt x="21" y="497"/>
                      <a:pt x="21" y="498"/>
                      <a:pt x="20" y="496"/>
                    </a:cubicBezTo>
                    <a:cubicBezTo>
                      <a:pt x="19" y="492"/>
                      <a:pt x="19" y="489"/>
                      <a:pt x="18" y="485"/>
                    </a:cubicBezTo>
                    <a:cubicBezTo>
                      <a:pt x="18" y="483"/>
                      <a:pt x="20" y="489"/>
                      <a:pt x="21" y="489"/>
                    </a:cubicBezTo>
                    <a:cubicBezTo>
                      <a:pt x="21" y="487"/>
                      <a:pt x="20" y="482"/>
                      <a:pt x="21" y="482"/>
                    </a:cubicBezTo>
                    <a:cubicBezTo>
                      <a:pt x="21" y="477"/>
                      <a:pt x="19" y="472"/>
                      <a:pt x="20" y="467"/>
                    </a:cubicBezTo>
                    <a:cubicBezTo>
                      <a:pt x="21" y="470"/>
                      <a:pt x="21" y="473"/>
                      <a:pt x="22" y="476"/>
                    </a:cubicBezTo>
                    <a:cubicBezTo>
                      <a:pt x="22" y="474"/>
                      <a:pt x="22" y="472"/>
                      <a:pt x="22" y="470"/>
                    </a:cubicBezTo>
                    <a:cubicBezTo>
                      <a:pt x="21" y="469"/>
                      <a:pt x="21" y="468"/>
                      <a:pt x="22" y="467"/>
                    </a:cubicBezTo>
                    <a:cubicBezTo>
                      <a:pt x="22" y="465"/>
                      <a:pt x="21" y="464"/>
                      <a:pt x="21" y="462"/>
                    </a:cubicBezTo>
                    <a:cubicBezTo>
                      <a:pt x="21" y="461"/>
                      <a:pt x="21" y="459"/>
                      <a:pt x="22" y="458"/>
                    </a:cubicBezTo>
                    <a:cubicBezTo>
                      <a:pt x="22" y="455"/>
                      <a:pt x="22" y="452"/>
                      <a:pt x="22" y="449"/>
                    </a:cubicBezTo>
                    <a:cubicBezTo>
                      <a:pt x="22" y="446"/>
                      <a:pt x="23" y="449"/>
                      <a:pt x="23" y="451"/>
                    </a:cubicBezTo>
                    <a:cubicBezTo>
                      <a:pt x="24" y="449"/>
                      <a:pt x="23" y="446"/>
                      <a:pt x="23" y="444"/>
                    </a:cubicBezTo>
                    <a:cubicBezTo>
                      <a:pt x="23" y="446"/>
                      <a:pt x="22" y="446"/>
                      <a:pt x="21" y="450"/>
                    </a:cubicBezTo>
                    <a:cubicBezTo>
                      <a:pt x="21" y="450"/>
                      <a:pt x="20" y="449"/>
                      <a:pt x="20" y="449"/>
                    </a:cubicBezTo>
                    <a:cubicBezTo>
                      <a:pt x="20" y="447"/>
                      <a:pt x="20" y="445"/>
                      <a:pt x="20" y="443"/>
                    </a:cubicBezTo>
                    <a:cubicBezTo>
                      <a:pt x="20" y="442"/>
                      <a:pt x="21" y="445"/>
                      <a:pt x="21" y="442"/>
                    </a:cubicBezTo>
                    <a:cubicBezTo>
                      <a:pt x="21" y="440"/>
                      <a:pt x="21" y="440"/>
                      <a:pt x="20" y="439"/>
                    </a:cubicBezTo>
                    <a:cubicBezTo>
                      <a:pt x="20" y="438"/>
                      <a:pt x="21" y="437"/>
                      <a:pt x="20" y="436"/>
                    </a:cubicBezTo>
                    <a:cubicBezTo>
                      <a:pt x="21" y="434"/>
                      <a:pt x="21" y="438"/>
                      <a:pt x="22" y="438"/>
                    </a:cubicBezTo>
                    <a:cubicBezTo>
                      <a:pt x="22" y="440"/>
                      <a:pt x="21" y="443"/>
                      <a:pt x="22" y="445"/>
                    </a:cubicBezTo>
                    <a:cubicBezTo>
                      <a:pt x="23" y="421"/>
                      <a:pt x="25" y="397"/>
                      <a:pt x="30" y="374"/>
                    </a:cubicBezTo>
                    <a:cubicBezTo>
                      <a:pt x="28" y="372"/>
                      <a:pt x="31" y="364"/>
                      <a:pt x="32" y="363"/>
                    </a:cubicBezTo>
                    <a:cubicBezTo>
                      <a:pt x="32" y="361"/>
                      <a:pt x="30" y="363"/>
                      <a:pt x="30" y="361"/>
                    </a:cubicBezTo>
                    <a:cubicBezTo>
                      <a:pt x="30" y="357"/>
                      <a:pt x="32" y="358"/>
                      <a:pt x="32" y="353"/>
                    </a:cubicBezTo>
                    <a:cubicBezTo>
                      <a:pt x="33" y="353"/>
                      <a:pt x="32" y="354"/>
                      <a:pt x="33" y="355"/>
                    </a:cubicBezTo>
                    <a:cubicBezTo>
                      <a:pt x="34" y="351"/>
                      <a:pt x="33" y="347"/>
                      <a:pt x="35" y="344"/>
                    </a:cubicBezTo>
                    <a:cubicBezTo>
                      <a:pt x="36" y="349"/>
                      <a:pt x="39" y="335"/>
                      <a:pt x="42" y="330"/>
                    </a:cubicBezTo>
                    <a:cubicBezTo>
                      <a:pt x="42" y="327"/>
                      <a:pt x="41" y="330"/>
                      <a:pt x="40" y="331"/>
                    </a:cubicBezTo>
                    <a:cubicBezTo>
                      <a:pt x="42" y="325"/>
                      <a:pt x="41" y="328"/>
                      <a:pt x="44" y="322"/>
                    </a:cubicBezTo>
                    <a:cubicBezTo>
                      <a:pt x="43" y="321"/>
                      <a:pt x="42" y="324"/>
                      <a:pt x="42" y="323"/>
                    </a:cubicBezTo>
                    <a:cubicBezTo>
                      <a:pt x="43" y="321"/>
                      <a:pt x="43" y="320"/>
                      <a:pt x="44" y="318"/>
                    </a:cubicBezTo>
                    <a:cubicBezTo>
                      <a:pt x="44" y="318"/>
                      <a:pt x="44" y="317"/>
                      <a:pt x="44" y="315"/>
                    </a:cubicBezTo>
                    <a:cubicBezTo>
                      <a:pt x="44" y="311"/>
                      <a:pt x="46" y="313"/>
                      <a:pt x="46" y="309"/>
                    </a:cubicBezTo>
                    <a:cubicBezTo>
                      <a:pt x="46" y="308"/>
                      <a:pt x="47" y="309"/>
                      <a:pt x="46" y="311"/>
                    </a:cubicBezTo>
                    <a:cubicBezTo>
                      <a:pt x="47" y="310"/>
                      <a:pt x="47" y="309"/>
                      <a:pt x="48" y="308"/>
                    </a:cubicBezTo>
                    <a:cubicBezTo>
                      <a:pt x="48" y="308"/>
                      <a:pt x="48" y="307"/>
                      <a:pt x="49" y="306"/>
                    </a:cubicBezTo>
                    <a:cubicBezTo>
                      <a:pt x="49" y="305"/>
                      <a:pt x="50" y="304"/>
                      <a:pt x="50" y="303"/>
                    </a:cubicBezTo>
                    <a:cubicBezTo>
                      <a:pt x="51" y="301"/>
                      <a:pt x="52" y="299"/>
                      <a:pt x="54" y="293"/>
                    </a:cubicBezTo>
                    <a:cubicBezTo>
                      <a:pt x="54" y="293"/>
                      <a:pt x="54" y="293"/>
                      <a:pt x="54" y="295"/>
                    </a:cubicBezTo>
                    <a:cubicBezTo>
                      <a:pt x="55" y="293"/>
                      <a:pt x="55" y="291"/>
                      <a:pt x="56" y="289"/>
                    </a:cubicBezTo>
                    <a:cubicBezTo>
                      <a:pt x="56" y="288"/>
                      <a:pt x="57" y="286"/>
                      <a:pt x="58" y="284"/>
                    </a:cubicBezTo>
                    <a:cubicBezTo>
                      <a:pt x="59" y="281"/>
                      <a:pt x="61" y="278"/>
                      <a:pt x="62" y="274"/>
                    </a:cubicBezTo>
                    <a:cubicBezTo>
                      <a:pt x="62" y="274"/>
                      <a:pt x="62" y="274"/>
                      <a:pt x="62" y="275"/>
                    </a:cubicBezTo>
                    <a:cubicBezTo>
                      <a:pt x="64" y="272"/>
                      <a:pt x="64" y="269"/>
                      <a:pt x="65" y="266"/>
                    </a:cubicBezTo>
                    <a:cubicBezTo>
                      <a:pt x="66" y="264"/>
                      <a:pt x="67" y="265"/>
                      <a:pt x="66" y="267"/>
                    </a:cubicBezTo>
                    <a:cubicBezTo>
                      <a:pt x="68" y="263"/>
                      <a:pt x="70" y="259"/>
                      <a:pt x="72" y="255"/>
                    </a:cubicBezTo>
                    <a:cubicBezTo>
                      <a:pt x="75" y="251"/>
                      <a:pt x="77" y="247"/>
                      <a:pt x="78" y="242"/>
                    </a:cubicBezTo>
                    <a:cubicBezTo>
                      <a:pt x="80" y="240"/>
                      <a:pt x="79" y="243"/>
                      <a:pt x="80" y="241"/>
                    </a:cubicBezTo>
                    <a:cubicBezTo>
                      <a:pt x="80" y="243"/>
                      <a:pt x="79" y="244"/>
                      <a:pt x="79" y="245"/>
                    </a:cubicBezTo>
                    <a:cubicBezTo>
                      <a:pt x="82" y="239"/>
                      <a:pt x="85" y="230"/>
                      <a:pt x="91" y="223"/>
                    </a:cubicBezTo>
                    <a:cubicBezTo>
                      <a:pt x="91" y="222"/>
                      <a:pt x="87" y="228"/>
                      <a:pt x="89" y="223"/>
                    </a:cubicBezTo>
                    <a:cubicBezTo>
                      <a:pt x="91" y="221"/>
                      <a:pt x="94" y="218"/>
                      <a:pt x="96" y="215"/>
                    </a:cubicBezTo>
                    <a:cubicBezTo>
                      <a:pt x="96" y="213"/>
                      <a:pt x="94" y="218"/>
                      <a:pt x="92" y="219"/>
                    </a:cubicBezTo>
                    <a:cubicBezTo>
                      <a:pt x="93" y="216"/>
                      <a:pt x="95" y="214"/>
                      <a:pt x="96" y="212"/>
                    </a:cubicBezTo>
                    <a:cubicBezTo>
                      <a:pt x="97" y="212"/>
                      <a:pt x="97" y="213"/>
                      <a:pt x="97" y="215"/>
                    </a:cubicBezTo>
                    <a:cubicBezTo>
                      <a:pt x="99" y="211"/>
                      <a:pt x="101" y="208"/>
                      <a:pt x="102" y="205"/>
                    </a:cubicBezTo>
                    <a:cubicBezTo>
                      <a:pt x="104" y="202"/>
                      <a:pt x="106" y="199"/>
                      <a:pt x="109" y="196"/>
                    </a:cubicBezTo>
                    <a:cubicBezTo>
                      <a:pt x="110" y="196"/>
                      <a:pt x="109" y="197"/>
                      <a:pt x="110" y="197"/>
                    </a:cubicBezTo>
                    <a:cubicBezTo>
                      <a:pt x="111" y="196"/>
                      <a:pt x="111" y="195"/>
                      <a:pt x="113" y="194"/>
                    </a:cubicBezTo>
                    <a:cubicBezTo>
                      <a:pt x="114" y="191"/>
                      <a:pt x="113" y="192"/>
                      <a:pt x="114" y="189"/>
                    </a:cubicBezTo>
                    <a:cubicBezTo>
                      <a:pt x="115" y="189"/>
                      <a:pt x="116" y="189"/>
                      <a:pt x="117" y="188"/>
                    </a:cubicBezTo>
                    <a:cubicBezTo>
                      <a:pt x="119" y="185"/>
                      <a:pt x="122" y="182"/>
                      <a:pt x="124" y="179"/>
                    </a:cubicBezTo>
                    <a:cubicBezTo>
                      <a:pt x="126" y="178"/>
                      <a:pt x="123" y="181"/>
                      <a:pt x="123" y="182"/>
                    </a:cubicBezTo>
                    <a:cubicBezTo>
                      <a:pt x="126" y="181"/>
                      <a:pt x="128" y="174"/>
                      <a:pt x="129" y="172"/>
                    </a:cubicBezTo>
                    <a:cubicBezTo>
                      <a:pt x="132" y="169"/>
                      <a:pt x="130" y="172"/>
                      <a:pt x="129" y="174"/>
                    </a:cubicBezTo>
                    <a:cubicBezTo>
                      <a:pt x="133" y="170"/>
                      <a:pt x="135" y="165"/>
                      <a:pt x="139" y="162"/>
                    </a:cubicBezTo>
                    <a:cubicBezTo>
                      <a:pt x="141" y="161"/>
                      <a:pt x="139" y="165"/>
                      <a:pt x="138" y="164"/>
                    </a:cubicBezTo>
                    <a:cubicBezTo>
                      <a:pt x="139" y="164"/>
                      <a:pt x="141" y="162"/>
                      <a:pt x="144" y="160"/>
                    </a:cubicBezTo>
                    <a:cubicBezTo>
                      <a:pt x="143" y="161"/>
                      <a:pt x="141" y="163"/>
                      <a:pt x="143" y="162"/>
                    </a:cubicBezTo>
                    <a:cubicBezTo>
                      <a:pt x="142" y="163"/>
                      <a:pt x="141" y="163"/>
                      <a:pt x="140" y="165"/>
                    </a:cubicBezTo>
                    <a:cubicBezTo>
                      <a:pt x="142" y="164"/>
                      <a:pt x="144" y="162"/>
                      <a:pt x="146" y="160"/>
                    </a:cubicBezTo>
                    <a:cubicBezTo>
                      <a:pt x="145" y="160"/>
                      <a:pt x="145" y="158"/>
                      <a:pt x="148" y="157"/>
                    </a:cubicBezTo>
                    <a:cubicBezTo>
                      <a:pt x="148" y="156"/>
                      <a:pt x="147" y="157"/>
                      <a:pt x="146" y="158"/>
                    </a:cubicBezTo>
                    <a:cubicBezTo>
                      <a:pt x="148" y="155"/>
                      <a:pt x="150" y="153"/>
                      <a:pt x="151" y="150"/>
                    </a:cubicBezTo>
                    <a:cubicBezTo>
                      <a:pt x="154" y="148"/>
                      <a:pt x="151" y="152"/>
                      <a:pt x="153" y="150"/>
                    </a:cubicBezTo>
                    <a:cubicBezTo>
                      <a:pt x="154" y="149"/>
                      <a:pt x="155" y="148"/>
                      <a:pt x="156" y="147"/>
                    </a:cubicBezTo>
                    <a:cubicBezTo>
                      <a:pt x="156" y="146"/>
                      <a:pt x="157" y="145"/>
                      <a:pt x="157" y="145"/>
                    </a:cubicBezTo>
                    <a:cubicBezTo>
                      <a:pt x="162" y="141"/>
                      <a:pt x="167" y="136"/>
                      <a:pt x="170" y="133"/>
                    </a:cubicBezTo>
                    <a:cubicBezTo>
                      <a:pt x="170" y="132"/>
                      <a:pt x="169" y="132"/>
                      <a:pt x="171" y="130"/>
                    </a:cubicBezTo>
                    <a:cubicBezTo>
                      <a:pt x="174" y="130"/>
                      <a:pt x="171" y="133"/>
                      <a:pt x="176" y="129"/>
                    </a:cubicBezTo>
                    <a:cubicBezTo>
                      <a:pt x="175" y="131"/>
                      <a:pt x="173" y="132"/>
                      <a:pt x="172" y="133"/>
                    </a:cubicBezTo>
                    <a:cubicBezTo>
                      <a:pt x="173" y="134"/>
                      <a:pt x="177" y="129"/>
                      <a:pt x="179" y="127"/>
                    </a:cubicBezTo>
                    <a:cubicBezTo>
                      <a:pt x="179" y="127"/>
                      <a:pt x="178" y="127"/>
                      <a:pt x="179" y="126"/>
                    </a:cubicBezTo>
                    <a:cubicBezTo>
                      <a:pt x="182" y="125"/>
                      <a:pt x="183" y="123"/>
                      <a:pt x="185" y="123"/>
                    </a:cubicBezTo>
                    <a:cubicBezTo>
                      <a:pt x="187" y="121"/>
                      <a:pt x="185" y="122"/>
                      <a:pt x="187" y="120"/>
                    </a:cubicBezTo>
                    <a:cubicBezTo>
                      <a:pt x="189" y="118"/>
                      <a:pt x="192" y="119"/>
                      <a:pt x="194" y="115"/>
                    </a:cubicBezTo>
                    <a:cubicBezTo>
                      <a:pt x="196" y="114"/>
                      <a:pt x="195" y="116"/>
                      <a:pt x="197" y="114"/>
                    </a:cubicBezTo>
                    <a:cubicBezTo>
                      <a:pt x="196" y="116"/>
                      <a:pt x="194" y="117"/>
                      <a:pt x="193" y="118"/>
                    </a:cubicBezTo>
                    <a:cubicBezTo>
                      <a:pt x="195" y="117"/>
                      <a:pt x="198" y="115"/>
                      <a:pt x="201" y="113"/>
                    </a:cubicBezTo>
                    <a:cubicBezTo>
                      <a:pt x="202" y="112"/>
                      <a:pt x="204" y="111"/>
                      <a:pt x="205" y="110"/>
                    </a:cubicBezTo>
                    <a:cubicBezTo>
                      <a:pt x="207" y="109"/>
                      <a:pt x="209" y="108"/>
                      <a:pt x="210" y="107"/>
                    </a:cubicBezTo>
                    <a:cubicBezTo>
                      <a:pt x="213" y="105"/>
                      <a:pt x="216" y="102"/>
                      <a:pt x="220" y="100"/>
                    </a:cubicBezTo>
                    <a:cubicBezTo>
                      <a:pt x="221" y="99"/>
                      <a:pt x="223" y="98"/>
                      <a:pt x="224" y="97"/>
                    </a:cubicBezTo>
                    <a:cubicBezTo>
                      <a:pt x="226" y="96"/>
                      <a:pt x="227" y="95"/>
                      <a:pt x="229" y="95"/>
                    </a:cubicBezTo>
                    <a:cubicBezTo>
                      <a:pt x="229" y="95"/>
                      <a:pt x="228" y="96"/>
                      <a:pt x="227" y="98"/>
                    </a:cubicBezTo>
                    <a:cubicBezTo>
                      <a:pt x="230" y="97"/>
                      <a:pt x="232" y="95"/>
                      <a:pt x="234" y="94"/>
                    </a:cubicBezTo>
                    <a:cubicBezTo>
                      <a:pt x="236" y="92"/>
                      <a:pt x="235" y="92"/>
                      <a:pt x="234" y="92"/>
                    </a:cubicBezTo>
                    <a:cubicBezTo>
                      <a:pt x="236" y="91"/>
                      <a:pt x="238" y="90"/>
                      <a:pt x="240" y="89"/>
                    </a:cubicBezTo>
                    <a:cubicBezTo>
                      <a:pt x="241" y="89"/>
                      <a:pt x="244" y="88"/>
                      <a:pt x="246" y="87"/>
                    </a:cubicBezTo>
                    <a:cubicBezTo>
                      <a:pt x="250" y="85"/>
                      <a:pt x="254" y="82"/>
                      <a:pt x="257" y="79"/>
                    </a:cubicBezTo>
                    <a:cubicBezTo>
                      <a:pt x="259" y="79"/>
                      <a:pt x="255" y="81"/>
                      <a:pt x="255" y="82"/>
                    </a:cubicBezTo>
                    <a:cubicBezTo>
                      <a:pt x="256" y="81"/>
                      <a:pt x="257" y="81"/>
                      <a:pt x="258" y="81"/>
                    </a:cubicBezTo>
                    <a:cubicBezTo>
                      <a:pt x="259" y="80"/>
                      <a:pt x="259" y="80"/>
                      <a:pt x="260" y="80"/>
                    </a:cubicBezTo>
                    <a:cubicBezTo>
                      <a:pt x="261" y="79"/>
                      <a:pt x="262" y="79"/>
                      <a:pt x="264" y="78"/>
                    </a:cubicBezTo>
                    <a:cubicBezTo>
                      <a:pt x="265" y="77"/>
                      <a:pt x="264" y="77"/>
                      <a:pt x="264" y="77"/>
                    </a:cubicBezTo>
                    <a:cubicBezTo>
                      <a:pt x="269" y="74"/>
                      <a:pt x="277" y="73"/>
                      <a:pt x="279" y="70"/>
                    </a:cubicBezTo>
                    <a:cubicBezTo>
                      <a:pt x="281" y="70"/>
                      <a:pt x="280" y="71"/>
                      <a:pt x="283" y="71"/>
                    </a:cubicBezTo>
                    <a:cubicBezTo>
                      <a:pt x="285" y="70"/>
                      <a:pt x="287" y="68"/>
                      <a:pt x="289" y="68"/>
                    </a:cubicBezTo>
                    <a:cubicBezTo>
                      <a:pt x="290" y="67"/>
                      <a:pt x="291" y="66"/>
                      <a:pt x="292" y="66"/>
                    </a:cubicBezTo>
                    <a:cubicBezTo>
                      <a:pt x="293" y="65"/>
                      <a:pt x="293" y="65"/>
                      <a:pt x="294" y="65"/>
                    </a:cubicBezTo>
                    <a:cubicBezTo>
                      <a:pt x="295" y="65"/>
                      <a:pt x="296" y="64"/>
                      <a:pt x="297" y="64"/>
                    </a:cubicBezTo>
                    <a:cubicBezTo>
                      <a:pt x="300" y="63"/>
                      <a:pt x="304" y="62"/>
                      <a:pt x="306" y="61"/>
                    </a:cubicBezTo>
                    <a:cubicBezTo>
                      <a:pt x="306" y="61"/>
                      <a:pt x="309" y="61"/>
                      <a:pt x="308" y="61"/>
                    </a:cubicBezTo>
                    <a:cubicBezTo>
                      <a:pt x="310" y="61"/>
                      <a:pt x="311" y="60"/>
                      <a:pt x="313" y="59"/>
                    </a:cubicBezTo>
                    <a:cubicBezTo>
                      <a:pt x="315" y="58"/>
                      <a:pt x="317" y="58"/>
                      <a:pt x="319" y="58"/>
                    </a:cubicBezTo>
                    <a:cubicBezTo>
                      <a:pt x="320" y="57"/>
                      <a:pt x="321" y="57"/>
                      <a:pt x="323" y="56"/>
                    </a:cubicBezTo>
                    <a:cubicBezTo>
                      <a:pt x="323" y="57"/>
                      <a:pt x="323" y="57"/>
                      <a:pt x="324" y="57"/>
                    </a:cubicBezTo>
                    <a:cubicBezTo>
                      <a:pt x="325" y="56"/>
                      <a:pt x="329" y="55"/>
                      <a:pt x="327" y="56"/>
                    </a:cubicBezTo>
                    <a:cubicBezTo>
                      <a:pt x="328" y="55"/>
                      <a:pt x="330" y="55"/>
                      <a:pt x="332" y="54"/>
                    </a:cubicBezTo>
                    <a:cubicBezTo>
                      <a:pt x="333" y="54"/>
                      <a:pt x="335" y="54"/>
                      <a:pt x="337" y="53"/>
                    </a:cubicBezTo>
                    <a:cubicBezTo>
                      <a:pt x="336" y="53"/>
                      <a:pt x="338" y="52"/>
                      <a:pt x="341" y="52"/>
                    </a:cubicBezTo>
                    <a:cubicBezTo>
                      <a:pt x="342" y="52"/>
                      <a:pt x="340" y="52"/>
                      <a:pt x="340" y="53"/>
                    </a:cubicBezTo>
                    <a:cubicBezTo>
                      <a:pt x="343" y="52"/>
                      <a:pt x="347" y="51"/>
                      <a:pt x="351" y="50"/>
                    </a:cubicBezTo>
                    <a:cubicBezTo>
                      <a:pt x="348" y="52"/>
                      <a:pt x="347" y="51"/>
                      <a:pt x="345" y="53"/>
                    </a:cubicBezTo>
                    <a:cubicBezTo>
                      <a:pt x="348" y="53"/>
                      <a:pt x="350" y="52"/>
                      <a:pt x="352" y="52"/>
                    </a:cubicBezTo>
                    <a:cubicBezTo>
                      <a:pt x="353" y="52"/>
                      <a:pt x="351" y="53"/>
                      <a:pt x="350" y="53"/>
                    </a:cubicBezTo>
                    <a:cubicBezTo>
                      <a:pt x="347" y="54"/>
                      <a:pt x="345" y="53"/>
                      <a:pt x="342" y="55"/>
                    </a:cubicBezTo>
                    <a:cubicBezTo>
                      <a:pt x="345" y="54"/>
                      <a:pt x="344" y="56"/>
                      <a:pt x="347" y="55"/>
                    </a:cubicBezTo>
                    <a:cubicBezTo>
                      <a:pt x="348" y="56"/>
                      <a:pt x="345" y="56"/>
                      <a:pt x="343" y="57"/>
                    </a:cubicBezTo>
                    <a:cubicBezTo>
                      <a:pt x="342" y="57"/>
                      <a:pt x="343" y="56"/>
                      <a:pt x="343" y="55"/>
                    </a:cubicBezTo>
                    <a:cubicBezTo>
                      <a:pt x="341" y="55"/>
                      <a:pt x="340" y="57"/>
                      <a:pt x="339" y="58"/>
                    </a:cubicBezTo>
                    <a:cubicBezTo>
                      <a:pt x="337" y="58"/>
                      <a:pt x="336" y="58"/>
                      <a:pt x="335" y="58"/>
                    </a:cubicBezTo>
                    <a:cubicBezTo>
                      <a:pt x="334" y="59"/>
                      <a:pt x="334" y="59"/>
                      <a:pt x="333" y="59"/>
                    </a:cubicBezTo>
                    <a:cubicBezTo>
                      <a:pt x="333" y="59"/>
                      <a:pt x="332" y="59"/>
                      <a:pt x="331" y="59"/>
                    </a:cubicBezTo>
                    <a:cubicBezTo>
                      <a:pt x="333" y="59"/>
                      <a:pt x="334" y="58"/>
                      <a:pt x="334" y="58"/>
                    </a:cubicBezTo>
                    <a:cubicBezTo>
                      <a:pt x="335" y="58"/>
                      <a:pt x="335" y="57"/>
                      <a:pt x="336" y="57"/>
                    </a:cubicBezTo>
                    <a:cubicBezTo>
                      <a:pt x="337" y="57"/>
                      <a:pt x="337" y="56"/>
                      <a:pt x="339" y="56"/>
                    </a:cubicBezTo>
                    <a:cubicBezTo>
                      <a:pt x="340" y="55"/>
                      <a:pt x="334" y="57"/>
                      <a:pt x="339" y="54"/>
                    </a:cubicBezTo>
                    <a:cubicBezTo>
                      <a:pt x="342" y="53"/>
                      <a:pt x="339" y="56"/>
                      <a:pt x="341" y="55"/>
                    </a:cubicBezTo>
                    <a:cubicBezTo>
                      <a:pt x="345" y="53"/>
                      <a:pt x="342" y="54"/>
                      <a:pt x="340" y="54"/>
                    </a:cubicBezTo>
                    <a:cubicBezTo>
                      <a:pt x="341" y="53"/>
                      <a:pt x="342" y="53"/>
                      <a:pt x="343" y="53"/>
                    </a:cubicBezTo>
                    <a:cubicBezTo>
                      <a:pt x="341" y="53"/>
                      <a:pt x="338" y="54"/>
                      <a:pt x="334" y="55"/>
                    </a:cubicBezTo>
                    <a:cubicBezTo>
                      <a:pt x="333" y="55"/>
                      <a:pt x="331" y="56"/>
                      <a:pt x="329" y="56"/>
                    </a:cubicBezTo>
                    <a:cubicBezTo>
                      <a:pt x="328" y="57"/>
                      <a:pt x="326" y="57"/>
                      <a:pt x="325" y="57"/>
                    </a:cubicBezTo>
                    <a:cubicBezTo>
                      <a:pt x="326" y="58"/>
                      <a:pt x="322" y="58"/>
                      <a:pt x="322" y="59"/>
                    </a:cubicBezTo>
                    <a:cubicBezTo>
                      <a:pt x="325" y="58"/>
                      <a:pt x="328" y="57"/>
                      <a:pt x="332" y="56"/>
                    </a:cubicBezTo>
                    <a:cubicBezTo>
                      <a:pt x="334" y="58"/>
                      <a:pt x="322" y="61"/>
                      <a:pt x="319" y="62"/>
                    </a:cubicBezTo>
                    <a:cubicBezTo>
                      <a:pt x="313" y="63"/>
                      <a:pt x="318" y="60"/>
                      <a:pt x="314" y="60"/>
                    </a:cubicBezTo>
                    <a:cubicBezTo>
                      <a:pt x="314" y="62"/>
                      <a:pt x="310" y="61"/>
                      <a:pt x="308" y="63"/>
                    </a:cubicBezTo>
                    <a:cubicBezTo>
                      <a:pt x="310" y="62"/>
                      <a:pt x="316" y="61"/>
                      <a:pt x="314" y="63"/>
                    </a:cubicBezTo>
                    <a:cubicBezTo>
                      <a:pt x="310" y="63"/>
                      <a:pt x="311" y="65"/>
                      <a:pt x="305" y="66"/>
                    </a:cubicBezTo>
                    <a:cubicBezTo>
                      <a:pt x="302" y="66"/>
                      <a:pt x="305" y="64"/>
                      <a:pt x="302" y="64"/>
                    </a:cubicBezTo>
                    <a:cubicBezTo>
                      <a:pt x="299" y="67"/>
                      <a:pt x="299" y="67"/>
                      <a:pt x="299" y="67"/>
                    </a:cubicBezTo>
                    <a:cubicBezTo>
                      <a:pt x="300" y="67"/>
                      <a:pt x="301" y="66"/>
                      <a:pt x="301" y="67"/>
                    </a:cubicBezTo>
                    <a:cubicBezTo>
                      <a:pt x="299" y="68"/>
                      <a:pt x="298" y="69"/>
                      <a:pt x="296" y="69"/>
                    </a:cubicBezTo>
                    <a:cubicBezTo>
                      <a:pt x="294" y="70"/>
                      <a:pt x="293" y="71"/>
                      <a:pt x="291" y="71"/>
                    </a:cubicBezTo>
                    <a:cubicBezTo>
                      <a:pt x="288" y="73"/>
                      <a:pt x="285" y="74"/>
                      <a:pt x="282" y="76"/>
                    </a:cubicBezTo>
                    <a:cubicBezTo>
                      <a:pt x="284" y="76"/>
                      <a:pt x="286" y="74"/>
                      <a:pt x="288" y="74"/>
                    </a:cubicBezTo>
                    <a:cubicBezTo>
                      <a:pt x="284" y="76"/>
                      <a:pt x="278" y="79"/>
                      <a:pt x="276" y="78"/>
                    </a:cubicBezTo>
                    <a:cubicBezTo>
                      <a:pt x="277" y="78"/>
                      <a:pt x="277" y="78"/>
                      <a:pt x="278" y="77"/>
                    </a:cubicBezTo>
                    <a:cubicBezTo>
                      <a:pt x="279" y="77"/>
                      <a:pt x="280" y="76"/>
                      <a:pt x="281" y="75"/>
                    </a:cubicBezTo>
                    <a:cubicBezTo>
                      <a:pt x="281" y="74"/>
                      <a:pt x="277" y="76"/>
                      <a:pt x="278" y="75"/>
                    </a:cubicBezTo>
                    <a:cubicBezTo>
                      <a:pt x="274" y="77"/>
                      <a:pt x="271" y="80"/>
                      <a:pt x="268" y="80"/>
                    </a:cubicBezTo>
                    <a:cubicBezTo>
                      <a:pt x="266" y="81"/>
                      <a:pt x="265" y="82"/>
                      <a:pt x="263" y="82"/>
                    </a:cubicBezTo>
                    <a:cubicBezTo>
                      <a:pt x="263" y="82"/>
                      <a:pt x="262" y="84"/>
                      <a:pt x="263" y="84"/>
                    </a:cubicBezTo>
                    <a:cubicBezTo>
                      <a:pt x="260" y="84"/>
                      <a:pt x="257" y="86"/>
                      <a:pt x="254" y="88"/>
                    </a:cubicBezTo>
                    <a:cubicBezTo>
                      <a:pt x="251" y="89"/>
                      <a:pt x="248" y="91"/>
                      <a:pt x="246" y="91"/>
                    </a:cubicBezTo>
                    <a:cubicBezTo>
                      <a:pt x="245" y="91"/>
                      <a:pt x="244" y="92"/>
                      <a:pt x="242" y="93"/>
                    </a:cubicBezTo>
                    <a:cubicBezTo>
                      <a:pt x="238" y="96"/>
                      <a:pt x="238" y="96"/>
                      <a:pt x="238" y="96"/>
                    </a:cubicBezTo>
                    <a:cubicBezTo>
                      <a:pt x="238" y="96"/>
                      <a:pt x="238" y="95"/>
                      <a:pt x="238" y="94"/>
                    </a:cubicBezTo>
                    <a:cubicBezTo>
                      <a:pt x="236" y="95"/>
                      <a:pt x="237" y="96"/>
                      <a:pt x="236" y="97"/>
                    </a:cubicBezTo>
                    <a:cubicBezTo>
                      <a:pt x="233" y="98"/>
                      <a:pt x="234" y="97"/>
                      <a:pt x="235" y="95"/>
                    </a:cubicBezTo>
                    <a:cubicBezTo>
                      <a:pt x="232" y="97"/>
                      <a:pt x="228" y="99"/>
                      <a:pt x="227" y="98"/>
                    </a:cubicBezTo>
                    <a:cubicBezTo>
                      <a:pt x="226" y="100"/>
                      <a:pt x="229" y="99"/>
                      <a:pt x="226" y="102"/>
                    </a:cubicBezTo>
                    <a:cubicBezTo>
                      <a:pt x="231" y="100"/>
                      <a:pt x="227" y="99"/>
                      <a:pt x="232" y="97"/>
                    </a:cubicBezTo>
                    <a:cubicBezTo>
                      <a:pt x="234" y="98"/>
                      <a:pt x="233" y="99"/>
                      <a:pt x="230" y="100"/>
                    </a:cubicBezTo>
                    <a:cubicBezTo>
                      <a:pt x="228" y="102"/>
                      <a:pt x="225" y="103"/>
                      <a:pt x="223" y="104"/>
                    </a:cubicBezTo>
                    <a:cubicBezTo>
                      <a:pt x="220" y="105"/>
                      <a:pt x="218" y="106"/>
                      <a:pt x="216" y="108"/>
                    </a:cubicBezTo>
                    <a:cubicBezTo>
                      <a:pt x="213" y="108"/>
                      <a:pt x="217" y="106"/>
                      <a:pt x="219" y="105"/>
                    </a:cubicBezTo>
                    <a:cubicBezTo>
                      <a:pt x="216" y="105"/>
                      <a:pt x="215" y="107"/>
                      <a:pt x="213" y="109"/>
                    </a:cubicBezTo>
                    <a:cubicBezTo>
                      <a:pt x="213" y="109"/>
                      <a:pt x="213" y="109"/>
                      <a:pt x="214" y="109"/>
                    </a:cubicBezTo>
                    <a:cubicBezTo>
                      <a:pt x="213" y="110"/>
                      <a:pt x="212" y="110"/>
                      <a:pt x="212" y="111"/>
                    </a:cubicBezTo>
                    <a:cubicBezTo>
                      <a:pt x="210" y="112"/>
                      <a:pt x="208" y="113"/>
                      <a:pt x="207" y="115"/>
                    </a:cubicBezTo>
                    <a:cubicBezTo>
                      <a:pt x="205" y="116"/>
                      <a:pt x="203" y="117"/>
                      <a:pt x="201" y="118"/>
                    </a:cubicBezTo>
                    <a:cubicBezTo>
                      <a:pt x="201" y="119"/>
                      <a:pt x="196" y="123"/>
                      <a:pt x="195" y="122"/>
                    </a:cubicBezTo>
                    <a:cubicBezTo>
                      <a:pt x="195" y="124"/>
                      <a:pt x="193" y="125"/>
                      <a:pt x="191" y="127"/>
                    </a:cubicBezTo>
                    <a:cubicBezTo>
                      <a:pt x="189" y="129"/>
                      <a:pt x="187" y="131"/>
                      <a:pt x="185" y="132"/>
                    </a:cubicBezTo>
                    <a:cubicBezTo>
                      <a:pt x="184" y="133"/>
                      <a:pt x="184" y="133"/>
                      <a:pt x="184" y="133"/>
                    </a:cubicBezTo>
                    <a:cubicBezTo>
                      <a:pt x="180" y="135"/>
                      <a:pt x="177" y="138"/>
                      <a:pt x="177" y="137"/>
                    </a:cubicBezTo>
                    <a:cubicBezTo>
                      <a:pt x="176" y="139"/>
                      <a:pt x="175" y="140"/>
                      <a:pt x="174" y="142"/>
                    </a:cubicBezTo>
                    <a:cubicBezTo>
                      <a:pt x="169" y="145"/>
                      <a:pt x="174" y="140"/>
                      <a:pt x="171" y="141"/>
                    </a:cubicBezTo>
                    <a:cubicBezTo>
                      <a:pt x="169" y="144"/>
                      <a:pt x="167" y="146"/>
                      <a:pt x="164" y="148"/>
                    </a:cubicBezTo>
                    <a:cubicBezTo>
                      <a:pt x="164" y="149"/>
                      <a:pt x="162" y="151"/>
                      <a:pt x="162" y="152"/>
                    </a:cubicBezTo>
                    <a:cubicBezTo>
                      <a:pt x="160" y="153"/>
                      <a:pt x="164" y="149"/>
                      <a:pt x="160" y="150"/>
                    </a:cubicBezTo>
                    <a:cubicBezTo>
                      <a:pt x="162" y="152"/>
                      <a:pt x="155" y="159"/>
                      <a:pt x="151" y="161"/>
                    </a:cubicBezTo>
                    <a:cubicBezTo>
                      <a:pt x="150" y="163"/>
                      <a:pt x="149" y="164"/>
                      <a:pt x="149" y="164"/>
                    </a:cubicBezTo>
                    <a:cubicBezTo>
                      <a:pt x="149" y="165"/>
                      <a:pt x="148" y="166"/>
                      <a:pt x="147" y="167"/>
                    </a:cubicBezTo>
                    <a:cubicBezTo>
                      <a:pt x="146" y="167"/>
                      <a:pt x="148" y="164"/>
                      <a:pt x="145" y="167"/>
                    </a:cubicBezTo>
                    <a:cubicBezTo>
                      <a:pt x="144" y="168"/>
                      <a:pt x="145" y="165"/>
                      <a:pt x="146" y="163"/>
                    </a:cubicBezTo>
                    <a:cubicBezTo>
                      <a:pt x="146" y="163"/>
                      <a:pt x="145" y="164"/>
                      <a:pt x="145" y="164"/>
                    </a:cubicBezTo>
                    <a:cubicBezTo>
                      <a:pt x="145" y="164"/>
                      <a:pt x="144" y="165"/>
                      <a:pt x="144" y="165"/>
                    </a:cubicBezTo>
                    <a:cubicBezTo>
                      <a:pt x="142" y="167"/>
                      <a:pt x="144" y="166"/>
                      <a:pt x="143" y="169"/>
                    </a:cubicBezTo>
                    <a:cubicBezTo>
                      <a:pt x="141" y="172"/>
                      <a:pt x="140" y="170"/>
                      <a:pt x="137" y="173"/>
                    </a:cubicBezTo>
                    <a:cubicBezTo>
                      <a:pt x="135" y="175"/>
                      <a:pt x="133" y="176"/>
                      <a:pt x="131" y="179"/>
                    </a:cubicBezTo>
                    <a:cubicBezTo>
                      <a:pt x="134" y="178"/>
                      <a:pt x="136" y="175"/>
                      <a:pt x="138" y="173"/>
                    </a:cubicBezTo>
                    <a:cubicBezTo>
                      <a:pt x="138" y="173"/>
                      <a:pt x="139" y="172"/>
                      <a:pt x="141" y="171"/>
                    </a:cubicBezTo>
                    <a:cubicBezTo>
                      <a:pt x="139" y="173"/>
                      <a:pt x="140" y="174"/>
                      <a:pt x="136" y="176"/>
                    </a:cubicBezTo>
                    <a:cubicBezTo>
                      <a:pt x="134" y="179"/>
                      <a:pt x="138" y="175"/>
                      <a:pt x="136" y="178"/>
                    </a:cubicBezTo>
                    <a:cubicBezTo>
                      <a:pt x="135" y="178"/>
                      <a:pt x="135" y="179"/>
                      <a:pt x="134" y="180"/>
                    </a:cubicBezTo>
                    <a:cubicBezTo>
                      <a:pt x="133" y="181"/>
                      <a:pt x="132" y="182"/>
                      <a:pt x="131" y="183"/>
                    </a:cubicBezTo>
                    <a:cubicBezTo>
                      <a:pt x="129" y="185"/>
                      <a:pt x="127" y="187"/>
                      <a:pt x="125" y="189"/>
                    </a:cubicBezTo>
                    <a:cubicBezTo>
                      <a:pt x="125" y="190"/>
                      <a:pt x="129" y="186"/>
                      <a:pt x="129" y="185"/>
                    </a:cubicBezTo>
                    <a:cubicBezTo>
                      <a:pt x="131" y="185"/>
                      <a:pt x="126" y="191"/>
                      <a:pt x="124" y="193"/>
                    </a:cubicBezTo>
                    <a:cubicBezTo>
                      <a:pt x="122" y="194"/>
                      <a:pt x="127" y="189"/>
                      <a:pt x="125" y="190"/>
                    </a:cubicBezTo>
                    <a:cubicBezTo>
                      <a:pt x="122" y="192"/>
                      <a:pt x="124" y="193"/>
                      <a:pt x="121" y="196"/>
                    </a:cubicBezTo>
                    <a:cubicBezTo>
                      <a:pt x="122" y="191"/>
                      <a:pt x="115" y="205"/>
                      <a:pt x="110" y="207"/>
                    </a:cubicBezTo>
                    <a:cubicBezTo>
                      <a:pt x="110" y="209"/>
                      <a:pt x="107" y="214"/>
                      <a:pt x="106" y="218"/>
                    </a:cubicBezTo>
                    <a:cubicBezTo>
                      <a:pt x="104" y="217"/>
                      <a:pt x="99" y="228"/>
                      <a:pt x="98" y="230"/>
                    </a:cubicBezTo>
                    <a:cubicBezTo>
                      <a:pt x="98" y="231"/>
                      <a:pt x="97" y="231"/>
                      <a:pt x="97" y="231"/>
                    </a:cubicBezTo>
                    <a:cubicBezTo>
                      <a:pt x="97" y="232"/>
                      <a:pt x="95" y="234"/>
                      <a:pt x="94" y="237"/>
                    </a:cubicBezTo>
                    <a:cubicBezTo>
                      <a:pt x="93" y="238"/>
                      <a:pt x="92" y="239"/>
                      <a:pt x="91" y="241"/>
                    </a:cubicBezTo>
                    <a:cubicBezTo>
                      <a:pt x="91" y="242"/>
                      <a:pt x="90" y="244"/>
                      <a:pt x="89" y="247"/>
                    </a:cubicBezTo>
                    <a:cubicBezTo>
                      <a:pt x="88" y="247"/>
                      <a:pt x="88" y="245"/>
                      <a:pt x="87" y="248"/>
                    </a:cubicBezTo>
                    <a:cubicBezTo>
                      <a:pt x="85" y="252"/>
                      <a:pt x="83" y="255"/>
                      <a:pt x="81" y="259"/>
                    </a:cubicBezTo>
                    <a:cubicBezTo>
                      <a:pt x="80" y="262"/>
                      <a:pt x="78" y="265"/>
                      <a:pt x="76" y="270"/>
                    </a:cubicBezTo>
                    <a:cubicBezTo>
                      <a:pt x="75" y="270"/>
                      <a:pt x="76" y="268"/>
                      <a:pt x="74" y="271"/>
                    </a:cubicBezTo>
                    <a:cubicBezTo>
                      <a:pt x="76" y="272"/>
                      <a:pt x="73" y="276"/>
                      <a:pt x="71" y="277"/>
                    </a:cubicBezTo>
                    <a:cubicBezTo>
                      <a:pt x="73" y="277"/>
                      <a:pt x="72" y="282"/>
                      <a:pt x="69" y="285"/>
                    </a:cubicBezTo>
                    <a:cubicBezTo>
                      <a:pt x="68" y="286"/>
                      <a:pt x="71" y="281"/>
                      <a:pt x="70" y="281"/>
                    </a:cubicBezTo>
                    <a:cubicBezTo>
                      <a:pt x="69" y="282"/>
                      <a:pt x="69" y="283"/>
                      <a:pt x="68" y="284"/>
                    </a:cubicBezTo>
                    <a:cubicBezTo>
                      <a:pt x="68" y="286"/>
                      <a:pt x="69" y="284"/>
                      <a:pt x="68" y="287"/>
                    </a:cubicBezTo>
                    <a:cubicBezTo>
                      <a:pt x="67" y="288"/>
                      <a:pt x="68" y="285"/>
                      <a:pt x="67" y="286"/>
                    </a:cubicBezTo>
                    <a:cubicBezTo>
                      <a:pt x="65" y="290"/>
                      <a:pt x="65" y="292"/>
                      <a:pt x="66" y="292"/>
                    </a:cubicBezTo>
                    <a:cubicBezTo>
                      <a:pt x="65" y="295"/>
                      <a:pt x="64" y="291"/>
                      <a:pt x="63" y="295"/>
                    </a:cubicBezTo>
                    <a:cubicBezTo>
                      <a:pt x="65" y="295"/>
                      <a:pt x="64" y="298"/>
                      <a:pt x="63" y="301"/>
                    </a:cubicBezTo>
                    <a:cubicBezTo>
                      <a:pt x="61" y="302"/>
                      <a:pt x="62" y="303"/>
                      <a:pt x="60" y="305"/>
                    </a:cubicBezTo>
                    <a:cubicBezTo>
                      <a:pt x="61" y="306"/>
                      <a:pt x="60" y="309"/>
                      <a:pt x="58" y="311"/>
                    </a:cubicBezTo>
                    <a:cubicBezTo>
                      <a:pt x="58" y="311"/>
                      <a:pt x="59" y="310"/>
                      <a:pt x="58" y="310"/>
                    </a:cubicBezTo>
                    <a:cubicBezTo>
                      <a:pt x="58" y="312"/>
                      <a:pt x="54" y="322"/>
                      <a:pt x="56" y="322"/>
                    </a:cubicBezTo>
                    <a:cubicBezTo>
                      <a:pt x="55" y="324"/>
                      <a:pt x="56" y="328"/>
                      <a:pt x="54" y="330"/>
                    </a:cubicBezTo>
                    <a:cubicBezTo>
                      <a:pt x="53" y="331"/>
                      <a:pt x="54" y="327"/>
                      <a:pt x="54" y="325"/>
                    </a:cubicBezTo>
                    <a:cubicBezTo>
                      <a:pt x="53" y="327"/>
                      <a:pt x="52" y="330"/>
                      <a:pt x="51" y="333"/>
                    </a:cubicBezTo>
                    <a:cubicBezTo>
                      <a:pt x="54" y="335"/>
                      <a:pt x="50" y="344"/>
                      <a:pt x="50" y="347"/>
                    </a:cubicBezTo>
                    <a:cubicBezTo>
                      <a:pt x="49" y="347"/>
                      <a:pt x="49" y="343"/>
                      <a:pt x="49" y="341"/>
                    </a:cubicBezTo>
                    <a:cubicBezTo>
                      <a:pt x="50" y="340"/>
                      <a:pt x="50" y="341"/>
                      <a:pt x="50" y="342"/>
                    </a:cubicBezTo>
                    <a:cubicBezTo>
                      <a:pt x="52" y="339"/>
                      <a:pt x="50" y="339"/>
                      <a:pt x="51" y="336"/>
                    </a:cubicBezTo>
                    <a:cubicBezTo>
                      <a:pt x="49" y="340"/>
                      <a:pt x="49" y="342"/>
                      <a:pt x="47" y="345"/>
                    </a:cubicBezTo>
                    <a:cubicBezTo>
                      <a:pt x="46" y="348"/>
                      <a:pt x="48" y="345"/>
                      <a:pt x="48" y="346"/>
                    </a:cubicBezTo>
                    <a:cubicBezTo>
                      <a:pt x="47" y="347"/>
                      <a:pt x="47" y="349"/>
                      <a:pt x="46" y="352"/>
                    </a:cubicBezTo>
                    <a:cubicBezTo>
                      <a:pt x="45" y="354"/>
                      <a:pt x="45" y="357"/>
                      <a:pt x="44" y="359"/>
                    </a:cubicBezTo>
                    <a:cubicBezTo>
                      <a:pt x="44" y="362"/>
                      <a:pt x="43" y="365"/>
                      <a:pt x="43" y="368"/>
                    </a:cubicBezTo>
                    <a:cubicBezTo>
                      <a:pt x="43" y="370"/>
                      <a:pt x="42" y="373"/>
                      <a:pt x="42" y="374"/>
                    </a:cubicBezTo>
                    <a:cubicBezTo>
                      <a:pt x="42" y="375"/>
                      <a:pt x="42" y="381"/>
                      <a:pt x="43" y="378"/>
                    </a:cubicBezTo>
                    <a:cubicBezTo>
                      <a:pt x="43" y="383"/>
                      <a:pt x="41" y="386"/>
                      <a:pt x="42" y="386"/>
                    </a:cubicBezTo>
                    <a:cubicBezTo>
                      <a:pt x="41" y="388"/>
                      <a:pt x="41" y="386"/>
                      <a:pt x="41" y="386"/>
                    </a:cubicBezTo>
                    <a:cubicBezTo>
                      <a:pt x="41" y="384"/>
                      <a:pt x="41" y="383"/>
                      <a:pt x="42" y="382"/>
                    </a:cubicBezTo>
                    <a:cubicBezTo>
                      <a:pt x="41" y="380"/>
                      <a:pt x="40" y="383"/>
                      <a:pt x="41" y="379"/>
                    </a:cubicBezTo>
                    <a:cubicBezTo>
                      <a:pt x="40" y="381"/>
                      <a:pt x="40" y="382"/>
                      <a:pt x="40" y="383"/>
                    </a:cubicBezTo>
                    <a:cubicBezTo>
                      <a:pt x="40" y="384"/>
                      <a:pt x="40" y="385"/>
                      <a:pt x="41" y="388"/>
                    </a:cubicBezTo>
                    <a:cubicBezTo>
                      <a:pt x="40" y="388"/>
                      <a:pt x="40" y="388"/>
                      <a:pt x="39" y="389"/>
                    </a:cubicBezTo>
                    <a:cubicBezTo>
                      <a:pt x="40" y="392"/>
                      <a:pt x="40" y="388"/>
                      <a:pt x="41" y="389"/>
                    </a:cubicBezTo>
                    <a:cubicBezTo>
                      <a:pt x="41" y="391"/>
                      <a:pt x="40" y="393"/>
                      <a:pt x="41" y="396"/>
                    </a:cubicBezTo>
                    <a:cubicBezTo>
                      <a:pt x="42" y="393"/>
                      <a:pt x="42" y="390"/>
                      <a:pt x="43" y="387"/>
                    </a:cubicBezTo>
                    <a:cubicBezTo>
                      <a:pt x="43" y="385"/>
                      <a:pt x="44" y="382"/>
                      <a:pt x="44" y="379"/>
                    </a:cubicBezTo>
                    <a:cubicBezTo>
                      <a:pt x="45" y="373"/>
                      <a:pt x="46" y="368"/>
                      <a:pt x="48" y="362"/>
                    </a:cubicBezTo>
                    <a:cubicBezTo>
                      <a:pt x="49" y="359"/>
                      <a:pt x="48" y="364"/>
                      <a:pt x="49" y="361"/>
                    </a:cubicBezTo>
                    <a:cubicBezTo>
                      <a:pt x="50" y="358"/>
                      <a:pt x="49" y="359"/>
                      <a:pt x="49" y="357"/>
                    </a:cubicBezTo>
                    <a:cubicBezTo>
                      <a:pt x="50" y="355"/>
                      <a:pt x="50" y="360"/>
                      <a:pt x="51" y="363"/>
                    </a:cubicBezTo>
                    <a:cubicBezTo>
                      <a:pt x="50" y="364"/>
                      <a:pt x="50" y="366"/>
                      <a:pt x="49" y="367"/>
                    </a:cubicBezTo>
                    <a:cubicBezTo>
                      <a:pt x="49" y="369"/>
                      <a:pt x="48" y="370"/>
                      <a:pt x="48" y="372"/>
                    </a:cubicBezTo>
                    <a:cubicBezTo>
                      <a:pt x="47" y="376"/>
                      <a:pt x="46" y="379"/>
                      <a:pt x="46" y="383"/>
                    </a:cubicBezTo>
                    <a:cubicBezTo>
                      <a:pt x="46" y="385"/>
                      <a:pt x="46" y="386"/>
                      <a:pt x="45" y="387"/>
                    </a:cubicBezTo>
                    <a:cubicBezTo>
                      <a:pt x="45" y="388"/>
                      <a:pt x="45" y="389"/>
                      <a:pt x="45" y="390"/>
                    </a:cubicBezTo>
                    <a:cubicBezTo>
                      <a:pt x="46" y="388"/>
                      <a:pt x="46" y="389"/>
                      <a:pt x="45" y="393"/>
                    </a:cubicBezTo>
                    <a:cubicBezTo>
                      <a:pt x="45" y="396"/>
                      <a:pt x="46" y="393"/>
                      <a:pt x="46" y="395"/>
                    </a:cubicBezTo>
                    <a:cubicBezTo>
                      <a:pt x="44" y="400"/>
                      <a:pt x="45" y="401"/>
                      <a:pt x="44" y="406"/>
                    </a:cubicBezTo>
                    <a:cubicBezTo>
                      <a:pt x="44" y="408"/>
                      <a:pt x="43" y="406"/>
                      <a:pt x="43" y="409"/>
                    </a:cubicBezTo>
                    <a:cubicBezTo>
                      <a:pt x="44" y="409"/>
                      <a:pt x="44" y="411"/>
                      <a:pt x="43" y="414"/>
                    </a:cubicBezTo>
                    <a:cubicBezTo>
                      <a:pt x="43" y="416"/>
                      <a:pt x="43" y="410"/>
                      <a:pt x="42" y="414"/>
                    </a:cubicBezTo>
                    <a:cubicBezTo>
                      <a:pt x="42" y="415"/>
                      <a:pt x="42" y="416"/>
                      <a:pt x="42" y="417"/>
                    </a:cubicBezTo>
                    <a:cubicBezTo>
                      <a:pt x="42" y="417"/>
                      <a:pt x="42" y="418"/>
                      <a:pt x="43" y="420"/>
                    </a:cubicBezTo>
                    <a:cubicBezTo>
                      <a:pt x="43" y="421"/>
                      <a:pt x="42" y="423"/>
                      <a:pt x="42" y="424"/>
                    </a:cubicBezTo>
                    <a:cubicBezTo>
                      <a:pt x="42" y="425"/>
                      <a:pt x="42" y="426"/>
                      <a:pt x="42" y="427"/>
                    </a:cubicBezTo>
                    <a:cubicBezTo>
                      <a:pt x="41" y="430"/>
                      <a:pt x="41" y="432"/>
                      <a:pt x="40" y="434"/>
                    </a:cubicBezTo>
                    <a:cubicBezTo>
                      <a:pt x="42" y="436"/>
                      <a:pt x="40" y="439"/>
                      <a:pt x="41" y="442"/>
                    </a:cubicBezTo>
                    <a:cubicBezTo>
                      <a:pt x="40" y="444"/>
                      <a:pt x="41" y="440"/>
                      <a:pt x="40" y="439"/>
                    </a:cubicBezTo>
                    <a:cubicBezTo>
                      <a:pt x="40" y="440"/>
                      <a:pt x="40" y="441"/>
                      <a:pt x="40" y="443"/>
                    </a:cubicBezTo>
                    <a:cubicBezTo>
                      <a:pt x="40" y="444"/>
                      <a:pt x="40" y="445"/>
                      <a:pt x="40" y="447"/>
                    </a:cubicBezTo>
                    <a:cubicBezTo>
                      <a:pt x="40" y="448"/>
                      <a:pt x="41" y="450"/>
                      <a:pt x="41" y="451"/>
                    </a:cubicBezTo>
                    <a:cubicBezTo>
                      <a:pt x="42" y="450"/>
                      <a:pt x="42" y="451"/>
                      <a:pt x="43" y="455"/>
                    </a:cubicBezTo>
                    <a:cubicBezTo>
                      <a:pt x="42" y="450"/>
                      <a:pt x="44" y="447"/>
                      <a:pt x="43" y="443"/>
                    </a:cubicBezTo>
                    <a:cubicBezTo>
                      <a:pt x="44" y="440"/>
                      <a:pt x="44" y="445"/>
                      <a:pt x="44" y="442"/>
                    </a:cubicBezTo>
                    <a:cubicBezTo>
                      <a:pt x="44" y="439"/>
                      <a:pt x="43" y="439"/>
                      <a:pt x="42" y="440"/>
                    </a:cubicBezTo>
                    <a:cubicBezTo>
                      <a:pt x="42" y="438"/>
                      <a:pt x="42" y="436"/>
                      <a:pt x="42" y="434"/>
                    </a:cubicBezTo>
                    <a:cubicBezTo>
                      <a:pt x="43" y="434"/>
                      <a:pt x="43" y="430"/>
                      <a:pt x="42" y="427"/>
                    </a:cubicBezTo>
                    <a:cubicBezTo>
                      <a:pt x="43" y="425"/>
                      <a:pt x="43" y="430"/>
                      <a:pt x="44" y="431"/>
                    </a:cubicBezTo>
                    <a:cubicBezTo>
                      <a:pt x="45" y="428"/>
                      <a:pt x="44" y="428"/>
                      <a:pt x="44" y="426"/>
                    </a:cubicBezTo>
                    <a:cubicBezTo>
                      <a:pt x="44" y="426"/>
                      <a:pt x="44" y="425"/>
                      <a:pt x="44" y="424"/>
                    </a:cubicBezTo>
                    <a:cubicBezTo>
                      <a:pt x="45" y="423"/>
                      <a:pt x="45" y="421"/>
                      <a:pt x="45" y="419"/>
                    </a:cubicBezTo>
                    <a:cubicBezTo>
                      <a:pt x="45" y="419"/>
                      <a:pt x="44" y="417"/>
                      <a:pt x="44" y="415"/>
                    </a:cubicBezTo>
                    <a:cubicBezTo>
                      <a:pt x="45" y="414"/>
                      <a:pt x="45" y="415"/>
                      <a:pt x="46" y="412"/>
                    </a:cubicBezTo>
                    <a:cubicBezTo>
                      <a:pt x="46" y="410"/>
                      <a:pt x="47" y="408"/>
                      <a:pt x="47" y="406"/>
                    </a:cubicBezTo>
                    <a:cubicBezTo>
                      <a:pt x="47" y="407"/>
                      <a:pt x="48" y="405"/>
                      <a:pt x="48" y="406"/>
                    </a:cubicBezTo>
                    <a:cubicBezTo>
                      <a:pt x="48" y="402"/>
                      <a:pt x="49" y="398"/>
                      <a:pt x="49" y="394"/>
                    </a:cubicBezTo>
                    <a:cubicBezTo>
                      <a:pt x="50" y="390"/>
                      <a:pt x="51" y="387"/>
                      <a:pt x="52" y="383"/>
                    </a:cubicBezTo>
                    <a:cubicBezTo>
                      <a:pt x="51" y="378"/>
                      <a:pt x="54" y="374"/>
                      <a:pt x="53" y="370"/>
                    </a:cubicBezTo>
                    <a:cubicBezTo>
                      <a:pt x="55" y="366"/>
                      <a:pt x="56" y="362"/>
                      <a:pt x="56" y="357"/>
                    </a:cubicBezTo>
                    <a:cubicBezTo>
                      <a:pt x="57" y="355"/>
                      <a:pt x="57" y="353"/>
                      <a:pt x="58" y="351"/>
                    </a:cubicBezTo>
                    <a:cubicBezTo>
                      <a:pt x="58" y="349"/>
                      <a:pt x="59" y="348"/>
                      <a:pt x="60" y="347"/>
                    </a:cubicBezTo>
                    <a:cubicBezTo>
                      <a:pt x="60" y="345"/>
                      <a:pt x="60" y="344"/>
                      <a:pt x="60" y="342"/>
                    </a:cubicBezTo>
                    <a:cubicBezTo>
                      <a:pt x="62" y="341"/>
                      <a:pt x="62" y="339"/>
                      <a:pt x="63" y="337"/>
                    </a:cubicBezTo>
                    <a:cubicBezTo>
                      <a:pt x="63" y="340"/>
                      <a:pt x="61" y="342"/>
                      <a:pt x="62" y="344"/>
                    </a:cubicBezTo>
                    <a:cubicBezTo>
                      <a:pt x="62" y="342"/>
                      <a:pt x="61" y="345"/>
                      <a:pt x="60" y="348"/>
                    </a:cubicBezTo>
                    <a:cubicBezTo>
                      <a:pt x="61" y="350"/>
                      <a:pt x="61" y="347"/>
                      <a:pt x="62" y="345"/>
                    </a:cubicBezTo>
                    <a:cubicBezTo>
                      <a:pt x="62" y="347"/>
                      <a:pt x="62" y="349"/>
                      <a:pt x="61" y="350"/>
                    </a:cubicBezTo>
                    <a:cubicBezTo>
                      <a:pt x="61" y="352"/>
                      <a:pt x="60" y="354"/>
                      <a:pt x="60" y="355"/>
                    </a:cubicBezTo>
                    <a:cubicBezTo>
                      <a:pt x="59" y="356"/>
                      <a:pt x="60" y="352"/>
                      <a:pt x="60" y="351"/>
                    </a:cubicBezTo>
                    <a:cubicBezTo>
                      <a:pt x="59" y="352"/>
                      <a:pt x="59" y="359"/>
                      <a:pt x="58" y="363"/>
                    </a:cubicBezTo>
                    <a:cubicBezTo>
                      <a:pt x="59" y="361"/>
                      <a:pt x="58" y="359"/>
                      <a:pt x="59" y="358"/>
                    </a:cubicBezTo>
                    <a:cubicBezTo>
                      <a:pt x="59" y="361"/>
                      <a:pt x="58" y="364"/>
                      <a:pt x="58" y="366"/>
                    </a:cubicBezTo>
                    <a:cubicBezTo>
                      <a:pt x="58" y="367"/>
                      <a:pt x="58" y="368"/>
                      <a:pt x="58" y="369"/>
                    </a:cubicBezTo>
                    <a:cubicBezTo>
                      <a:pt x="58" y="370"/>
                      <a:pt x="58" y="372"/>
                      <a:pt x="57" y="373"/>
                    </a:cubicBezTo>
                    <a:cubicBezTo>
                      <a:pt x="57" y="375"/>
                      <a:pt x="57" y="368"/>
                      <a:pt x="56" y="372"/>
                    </a:cubicBezTo>
                    <a:cubicBezTo>
                      <a:pt x="56" y="373"/>
                      <a:pt x="56" y="374"/>
                      <a:pt x="56" y="375"/>
                    </a:cubicBezTo>
                    <a:cubicBezTo>
                      <a:pt x="55" y="378"/>
                      <a:pt x="55" y="382"/>
                      <a:pt x="55" y="385"/>
                    </a:cubicBezTo>
                    <a:cubicBezTo>
                      <a:pt x="54" y="386"/>
                      <a:pt x="54" y="386"/>
                      <a:pt x="54" y="387"/>
                    </a:cubicBezTo>
                    <a:cubicBezTo>
                      <a:pt x="54" y="388"/>
                      <a:pt x="54" y="389"/>
                      <a:pt x="54" y="389"/>
                    </a:cubicBezTo>
                    <a:cubicBezTo>
                      <a:pt x="54" y="391"/>
                      <a:pt x="54" y="392"/>
                      <a:pt x="54" y="393"/>
                    </a:cubicBezTo>
                    <a:cubicBezTo>
                      <a:pt x="54" y="389"/>
                      <a:pt x="53" y="396"/>
                      <a:pt x="53" y="399"/>
                    </a:cubicBezTo>
                    <a:cubicBezTo>
                      <a:pt x="53" y="400"/>
                      <a:pt x="53" y="402"/>
                      <a:pt x="54" y="399"/>
                    </a:cubicBezTo>
                    <a:cubicBezTo>
                      <a:pt x="55" y="404"/>
                      <a:pt x="52" y="405"/>
                      <a:pt x="53" y="409"/>
                    </a:cubicBezTo>
                    <a:cubicBezTo>
                      <a:pt x="52" y="411"/>
                      <a:pt x="52" y="410"/>
                      <a:pt x="51" y="410"/>
                    </a:cubicBezTo>
                    <a:cubicBezTo>
                      <a:pt x="51" y="411"/>
                      <a:pt x="52" y="415"/>
                      <a:pt x="52" y="415"/>
                    </a:cubicBezTo>
                    <a:cubicBezTo>
                      <a:pt x="53" y="418"/>
                      <a:pt x="50" y="423"/>
                      <a:pt x="52" y="424"/>
                    </a:cubicBezTo>
                    <a:cubicBezTo>
                      <a:pt x="52" y="426"/>
                      <a:pt x="51" y="430"/>
                      <a:pt x="51" y="429"/>
                    </a:cubicBezTo>
                    <a:cubicBezTo>
                      <a:pt x="51" y="431"/>
                      <a:pt x="51" y="433"/>
                      <a:pt x="52" y="437"/>
                    </a:cubicBezTo>
                    <a:cubicBezTo>
                      <a:pt x="52" y="438"/>
                      <a:pt x="51" y="440"/>
                      <a:pt x="51" y="442"/>
                    </a:cubicBezTo>
                    <a:cubicBezTo>
                      <a:pt x="51" y="443"/>
                      <a:pt x="51" y="445"/>
                      <a:pt x="51" y="447"/>
                    </a:cubicBezTo>
                    <a:cubicBezTo>
                      <a:pt x="50" y="443"/>
                      <a:pt x="51" y="443"/>
                      <a:pt x="49" y="440"/>
                    </a:cubicBezTo>
                    <a:cubicBezTo>
                      <a:pt x="49" y="442"/>
                      <a:pt x="49" y="445"/>
                      <a:pt x="48" y="447"/>
                    </a:cubicBezTo>
                    <a:cubicBezTo>
                      <a:pt x="48" y="449"/>
                      <a:pt x="50" y="445"/>
                      <a:pt x="49" y="448"/>
                    </a:cubicBezTo>
                    <a:cubicBezTo>
                      <a:pt x="50" y="449"/>
                      <a:pt x="49" y="445"/>
                      <a:pt x="49" y="444"/>
                    </a:cubicBezTo>
                    <a:cubicBezTo>
                      <a:pt x="51" y="443"/>
                      <a:pt x="52" y="452"/>
                      <a:pt x="50" y="455"/>
                    </a:cubicBezTo>
                    <a:cubicBezTo>
                      <a:pt x="50" y="457"/>
                      <a:pt x="51" y="458"/>
                      <a:pt x="51" y="459"/>
                    </a:cubicBezTo>
                    <a:cubicBezTo>
                      <a:pt x="51" y="460"/>
                      <a:pt x="51" y="461"/>
                      <a:pt x="52" y="463"/>
                    </a:cubicBezTo>
                    <a:cubicBezTo>
                      <a:pt x="53" y="465"/>
                      <a:pt x="53" y="468"/>
                      <a:pt x="53" y="470"/>
                    </a:cubicBezTo>
                    <a:cubicBezTo>
                      <a:pt x="53" y="471"/>
                      <a:pt x="53" y="472"/>
                      <a:pt x="54" y="473"/>
                    </a:cubicBezTo>
                    <a:cubicBezTo>
                      <a:pt x="53" y="475"/>
                      <a:pt x="53" y="473"/>
                      <a:pt x="52" y="473"/>
                    </a:cubicBezTo>
                    <a:cubicBezTo>
                      <a:pt x="52" y="474"/>
                      <a:pt x="53" y="476"/>
                      <a:pt x="53" y="477"/>
                    </a:cubicBezTo>
                    <a:cubicBezTo>
                      <a:pt x="53" y="478"/>
                      <a:pt x="53" y="479"/>
                      <a:pt x="54" y="479"/>
                    </a:cubicBezTo>
                    <a:cubicBezTo>
                      <a:pt x="54" y="480"/>
                      <a:pt x="54" y="481"/>
                      <a:pt x="54" y="482"/>
                    </a:cubicBezTo>
                    <a:cubicBezTo>
                      <a:pt x="53" y="483"/>
                      <a:pt x="53" y="479"/>
                      <a:pt x="52" y="478"/>
                    </a:cubicBezTo>
                    <a:cubicBezTo>
                      <a:pt x="52" y="480"/>
                      <a:pt x="53" y="482"/>
                      <a:pt x="53" y="484"/>
                    </a:cubicBezTo>
                    <a:cubicBezTo>
                      <a:pt x="54" y="486"/>
                      <a:pt x="54" y="488"/>
                      <a:pt x="54" y="489"/>
                    </a:cubicBezTo>
                    <a:cubicBezTo>
                      <a:pt x="55" y="493"/>
                      <a:pt x="55" y="496"/>
                      <a:pt x="54" y="499"/>
                    </a:cubicBezTo>
                    <a:cubicBezTo>
                      <a:pt x="55" y="501"/>
                      <a:pt x="55" y="504"/>
                      <a:pt x="57" y="506"/>
                    </a:cubicBezTo>
                    <a:cubicBezTo>
                      <a:pt x="57" y="504"/>
                      <a:pt x="57" y="504"/>
                      <a:pt x="58" y="505"/>
                    </a:cubicBezTo>
                    <a:cubicBezTo>
                      <a:pt x="57" y="507"/>
                      <a:pt x="58" y="509"/>
                      <a:pt x="58" y="512"/>
                    </a:cubicBezTo>
                    <a:cubicBezTo>
                      <a:pt x="59" y="514"/>
                      <a:pt x="59" y="515"/>
                      <a:pt x="59" y="517"/>
                    </a:cubicBezTo>
                    <a:cubicBezTo>
                      <a:pt x="59" y="518"/>
                      <a:pt x="60" y="520"/>
                      <a:pt x="60" y="521"/>
                    </a:cubicBezTo>
                    <a:cubicBezTo>
                      <a:pt x="59" y="519"/>
                      <a:pt x="58" y="518"/>
                      <a:pt x="58" y="516"/>
                    </a:cubicBezTo>
                    <a:cubicBezTo>
                      <a:pt x="57" y="518"/>
                      <a:pt x="59" y="525"/>
                      <a:pt x="60" y="529"/>
                    </a:cubicBezTo>
                    <a:cubicBezTo>
                      <a:pt x="62" y="532"/>
                      <a:pt x="59" y="526"/>
                      <a:pt x="60" y="525"/>
                    </a:cubicBezTo>
                    <a:cubicBezTo>
                      <a:pt x="61" y="528"/>
                      <a:pt x="61" y="530"/>
                      <a:pt x="63" y="532"/>
                    </a:cubicBezTo>
                    <a:cubicBezTo>
                      <a:pt x="63" y="532"/>
                      <a:pt x="63" y="532"/>
                      <a:pt x="64" y="533"/>
                    </a:cubicBezTo>
                    <a:cubicBezTo>
                      <a:pt x="64" y="531"/>
                      <a:pt x="63" y="530"/>
                      <a:pt x="64" y="530"/>
                    </a:cubicBezTo>
                    <a:cubicBezTo>
                      <a:pt x="64" y="531"/>
                      <a:pt x="65" y="532"/>
                      <a:pt x="65" y="533"/>
                    </a:cubicBezTo>
                    <a:cubicBezTo>
                      <a:pt x="64" y="537"/>
                      <a:pt x="65" y="537"/>
                      <a:pt x="66" y="542"/>
                    </a:cubicBezTo>
                    <a:cubicBezTo>
                      <a:pt x="64" y="540"/>
                      <a:pt x="65" y="537"/>
                      <a:pt x="63" y="535"/>
                    </a:cubicBezTo>
                    <a:cubicBezTo>
                      <a:pt x="63" y="537"/>
                      <a:pt x="64" y="538"/>
                      <a:pt x="64" y="540"/>
                    </a:cubicBezTo>
                    <a:cubicBezTo>
                      <a:pt x="64" y="539"/>
                      <a:pt x="67" y="545"/>
                      <a:pt x="67" y="548"/>
                    </a:cubicBezTo>
                    <a:cubicBezTo>
                      <a:pt x="67" y="548"/>
                      <a:pt x="67" y="547"/>
                      <a:pt x="66" y="546"/>
                    </a:cubicBezTo>
                    <a:cubicBezTo>
                      <a:pt x="65" y="548"/>
                      <a:pt x="67" y="550"/>
                      <a:pt x="67" y="552"/>
                    </a:cubicBezTo>
                    <a:cubicBezTo>
                      <a:pt x="67" y="553"/>
                      <a:pt x="67" y="550"/>
                      <a:pt x="68" y="551"/>
                    </a:cubicBezTo>
                    <a:cubicBezTo>
                      <a:pt x="69" y="553"/>
                      <a:pt x="69" y="555"/>
                      <a:pt x="70" y="558"/>
                    </a:cubicBezTo>
                    <a:cubicBezTo>
                      <a:pt x="71" y="560"/>
                      <a:pt x="71" y="563"/>
                      <a:pt x="73" y="565"/>
                    </a:cubicBezTo>
                    <a:cubicBezTo>
                      <a:pt x="74" y="565"/>
                      <a:pt x="71" y="562"/>
                      <a:pt x="71" y="559"/>
                    </a:cubicBezTo>
                    <a:cubicBezTo>
                      <a:pt x="71" y="559"/>
                      <a:pt x="72" y="559"/>
                      <a:pt x="72" y="559"/>
                    </a:cubicBezTo>
                    <a:cubicBezTo>
                      <a:pt x="72" y="562"/>
                      <a:pt x="74" y="563"/>
                      <a:pt x="75" y="567"/>
                    </a:cubicBezTo>
                    <a:cubicBezTo>
                      <a:pt x="76" y="566"/>
                      <a:pt x="75" y="563"/>
                      <a:pt x="73" y="562"/>
                    </a:cubicBezTo>
                    <a:cubicBezTo>
                      <a:pt x="73" y="559"/>
                      <a:pt x="76" y="565"/>
                      <a:pt x="74" y="560"/>
                    </a:cubicBezTo>
                    <a:cubicBezTo>
                      <a:pt x="76" y="562"/>
                      <a:pt x="78" y="567"/>
                      <a:pt x="78" y="563"/>
                    </a:cubicBezTo>
                    <a:close/>
                    <a:moveTo>
                      <a:pt x="95" y="303"/>
                    </a:moveTo>
                    <a:cubicBezTo>
                      <a:pt x="95" y="300"/>
                      <a:pt x="97" y="298"/>
                      <a:pt x="98" y="296"/>
                    </a:cubicBezTo>
                    <a:cubicBezTo>
                      <a:pt x="98" y="299"/>
                      <a:pt x="97" y="301"/>
                      <a:pt x="95" y="303"/>
                    </a:cubicBezTo>
                    <a:close/>
                    <a:moveTo>
                      <a:pt x="228" y="149"/>
                    </a:moveTo>
                    <a:cubicBezTo>
                      <a:pt x="227" y="151"/>
                      <a:pt x="223" y="153"/>
                      <a:pt x="226" y="152"/>
                    </a:cubicBezTo>
                    <a:cubicBezTo>
                      <a:pt x="224" y="155"/>
                      <a:pt x="220" y="157"/>
                      <a:pt x="217" y="159"/>
                    </a:cubicBezTo>
                    <a:cubicBezTo>
                      <a:pt x="218" y="157"/>
                      <a:pt x="219" y="157"/>
                      <a:pt x="219" y="155"/>
                    </a:cubicBezTo>
                    <a:cubicBezTo>
                      <a:pt x="220" y="154"/>
                      <a:pt x="222" y="154"/>
                      <a:pt x="222" y="153"/>
                    </a:cubicBezTo>
                    <a:cubicBezTo>
                      <a:pt x="223" y="152"/>
                      <a:pt x="222" y="153"/>
                      <a:pt x="222" y="152"/>
                    </a:cubicBezTo>
                    <a:cubicBezTo>
                      <a:pt x="224" y="151"/>
                      <a:pt x="226" y="149"/>
                      <a:pt x="228" y="149"/>
                    </a:cubicBezTo>
                    <a:close/>
                    <a:moveTo>
                      <a:pt x="224" y="785"/>
                    </a:moveTo>
                    <a:cubicBezTo>
                      <a:pt x="221" y="784"/>
                      <a:pt x="221" y="785"/>
                      <a:pt x="218" y="783"/>
                    </a:cubicBezTo>
                    <a:cubicBezTo>
                      <a:pt x="219" y="782"/>
                      <a:pt x="222" y="783"/>
                      <a:pt x="224" y="785"/>
                    </a:cubicBezTo>
                    <a:close/>
                    <a:moveTo>
                      <a:pt x="213" y="807"/>
                    </a:moveTo>
                    <a:cubicBezTo>
                      <a:pt x="208" y="805"/>
                      <a:pt x="208" y="805"/>
                      <a:pt x="203" y="804"/>
                    </a:cubicBezTo>
                    <a:cubicBezTo>
                      <a:pt x="202" y="802"/>
                      <a:pt x="200" y="801"/>
                      <a:pt x="198" y="801"/>
                    </a:cubicBezTo>
                    <a:cubicBezTo>
                      <a:pt x="196" y="798"/>
                      <a:pt x="196" y="798"/>
                      <a:pt x="196" y="796"/>
                    </a:cubicBezTo>
                    <a:cubicBezTo>
                      <a:pt x="191" y="794"/>
                      <a:pt x="193" y="797"/>
                      <a:pt x="194" y="798"/>
                    </a:cubicBezTo>
                    <a:cubicBezTo>
                      <a:pt x="188" y="794"/>
                      <a:pt x="190" y="793"/>
                      <a:pt x="194" y="794"/>
                    </a:cubicBezTo>
                    <a:cubicBezTo>
                      <a:pt x="196" y="796"/>
                      <a:pt x="199" y="798"/>
                      <a:pt x="201" y="799"/>
                    </a:cubicBezTo>
                    <a:cubicBezTo>
                      <a:pt x="203" y="799"/>
                      <a:pt x="204" y="800"/>
                      <a:pt x="205" y="801"/>
                    </a:cubicBezTo>
                    <a:cubicBezTo>
                      <a:pt x="207" y="801"/>
                      <a:pt x="208" y="802"/>
                      <a:pt x="209" y="803"/>
                    </a:cubicBezTo>
                    <a:cubicBezTo>
                      <a:pt x="211" y="805"/>
                      <a:pt x="206" y="802"/>
                      <a:pt x="207" y="803"/>
                    </a:cubicBezTo>
                    <a:cubicBezTo>
                      <a:pt x="209" y="804"/>
                      <a:pt x="213" y="806"/>
                      <a:pt x="213" y="807"/>
                    </a:cubicBezTo>
                    <a:close/>
                    <a:moveTo>
                      <a:pt x="688" y="777"/>
                    </a:moveTo>
                    <a:cubicBezTo>
                      <a:pt x="690" y="774"/>
                      <a:pt x="693" y="774"/>
                      <a:pt x="695" y="772"/>
                    </a:cubicBezTo>
                    <a:cubicBezTo>
                      <a:pt x="693" y="774"/>
                      <a:pt x="691" y="776"/>
                      <a:pt x="688" y="777"/>
                    </a:cubicBezTo>
                    <a:close/>
                    <a:moveTo>
                      <a:pt x="835" y="575"/>
                    </a:moveTo>
                    <a:cubicBezTo>
                      <a:pt x="836" y="574"/>
                      <a:pt x="837" y="569"/>
                      <a:pt x="838" y="570"/>
                    </a:cubicBezTo>
                    <a:cubicBezTo>
                      <a:pt x="836" y="572"/>
                      <a:pt x="835" y="578"/>
                      <a:pt x="835" y="575"/>
                    </a:cubicBezTo>
                    <a:close/>
                    <a:moveTo>
                      <a:pt x="858" y="386"/>
                    </a:moveTo>
                    <a:cubicBezTo>
                      <a:pt x="858" y="388"/>
                      <a:pt x="859" y="391"/>
                      <a:pt x="858" y="393"/>
                    </a:cubicBezTo>
                    <a:cubicBezTo>
                      <a:pt x="857" y="391"/>
                      <a:pt x="857" y="385"/>
                      <a:pt x="858" y="386"/>
                    </a:cubicBezTo>
                    <a:close/>
                    <a:moveTo>
                      <a:pt x="26" y="270"/>
                    </a:moveTo>
                    <a:cubicBezTo>
                      <a:pt x="25" y="273"/>
                      <a:pt x="23" y="276"/>
                      <a:pt x="22" y="279"/>
                    </a:cubicBezTo>
                    <a:cubicBezTo>
                      <a:pt x="23" y="276"/>
                      <a:pt x="25" y="269"/>
                      <a:pt x="26" y="270"/>
                    </a:cubicBezTo>
                    <a:close/>
                    <a:moveTo>
                      <a:pt x="70" y="216"/>
                    </a:moveTo>
                    <a:cubicBezTo>
                      <a:pt x="71" y="217"/>
                      <a:pt x="63" y="229"/>
                      <a:pt x="63" y="226"/>
                    </a:cubicBezTo>
                    <a:cubicBezTo>
                      <a:pt x="66" y="224"/>
                      <a:pt x="67" y="219"/>
                      <a:pt x="70" y="216"/>
                    </a:cubicBezTo>
                    <a:close/>
                    <a:moveTo>
                      <a:pt x="6" y="489"/>
                    </a:moveTo>
                    <a:cubicBezTo>
                      <a:pt x="5" y="488"/>
                      <a:pt x="5" y="488"/>
                      <a:pt x="4" y="486"/>
                    </a:cubicBezTo>
                    <a:cubicBezTo>
                      <a:pt x="5" y="485"/>
                      <a:pt x="4" y="483"/>
                      <a:pt x="5" y="482"/>
                    </a:cubicBezTo>
                    <a:cubicBezTo>
                      <a:pt x="5" y="483"/>
                      <a:pt x="5" y="484"/>
                      <a:pt x="6" y="485"/>
                    </a:cubicBezTo>
                    <a:cubicBezTo>
                      <a:pt x="6" y="487"/>
                      <a:pt x="6" y="488"/>
                      <a:pt x="6" y="489"/>
                    </a:cubicBezTo>
                    <a:close/>
                    <a:moveTo>
                      <a:pt x="146" y="169"/>
                    </a:moveTo>
                    <a:cubicBezTo>
                      <a:pt x="141" y="174"/>
                      <a:pt x="139" y="176"/>
                      <a:pt x="135" y="180"/>
                    </a:cubicBezTo>
                    <a:cubicBezTo>
                      <a:pt x="138" y="176"/>
                      <a:pt x="142" y="172"/>
                      <a:pt x="146" y="169"/>
                    </a:cubicBezTo>
                    <a:close/>
                    <a:moveTo>
                      <a:pt x="68" y="289"/>
                    </a:moveTo>
                    <a:cubicBezTo>
                      <a:pt x="68" y="290"/>
                      <a:pt x="67" y="292"/>
                      <a:pt x="66" y="293"/>
                    </a:cubicBezTo>
                    <a:cubicBezTo>
                      <a:pt x="65" y="295"/>
                      <a:pt x="65" y="296"/>
                      <a:pt x="65" y="296"/>
                    </a:cubicBezTo>
                    <a:cubicBezTo>
                      <a:pt x="65" y="296"/>
                      <a:pt x="65" y="295"/>
                      <a:pt x="65" y="294"/>
                    </a:cubicBezTo>
                    <a:cubicBezTo>
                      <a:pt x="66" y="293"/>
                      <a:pt x="66" y="292"/>
                      <a:pt x="66" y="291"/>
                    </a:cubicBezTo>
                    <a:cubicBezTo>
                      <a:pt x="67" y="290"/>
                      <a:pt x="68" y="288"/>
                      <a:pt x="68" y="289"/>
                    </a:cubicBezTo>
                    <a:close/>
                    <a:moveTo>
                      <a:pt x="45" y="359"/>
                    </a:moveTo>
                    <a:cubicBezTo>
                      <a:pt x="45" y="359"/>
                      <a:pt x="46" y="362"/>
                      <a:pt x="45" y="364"/>
                    </a:cubicBezTo>
                    <a:cubicBezTo>
                      <a:pt x="44" y="365"/>
                      <a:pt x="44" y="360"/>
                      <a:pt x="45" y="359"/>
                    </a:cubicBezTo>
                    <a:close/>
                    <a:moveTo>
                      <a:pt x="67" y="540"/>
                    </a:moveTo>
                    <a:cubicBezTo>
                      <a:pt x="67" y="542"/>
                      <a:pt x="67" y="541"/>
                      <a:pt x="68" y="542"/>
                    </a:cubicBezTo>
                    <a:cubicBezTo>
                      <a:pt x="67" y="545"/>
                      <a:pt x="70" y="547"/>
                      <a:pt x="69" y="549"/>
                    </a:cubicBezTo>
                    <a:cubicBezTo>
                      <a:pt x="67" y="547"/>
                      <a:pt x="66" y="541"/>
                      <a:pt x="67" y="540"/>
                    </a:cubicBezTo>
                    <a:close/>
                    <a:moveTo>
                      <a:pt x="59" y="441"/>
                    </a:moveTo>
                    <a:cubicBezTo>
                      <a:pt x="59" y="443"/>
                      <a:pt x="60" y="445"/>
                      <a:pt x="59" y="446"/>
                    </a:cubicBezTo>
                    <a:cubicBezTo>
                      <a:pt x="58" y="445"/>
                      <a:pt x="58" y="443"/>
                      <a:pt x="59" y="442"/>
                    </a:cubicBezTo>
                    <a:cubicBezTo>
                      <a:pt x="59" y="441"/>
                      <a:pt x="59" y="441"/>
                      <a:pt x="59" y="441"/>
                    </a:cubicBezTo>
                    <a:close/>
                    <a:moveTo>
                      <a:pt x="79" y="347"/>
                    </a:moveTo>
                    <a:cubicBezTo>
                      <a:pt x="79" y="347"/>
                      <a:pt x="78" y="351"/>
                      <a:pt x="77" y="353"/>
                    </a:cubicBezTo>
                    <a:cubicBezTo>
                      <a:pt x="77" y="351"/>
                      <a:pt x="78" y="349"/>
                      <a:pt x="79" y="347"/>
                    </a:cubicBezTo>
                    <a:close/>
                    <a:moveTo>
                      <a:pt x="84" y="327"/>
                    </a:moveTo>
                    <a:cubicBezTo>
                      <a:pt x="84" y="330"/>
                      <a:pt x="82" y="335"/>
                      <a:pt x="81" y="335"/>
                    </a:cubicBezTo>
                    <a:cubicBezTo>
                      <a:pt x="83" y="333"/>
                      <a:pt x="83" y="330"/>
                      <a:pt x="84" y="327"/>
                    </a:cubicBezTo>
                    <a:close/>
                    <a:moveTo>
                      <a:pt x="21" y="466"/>
                    </a:moveTo>
                    <a:cubicBezTo>
                      <a:pt x="20" y="463"/>
                      <a:pt x="20" y="461"/>
                      <a:pt x="20" y="458"/>
                    </a:cubicBezTo>
                    <a:cubicBezTo>
                      <a:pt x="20" y="455"/>
                      <a:pt x="20" y="453"/>
                      <a:pt x="20" y="450"/>
                    </a:cubicBezTo>
                    <a:cubicBezTo>
                      <a:pt x="21" y="453"/>
                      <a:pt x="21" y="456"/>
                      <a:pt x="21" y="459"/>
                    </a:cubicBezTo>
                    <a:cubicBezTo>
                      <a:pt x="21" y="461"/>
                      <a:pt x="21" y="462"/>
                      <a:pt x="21" y="463"/>
                    </a:cubicBezTo>
                    <a:cubicBezTo>
                      <a:pt x="21" y="464"/>
                      <a:pt x="21" y="465"/>
                      <a:pt x="21" y="466"/>
                    </a:cubicBezTo>
                    <a:close/>
                    <a:moveTo>
                      <a:pt x="121" y="280"/>
                    </a:moveTo>
                    <a:cubicBezTo>
                      <a:pt x="121" y="281"/>
                      <a:pt x="119" y="285"/>
                      <a:pt x="118" y="287"/>
                    </a:cubicBezTo>
                    <a:cubicBezTo>
                      <a:pt x="118" y="284"/>
                      <a:pt x="119" y="282"/>
                      <a:pt x="121" y="280"/>
                    </a:cubicBezTo>
                    <a:close/>
                    <a:moveTo>
                      <a:pt x="62" y="353"/>
                    </a:moveTo>
                    <a:cubicBezTo>
                      <a:pt x="61" y="356"/>
                      <a:pt x="61" y="358"/>
                      <a:pt x="60" y="361"/>
                    </a:cubicBezTo>
                    <a:cubicBezTo>
                      <a:pt x="60" y="358"/>
                      <a:pt x="61" y="353"/>
                      <a:pt x="62" y="353"/>
                    </a:cubicBezTo>
                    <a:close/>
                    <a:moveTo>
                      <a:pt x="16" y="466"/>
                    </a:moveTo>
                    <a:cubicBezTo>
                      <a:pt x="16" y="467"/>
                      <a:pt x="17" y="472"/>
                      <a:pt x="16" y="470"/>
                    </a:cubicBezTo>
                    <a:cubicBezTo>
                      <a:pt x="16" y="468"/>
                      <a:pt x="15" y="463"/>
                      <a:pt x="16" y="466"/>
                    </a:cubicBezTo>
                    <a:close/>
                    <a:moveTo>
                      <a:pt x="16" y="460"/>
                    </a:moveTo>
                    <a:cubicBezTo>
                      <a:pt x="17" y="459"/>
                      <a:pt x="16" y="457"/>
                      <a:pt x="16" y="454"/>
                    </a:cubicBezTo>
                    <a:cubicBezTo>
                      <a:pt x="16" y="456"/>
                      <a:pt x="17" y="453"/>
                      <a:pt x="17" y="454"/>
                    </a:cubicBezTo>
                    <a:cubicBezTo>
                      <a:pt x="17" y="458"/>
                      <a:pt x="16" y="457"/>
                      <a:pt x="17" y="460"/>
                    </a:cubicBezTo>
                    <a:cubicBezTo>
                      <a:pt x="17" y="461"/>
                      <a:pt x="17" y="462"/>
                      <a:pt x="17" y="462"/>
                    </a:cubicBezTo>
                    <a:cubicBezTo>
                      <a:pt x="16" y="462"/>
                      <a:pt x="16" y="462"/>
                      <a:pt x="16" y="460"/>
                    </a:cubicBezTo>
                    <a:close/>
                    <a:moveTo>
                      <a:pt x="18" y="445"/>
                    </a:moveTo>
                    <a:cubicBezTo>
                      <a:pt x="18" y="448"/>
                      <a:pt x="19" y="451"/>
                      <a:pt x="18" y="453"/>
                    </a:cubicBezTo>
                    <a:cubicBezTo>
                      <a:pt x="17" y="450"/>
                      <a:pt x="17" y="448"/>
                      <a:pt x="18" y="445"/>
                    </a:cubicBezTo>
                    <a:close/>
                    <a:moveTo>
                      <a:pt x="50" y="354"/>
                    </a:moveTo>
                    <a:cubicBezTo>
                      <a:pt x="50" y="352"/>
                      <a:pt x="50" y="351"/>
                      <a:pt x="51" y="349"/>
                    </a:cubicBezTo>
                    <a:cubicBezTo>
                      <a:pt x="51" y="353"/>
                      <a:pt x="53" y="351"/>
                      <a:pt x="52" y="356"/>
                    </a:cubicBezTo>
                    <a:cubicBezTo>
                      <a:pt x="50" y="357"/>
                      <a:pt x="52" y="351"/>
                      <a:pt x="50" y="354"/>
                    </a:cubicBezTo>
                    <a:close/>
                    <a:moveTo>
                      <a:pt x="18" y="421"/>
                    </a:moveTo>
                    <a:cubicBezTo>
                      <a:pt x="18" y="422"/>
                      <a:pt x="18" y="423"/>
                      <a:pt x="19" y="424"/>
                    </a:cubicBezTo>
                    <a:cubicBezTo>
                      <a:pt x="18" y="425"/>
                      <a:pt x="18" y="426"/>
                      <a:pt x="18" y="426"/>
                    </a:cubicBezTo>
                    <a:cubicBezTo>
                      <a:pt x="17" y="424"/>
                      <a:pt x="18" y="423"/>
                      <a:pt x="18" y="421"/>
                    </a:cubicBezTo>
                    <a:close/>
                    <a:moveTo>
                      <a:pt x="4" y="468"/>
                    </a:moveTo>
                    <a:cubicBezTo>
                      <a:pt x="3" y="469"/>
                      <a:pt x="5" y="471"/>
                      <a:pt x="4" y="474"/>
                    </a:cubicBezTo>
                    <a:cubicBezTo>
                      <a:pt x="3" y="474"/>
                      <a:pt x="3" y="462"/>
                      <a:pt x="4" y="468"/>
                    </a:cubicBezTo>
                    <a:close/>
                    <a:moveTo>
                      <a:pt x="54" y="338"/>
                    </a:moveTo>
                    <a:cubicBezTo>
                      <a:pt x="55" y="336"/>
                      <a:pt x="55" y="333"/>
                      <a:pt x="56" y="331"/>
                    </a:cubicBezTo>
                    <a:cubicBezTo>
                      <a:pt x="56" y="328"/>
                      <a:pt x="57" y="326"/>
                      <a:pt x="58" y="325"/>
                    </a:cubicBezTo>
                    <a:cubicBezTo>
                      <a:pt x="57" y="324"/>
                      <a:pt x="59" y="320"/>
                      <a:pt x="60" y="317"/>
                    </a:cubicBezTo>
                    <a:cubicBezTo>
                      <a:pt x="58" y="324"/>
                      <a:pt x="60" y="324"/>
                      <a:pt x="59" y="331"/>
                    </a:cubicBezTo>
                    <a:cubicBezTo>
                      <a:pt x="57" y="333"/>
                      <a:pt x="59" y="333"/>
                      <a:pt x="57" y="334"/>
                    </a:cubicBezTo>
                    <a:cubicBezTo>
                      <a:pt x="56" y="338"/>
                      <a:pt x="55" y="346"/>
                      <a:pt x="54" y="346"/>
                    </a:cubicBezTo>
                    <a:cubicBezTo>
                      <a:pt x="54" y="346"/>
                      <a:pt x="55" y="342"/>
                      <a:pt x="54" y="343"/>
                    </a:cubicBezTo>
                    <a:cubicBezTo>
                      <a:pt x="54" y="346"/>
                      <a:pt x="53" y="348"/>
                      <a:pt x="52" y="350"/>
                    </a:cubicBezTo>
                    <a:cubicBezTo>
                      <a:pt x="51" y="348"/>
                      <a:pt x="53" y="347"/>
                      <a:pt x="54" y="345"/>
                    </a:cubicBezTo>
                    <a:cubicBezTo>
                      <a:pt x="54" y="342"/>
                      <a:pt x="55" y="338"/>
                      <a:pt x="54" y="338"/>
                    </a:cubicBezTo>
                    <a:close/>
                    <a:moveTo>
                      <a:pt x="106" y="277"/>
                    </a:moveTo>
                    <a:cubicBezTo>
                      <a:pt x="107" y="278"/>
                      <a:pt x="105" y="281"/>
                      <a:pt x="104" y="283"/>
                    </a:cubicBezTo>
                    <a:cubicBezTo>
                      <a:pt x="103" y="283"/>
                      <a:pt x="104" y="279"/>
                      <a:pt x="106" y="277"/>
                    </a:cubicBezTo>
                    <a:close/>
                    <a:moveTo>
                      <a:pt x="47" y="353"/>
                    </a:moveTo>
                    <a:cubicBezTo>
                      <a:pt x="47" y="352"/>
                      <a:pt x="48" y="351"/>
                      <a:pt x="48" y="350"/>
                    </a:cubicBezTo>
                    <a:cubicBezTo>
                      <a:pt x="49" y="352"/>
                      <a:pt x="49" y="353"/>
                      <a:pt x="48" y="354"/>
                    </a:cubicBezTo>
                    <a:cubicBezTo>
                      <a:pt x="48" y="351"/>
                      <a:pt x="47" y="356"/>
                      <a:pt x="47" y="353"/>
                    </a:cubicBezTo>
                    <a:close/>
                    <a:moveTo>
                      <a:pt x="6" y="439"/>
                    </a:moveTo>
                    <a:cubicBezTo>
                      <a:pt x="6" y="441"/>
                      <a:pt x="6" y="442"/>
                      <a:pt x="6" y="443"/>
                    </a:cubicBezTo>
                    <a:cubicBezTo>
                      <a:pt x="5" y="444"/>
                      <a:pt x="5" y="445"/>
                      <a:pt x="6" y="447"/>
                    </a:cubicBezTo>
                    <a:cubicBezTo>
                      <a:pt x="5" y="449"/>
                      <a:pt x="4" y="446"/>
                      <a:pt x="4" y="451"/>
                    </a:cubicBezTo>
                    <a:cubicBezTo>
                      <a:pt x="3" y="445"/>
                      <a:pt x="5" y="444"/>
                      <a:pt x="6" y="439"/>
                    </a:cubicBezTo>
                    <a:close/>
                    <a:moveTo>
                      <a:pt x="21" y="395"/>
                    </a:moveTo>
                    <a:cubicBezTo>
                      <a:pt x="21" y="398"/>
                      <a:pt x="22" y="400"/>
                      <a:pt x="21" y="402"/>
                    </a:cubicBezTo>
                    <a:cubicBezTo>
                      <a:pt x="21" y="400"/>
                      <a:pt x="20" y="397"/>
                      <a:pt x="21" y="395"/>
                    </a:cubicBezTo>
                    <a:close/>
                    <a:moveTo>
                      <a:pt x="10" y="425"/>
                    </a:moveTo>
                    <a:cubicBezTo>
                      <a:pt x="10" y="426"/>
                      <a:pt x="9" y="425"/>
                      <a:pt x="8" y="422"/>
                    </a:cubicBezTo>
                    <a:cubicBezTo>
                      <a:pt x="8" y="420"/>
                      <a:pt x="8" y="417"/>
                      <a:pt x="9" y="416"/>
                    </a:cubicBezTo>
                    <a:cubicBezTo>
                      <a:pt x="10" y="416"/>
                      <a:pt x="10" y="418"/>
                      <a:pt x="10" y="420"/>
                    </a:cubicBezTo>
                    <a:cubicBezTo>
                      <a:pt x="9" y="420"/>
                      <a:pt x="9" y="423"/>
                      <a:pt x="10" y="425"/>
                    </a:cubicBezTo>
                    <a:close/>
                    <a:moveTo>
                      <a:pt x="72" y="296"/>
                    </a:moveTo>
                    <a:cubicBezTo>
                      <a:pt x="70" y="295"/>
                      <a:pt x="70" y="298"/>
                      <a:pt x="70" y="300"/>
                    </a:cubicBezTo>
                    <a:cubicBezTo>
                      <a:pt x="70" y="302"/>
                      <a:pt x="69" y="303"/>
                      <a:pt x="69" y="303"/>
                    </a:cubicBezTo>
                    <a:cubicBezTo>
                      <a:pt x="68" y="305"/>
                      <a:pt x="67" y="308"/>
                      <a:pt x="66" y="310"/>
                    </a:cubicBezTo>
                    <a:cubicBezTo>
                      <a:pt x="66" y="311"/>
                      <a:pt x="65" y="312"/>
                      <a:pt x="65" y="314"/>
                    </a:cubicBezTo>
                    <a:cubicBezTo>
                      <a:pt x="64" y="315"/>
                      <a:pt x="64" y="316"/>
                      <a:pt x="64" y="317"/>
                    </a:cubicBezTo>
                    <a:cubicBezTo>
                      <a:pt x="63" y="319"/>
                      <a:pt x="62" y="316"/>
                      <a:pt x="62" y="321"/>
                    </a:cubicBezTo>
                    <a:cubicBezTo>
                      <a:pt x="61" y="323"/>
                      <a:pt x="59" y="322"/>
                      <a:pt x="61" y="318"/>
                    </a:cubicBezTo>
                    <a:cubicBezTo>
                      <a:pt x="61" y="319"/>
                      <a:pt x="61" y="320"/>
                      <a:pt x="62" y="319"/>
                    </a:cubicBezTo>
                    <a:cubicBezTo>
                      <a:pt x="61" y="318"/>
                      <a:pt x="61" y="316"/>
                      <a:pt x="62" y="313"/>
                    </a:cubicBezTo>
                    <a:cubicBezTo>
                      <a:pt x="63" y="310"/>
                      <a:pt x="64" y="307"/>
                      <a:pt x="64" y="304"/>
                    </a:cubicBezTo>
                    <a:cubicBezTo>
                      <a:pt x="65" y="303"/>
                      <a:pt x="66" y="302"/>
                      <a:pt x="67" y="301"/>
                    </a:cubicBezTo>
                    <a:cubicBezTo>
                      <a:pt x="68" y="299"/>
                      <a:pt x="67" y="295"/>
                      <a:pt x="69" y="293"/>
                    </a:cubicBezTo>
                    <a:cubicBezTo>
                      <a:pt x="70" y="295"/>
                      <a:pt x="68" y="301"/>
                      <a:pt x="66" y="305"/>
                    </a:cubicBezTo>
                    <a:cubicBezTo>
                      <a:pt x="67" y="304"/>
                      <a:pt x="67" y="305"/>
                      <a:pt x="66" y="306"/>
                    </a:cubicBezTo>
                    <a:cubicBezTo>
                      <a:pt x="67" y="304"/>
                      <a:pt x="69" y="302"/>
                      <a:pt x="70" y="300"/>
                    </a:cubicBezTo>
                    <a:cubicBezTo>
                      <a:pt x="70" y="296"/>
                      <a:pt x="70" y="292"/>
                      <a:pt x="73" y="289"/>
                    </a:cubicBezTo>
                    <a:cubicBezTo>
                      <a:pt x="70" y="294"/>
                      <a:pt x="72" y="294"/>
                      <a:pt x="72" y="296"/>
                    </a:cubicBezTo>
                    <a:close/>
                    <a:moveTo>
                      <a:pt x="21" y="389"/>
                    </a:moveTo>
                    <a:cubicBezTo>
                      <a:pt x="21" y="388"/>
                      <a:pt x="20" y="391"/>
                      <a:pt x="20" y="389"/>
                    </a:cubicBezTo>
                    <a:cubicBezTo>
                      <a:pt x="21" y="388"/>
                      <a:pt x="20" y="386"/>
                      <a:pt x="21" y="384"/>
                    </a:cubicBezTo>
                    <a:cubicBezTo>
                      <a:pt x="21" y="387"/>
                      <a:pt x="22" y="387"/>
                      <a:pt x="22" y="390"/>
                    </a:cubicBezTo>
                    <a:cubicBezTo>
                      <a:pt x="22" y="391"/>
                      <a:pt x="22" y="391"/>
                      <a:pt x="21" y="392"/>
                    </a:cubicBezTo>
                    <a:cubicBezTo>
                      <a:pt x="21" y="391"/>
                      <a:pt x="21" y="390"/>
                      <a:pt x="21" y="389"/>
                    </a:cubicBezTo>
                    <a:close/>
                    <a:moveTo>
                      <a:pt x="158" y="225"/>
                    </a:moveTo>
                    <a:cubicBezTo>
                      <a:pt x="159" y="225"/>
                      <a:pt x="157" y="229"/>
                      <a:pt x="155" y="229"/>
                    </a:cubicBezTo>
                    <a:cubicBezTo>
                      <a:pt x="156" y="228"/>
                      <a:pt x="156" y="226"/>
                      <a:pt x="158" y="225"/>
                    </a:cubicBezTo>
                    <a:close/>
                    <a:moveTo>
                      <a:pt x="128" y="241"/>
                    </a:moveTo>
                    <a:cubicBezTo>
                      <a:pt x="128" y="242"/>
                      <a:pt x="128" y="242"/>
                      <a:pt x="127" y="243"/>
                    </a:cubicBezTo>
                    <a:cubicBezTo>
                      <a:pt x="127" y="244"/>
                      <a:pt x="126" y="245"/>
                      <a:pt x="126" y="245"/>
                    </a:cubicBezTo>
                    <a:cubicBezTo>
                      <a:pt x="125" y="247"/>
                      <a:pt x="124" y="247"/>
                      <a:pt x="124" y="246"/>
                    </a:cubicBezTo>
                    <a:cubicBezTo>
                      <a:pt x="126" y="245"/>
                      <a:pt x="126" y="242"/>
                      <a:pt x="128" y="241"/>
                    </a:cubicBezTo>
                    <a:close/>
                    <a:moveTo>
                      <a:pt x="12" y="396"/>
                    </a:moveTo>
                    <a:cubicBezTo>
                      <a:pt x="12" y="397"/>
                      <a:pt x="12" y="398"/>
                      <a:pt x="12" y="399"/>
                    </a:cubicBezTo>
                    <a:cubicBezTo>
                      <a:pt x="12" y="400"/>
                      <a:pt x="12" y="402"/>
                      <a:pt x="11" y="401"/>
                    </a:cubicBezTo>
                    <a:cubicBezTo>
                      <a:pt x="12" y="399"/>
                      <a:pt x="11" y="399"/>
                      <a:pt x="12" y="396"/>
                    </a:cubicBezTo>
                    <a:close/>
                    <a:moveTo>
                      <a:pt x="21" y="367"/>
                    </a:moveTo>
                    <a:cubicBezTo>
                      <a:pt x="21" y="369"/>
                      <a:pt x="22" y="369"/>
                      <a:pt x="22" y="367"/>
                    </a:cubicBezTo>
                    <a:cubicBezTo>
                      <a:pt x="22" y="368"/>
                      <a:pt x="22" y="370"/>
                      <a:pt x="23" y="371"/>
                    </a:cubicBezTo>
                    <a:cubicBezTo>
                      <a:pt x="22" y="373"/>
                      <a:pt x="21" y="376"/>
                      <a:pt x="20" y="378"/>
                    </a:cubicBezTo>
                    <a:cubicBezTo>
                      <a:pt x="21" y="374"/>
                      <a:pt x="21" y="371"/>
                      <a:pt x="21" y="367"/>
                    </a:cubicBezTo>
                    <a:close/>
                    <a:moveTo>
                      <a:pt x="12" y="394"/>
                    </a:moveTo>
                    <a:cubicBezTo>
                      <a:pt x="11" y="392"/>
                      <a:pt x="10" y="393"/>
                      <a:pt x="10" y="393"/>
                    </a:cubicBezTo>
                    <a:cubicBezTo>
                      <a:pt x="10" y="391"/>
                      <a:pt x="10" y="389"/>
                      <a:pt x="11" y="388"/>
                    </a:cubicBezTo>
                    <a:cubicBezTo>
                      <a:pt x="12" y="395"/>
                      <a:pt x="12" y="383"/>
                      <a:pt x="13" y="385"/>
                    </a:cubicBezTo>
                    <a:cubicBezTo>
                      <a:pt x="12" y="388"/>
                      <a:pt x="13" y="395"/>
                      <a:pt x="11" y="396"/>
                    </a:cubicBezTo>
                    <a:cubicBezTo>
                      <a:pt x="11" y="395"/>
                      <a:pt x="11" y="395"/>
                      <a:pt x="12" y="394"/>
                    </a:cubicBezTo>
                    <a:close/>
                    <a:moveTo>
                      <a:pt x="27" y="354"/>
                    </a:moveTo>
                    <a:cubicBezTo>
                      <a:pt x="25" y="355"/>
                      <a:pt x="26" y="360"/>
                      <a:pt x="24" y="363"/>
                    </a:cubicBezTo>
                    <a:cubicBezTo>
                      <a:pt x="23" y="360"/>
                      <a:pt x="26" y="352"/>
                      <a:pt x="27" y="354"/>
                    </a:cubicBezTo>
                    <a:close/>
                    <a:moveTo>
                      <a:pt x="28" y="348"/>
                    </a:moveTo>
                    <a:cubicBezTo>
                      <a:pt x="29" y="346"/>
                      <a:pt x="30" y="348"/>
                      <a:pt x="30" y="346"/>
                    </a:cubicBezTo>
                    <a:cubicBezTo>
                      <a:pt x="30" y="344"/>
                      <a:pt x="29" y="346"/>
                      <a:pt x="29" y="344"/>
                    </a:cubicBezTo>
                    <a:cubicBezTo>
                      <a:pt x="29" y="344"/>
                      <a:pt x="30" y="343"/>
                      <a:pt x="30" y="342"/>
                    </a:cubicBezTo>
                    <a:cubicBezTo>
                      <a:pt x="30" y="343"/>
                      <a:pt x="30" y="345"/>
                      <a:pt x="31" y="343"/>
                    </a:cubicBezTo>
                    <a:cubicBezTo>
                      <a:pt x="31" y="345"/>
                      <a:pt x="31" y="347"/>
                      <a:pt x="31" y="348"/>
                    </a:cubicBezTo>
                    <a:cubicBezTo>
                      <a:pt x="30" y="348"/>
                      <a:pt x="30" y="347"/>
                      <a:pt x="30" y="348"/>
                    </a:cubicBezTo>
                    <a:cubicBezTo>
                      <a:pt x="30" y="351"/>
                      <a:pt x="30" y="349"/>
                      <a:pt x="30" y="352"/>
                    </a:cubicBezTo>
                    <a:cubicBezTo>
                      <a:pt x="29" y="355"/>
                      <a:pt x="29" y="350"/>
                      <a:pt x="28" y="348"/>
                    </a:cubicBezTo>
                    <a:close/>
                    <a:moveTo>
                      <a:pt x="39" y="330"/>
                    </a:moveTo>
                    <a:cubicBezTo>
                      <a:pt x="39" y="333"/>
                      <a:pt x="38" y="336"/>
                      <a:pt x="36" y="339"/>
                    </a:cubicBezTo>
                    <a:cubicBezTo>
                      <a:pt x="37" y="336"/>
                      <a:pt x="38" y="333"/>
                      <a:pt x="39" y="330"/>
                    </a:cubicBezTo>
                    <a:close/>
                    <a:moveTo>
                      <a:pt x="13" y="382"/>
                    </a:moveTo>
                    <a:cubicBezTo>
                      <a:pt x="13" y="378"/>
                      <a:pt x="15" y="374"/>
                      <a:pt x="15" y="370"/>
                    </a:cubicBezTo>
                    <a:cubicBezTo>
                      <a:pt x="15" y="374"/>
                      <a:pt x="15" y="376"/>
                      <a:pt x="14" y="381"/>
                    </a:cubicBezTo>
                    <a:cubicBezTo>
                      <a:pt x="14" y="380"/>
                      <a:pt x="13" y="381"/>
                      <a:pt x="13" y="382"/>
                    </a:cubicBezTo>
                    <a:close/>
                    <a:moveTo>
                      <a:pt x="77" y="278"/>
                    </a:moveTo>
                    <a:cubicBezTo>
                      <a:pt x="76" y="279"/>
                      <a:pt x="76" y="280"/>
                      <a:pt x="76" y="281"/>
                    </a:cubicBezTo>
                    <a:cubicBezTo>
                      <a:pt x="75" y="282"/>
                      <a:pt x="74" y="284"/>
                      <a:pt x="74" y="286"/>
                    </a:cubicBezTo>
                    <a:cubicBezTo>
                      <a:pt x="73" y="287"/>
                      <a:pt x="73" y="287"/>
                      <a:pt x="73" y="288"/>
                    </a:cubicBezTo>
                    <a:cubicBezTo>
                      <a:pt x="73" y="284"/>
                      <a:pt x="75" y="281"/>
                      <a:pt x="77" y="278"/>
                    </a:cubicBezTo>
                    <a:close/>
                    <a:moveTo>
                      <a:pt x="17" y="365"/>
                    </a:moveTo>
                    <a:cubicBezTo>
                      <a:pt x="17" y="367"/>
                      <a:pt x="17" y="370"/>
                      <a:pt x="16" y="372"/>
                    </a:cubicBezTo>
                    <a:cubicBezTo>
                      <a:pt x="15" y="370"/>
                      <a:pt x="17" y="364"/>
                      <a:pt x="17" y="365"/>
                    </a:cubicBezTo>
                    <a:close/>
                    <a:moveTo>
                      <a:pt x="149" y="214"/>
                    </a:moveTo>
                    <a:cubicBezTo>
                      <a:pt x="147" y="218"/>
                      <a:pt x="144" y="220"/>
                      <a:pt x="142" y="223"/>
                    </a:cubicBezTo>
                    <a:cubicBezTo>
                      <a:pt x="142" y="221"/>
                      <a:pt x="146" y="217"/>
                      <a:pt x="149" y="214"/>
                    </a:cubicBezTo>
                    <a:close/>
                    <a:moveTo>
                      <a:pt x="8" y="381"/>
                    </a:moveTo>
                    <a:cubicBezTo>
                      <a:pt x="8" y="381"/>
                      <a:pt x="8" y="379"/>
                      <a:pt x="7" y="378"/>
                    </a:cubicBezTo>
                    <a:cubicBezTo>
                      <a:pt x="8" y="376"/>
                      <a:pt x="8" y="374"/>
                      <a:pt x="8" y="371"/>
                    </a:cubicBezTo>
                    <a:cubicBezTo>
                      <a:pt x="9" y="371"/>
                      <a:pt x="10" y="372"/>
                      <a:pt x="10" y="373"/>
                    </a:cubicBezTo>
                    <a:cubicBezTo>
                      <a:pt x="9" y="369"/>
                      <a:pt x="10" y="365"/>
                      <a:pt x="11" y="361"/>
                    </a:cubicBezTo>
                    <a:cubicBezTo>
                      <a:pt x="13" y="358"/>
                      <a:pt x="13" y="355"/>
                      <a:pt x="15" y="350"/>
                    </a:cubicBezTo>
                    <a:cubicBezTo>
                      <a:pt x="16" y="351"/>
                      <a:pt x="15" y="354"/>
                      <a:pt x="14" y="357"/>
                    </a:cubicBezTo>
                    <a:cubicBezTo>
                      <a:pt x="14" y="359"/>
                      <a:pt x="13" y="360"/>
                      <a:pt x="13" y="362"/>
                    </a:cubicBezTo>
                    <a:cubicBezTo>
                      <a:pt x="13" y="363"/>
                      <a:pt x="12" y="365"/>
                      <a:pt x="12" y="366"/>
                    </a:cubicBezTo>
                    <a:cubicBezTo>
                      <a:pt x="13" y="365"/>
                      <a:pt x="13" y="365"/>
                      <a:pt x="13" y="365"/>
                    </a:cubicBezTo>
                    <a:cubicBezTo>
                      <a:pt x="12" y="370"/>
                      <a:pt x="12" y="372"/>
                      <a:pt x="12" y="369"/>
                    </a:cubicBezTo>
                    <a:cubicBezTo>
                      <a:pt x="11" y="371"/>
                      <a:pt x="11" y="375"/>
                      <a:pt x="10" y="379"/>
                    </a:cubicBezTo>
                    <a:cubicBezTo>
                      <a:pt x="10" y="382"/>
                      <a:pt x="9" y="386"/>
                      <a:pt x="8" y="387"/>
                    </a:cubicBezTo>
                    <a:cubicBezTo>
                      <a:pt x="9" y="383"/>
                      <a:pt x="8" y="384"/>
                      <a:pt x="8" y="381"/>
                    </a:cubicBezTo>
                    <a:close/>
                    <a:moveTo>
                      <a:pt x="27" y="343"/>
                    </a:moveTo>
                    <a:cubicBezTo>
                      <a:pt x="27" y="344"/>
                      <a:pt x="28" y="346"/>
                      <a:pt x="26" y="350"/>
                    </a:cubicBezTo>
                    <a:cubicBezTo>
                      <a:pt x="27" y="345"/>
                      <a:pt x="25" y="348"/>
                      <a:pt x="27" y="343"/>
                    </a:cubicBezTo>
                    <a:close/>
                    <a:moveTo>
                      <a:pt x="13" y="370"/>
                    </a:moveTo>
                    <a:cubicBezTo>
                      <a:pt x="14" y="369"/>
                      <a:pt x="14" y="367"/>
                      <a:pt x="14" y="365"/>
                    </a:cubicBezTo>
                    <a:cubicBezTo>
                      <a:pt x="15" y="368"/>
                      <a:pt x="13" y="373"/>
                      <a:pt x="13" y="370"/>
                    </a:cubicBezTo>
                    <a:close/>
                    <a:moveTo>
                      <a:pt x="81" y="268"/>
                    </a:moveTo>
                    <a:cubicBezTo>
                      <a:pt x="82" y="267"/>
                      <a:pt x="82" y="266"/>
                      <a:pt x="83" y="265"/>
                    </a:cubicBezTo>
                    <a:cubicBezTo>
                      <a:pt x="83" y="264"/>
                      <a:pt x="84" y="263"/>
                      <a:pt x="85" y="262"/>
                    </a:cubicBezTo>
                    <a:cubicBezTo>
                      <a:pt x="87" y="257"/>
                      <a:pt x="88" y="257"/>
                      <a:pt x="90" y="251"/>
                    </a:cubicBezTo>
                    <a:cubicBezTo>
                      <a:pt x="90" y="253"/>
                      <a:pt x="91" y="251"/>
                      <a:pt x="90" y="253"/>
                    </a:cubicBezTo>
                    <a:cubicBezTo>
                      <a:pt x="88" y="256"/>
                      <a:pt x="87" y="258"/>
                      <a:pt x="86" y="261"/>
                    </a:cubicBezTo>
                    <a:cubicBezTo>
                      <a:pt x="87" y="261"/>
                      <a:pt x="88" y="261"/>
                      <a:pt x="87" y="264"/>
                    </a:cubicBezTo>
                    <a:cubicBezTo>
                      <a:pt x="86" y="266"/>
                      <a:pt x="85" y="268"/>
                      <a:pt x="84" y="269"/>
                    </a:cubicBezTo>
                    <a:cubicBezTo>
                      <a:pt x="84" y="267"/>
                      <a:pt x="85" y="265"/>
                      <a:pt x="86" y="263"/>
                    </a:cubicBezTo>
                    <a:cubicBezTo>
                      <a:pt x="84" y="263"/>
                      <a:pt x="82" y="268"/>
                      <a:pt x="81" y="268"/>
                    </a:cubicBezTo>
                    <a:close/>
                    <a:moveTo>
                      <a:pt x="83" y="267"/>
                    </a:moveTo>
                    <a:cubicBezTo>
                      <a:pt x="83" y="270"/>
                      <a:pt x="81" y="272"/>
                      <a:pt x="80" y="273"/>
                    </a:cubicBezTo>
                    <a:cubicBezTo>
                      <a:pt x="80" y="271"/>
                      <a:pt x="82" y="269"/>
                      <a:pt x="83" y="267"/>
                    </a:cubicBezTo>
                    <a:close/>
                    <a:moveTo>
                      <a:pt x="19" y="351"/>
                    </a:moveTo>
                    <a:cubicBezTo>
                      <a:pt x="20" y="347"/>
                      <a:pt x="19" y="353"/>
                      <a:pt x="20" y="349"/>
                    </a:cubicBezTo>
                    <a:cubicBezTo>
                      <a:pt x="20" y="352"/>
                      <a:pt x="20" y="354"/>
                      <a:pt x="19" y="356"/>
                    </a:cubicBezTo>
                    <a:cubicBezTo>
                      <a:pt x="18" y="356"/>
                      <a:pt x="18" y="353"/>
                      <a:pt x="19" y="351"/>
                    </a:cubicBezTo>
                    <a:close/>
                    <a:moveTo>
                      <a:pt x="172" y="197"/>
                    </a:moveTo>
                    <a:cubicBezTo>
                      <a:pt x="171" y="199"/>
                      <a:pt x="170" y="200"/>
                      <a:pt x="169" y="201"/>
                    </a:cubicBezTo>
                    <a:cubicBezTo>
                      <a:pt x="169" y="199"/>
                      <a:pt x="171" y="198"/>
                      <a:pt x="172" y="197"/>
                    </a:cubicBezTo>
                    <a:close/>
                    <a:moveTo>
                      <a:pt x="16" y="355"/>
                    </a:moveTo>
                    <a:cubicBezTo>
                      <a:pt x="17" y="353"/>
                      <a:pt x="17" y="354"/>
                      <a:pt x="17" y="353"/>
                    </a:cubicBezTo>
                    <a:cubicBezTo>
                      <a:pt x="18" y="355"/>
                      <a:pt x="17" y="356"/>
                      <a:pt x="16" y="358"/>
                    </a:cubicBezTo>
                    <a:cubicBezTo>
                      <a:pt x="16" y="357"/>
                      <a:pt x="16" y="356"/>
                      <a:pt x="16" y="355"/>
                    </a:cubicBezTo>
                    <a:close/>
                    <a:moveTo>
                      <a:pt x="51" y="294"/>
                    </a:moveTo>
                    <a:cubicBezTo>
                      <a:pt x="52" y="293"/>
                      <a:pt x="52" y="293"/>
                      <a:pt x="53" y="293"/>
                    </a:cubicBezTo>
                    <a:cubicBezTo>
                      <a:pt x="52" y="296"/>
                      <a:pt x="51" y="300"/>
                      <a:pt x="49" y="302"/>
                    </a:cubicBezTo>
                    <a:cubicBezTo>
                      <a:pt x="49" y="299"/>
                      <a:pt x="51" y="297"/>
                      <a:pt x="51" y="294"/>
                    </a:cubicBezTo>
                    <a:close/>
                    <a:moveTo>
                      <a:pt x="21" y="342"/>
                    </a:moveTo>
                    <a:cubicBezTo>
                      <a:pt x="23" y="338"/>
                      <a:pt x="22" y="334"/>
                      <a:pt x="24" y="330"/>
                    </a:cubicBezTo>
                    <a:cubicBezTo>
                      <a:pt x="23" y="334"/>
                      <a:pt x="24" y="339"/>
                      <a:pt x="21" y="342"/>
                    </a:cubicBezTo>
                    <a:cubicBezTo>
                      <a:pt x="21" y="341"/>
                      <a:pt x="21" y="343"/>
                      <a:pt x="21" y="342"/>
                    </a:cubicBezTo>
                    <a:close/>
                    <a:moveTo>
                      <a:pt x="30" y="325"/>
                    </a:moveTo>
                    <a:cubicBezTo>
                      <a:pt x="30" y="324"/>
                      <a:pt x="30" y="323"/>
                      <a:pt x="30" y="322"/>
                    </a:cubicBezTo>
                    <a:cubicBezTo>
                      <a:pt x="31" y="321"/>
                      <a:pt x="32" y="320"/>
                      <a:pt x="32" y="320"/>
                    </a:cubicBezTo>
                    <a:cubicBezTo>
                      <a:pt x="31" y="322"/>
                      <a:pt x="31" y="324"/>
                      <a:pt x="30" y="325"/>
                    </a:cubicBezTo>
                    <a:close/>
                    <a:moveTo>
                      <a:pt x="17" y="345"/>
                    </a:moveTo>
                    <a:cubicBezTo>
                      <a:pt x="17" y="344"/>
                      <a:pt x="15" y="350"/>
                      <a:pt x="15" y="346"/>
                    </a:cubicBezTo>
                    <a:cubicBezTo>
                      <a:pt x="16" y="342"/>
                      <a:pt x="16" y="346"/>
                      <a:pt x="18" y="342"/>
                    </a:cubicBezTo>
                    <a:cubicBezTo>
                      <a:pt x="18" y="344"/>
                      <a:pt x="18" y="345"/>
                      <a:pt x="18" y="347"/>
                    </a:cubicBezTo>
                    <a:cubicBezTo>
                      <a:pt x="17" y="348"/>
                      <a:pt x="17" y="352"/>
                      <a:pt x="16" y="350"/>
                    </a:cubicBezTo>
                    <a:cubicBezTo>
                      <a:pt x="16" y="348"/>
                      <a:pt x="17" y="347"/>
                      <a:pt x="17" y="345"/>
                    </a:cubicBezTo>
                    <a:close/>
                    <a:moveTo>
                      <a:pt x="95" y="245"/>
                    </a:moveTo>
                    <a:cubicBezTo>
                      <a:pt x="93" y="247"/>
                      <a:pt x="94" y="248"/>
                      <a:pt x="92" y="251"/>
                    </a:cubicBezTo>
                    <a:cubicBezTo>
                      <a:pt x="92" y="249"/>
                      <a:pt x="94" y="244"/>
                      <a:pt x="95" y="245"/>
                    </a:cubicBezTo>
                    <a:close/>
                    <a:moveTo>
                      <a:pt x="37" y="305"/>
                    </a:moveTo>
                    <a:cubicBezTo>
                      <a:pt x="36" y="308"/>
                      <a:pt x="36" y="311"/>
                      <a:pt x="35" y="314"/>
                    </a:cubicBezTo>
                    <a:cubicBezTo>
                      <a:pt x="35" y="311"/>
                      <a:pt x="36" y="308"/>
                      <a:pt x="37" y="305"/>
                    </a:cubicBezTo>
                    <a:close/>
                    <a:moveTo>
                      <a:pt x="193" y="178"/>
                    </a:moveTo>
                    <a:cubicBezTo>
                      <a:pt x="192" y="179"/>
                      <a:pt x="191" y="181"/>
                      <a:pt x="190" y="181"/>
                    </a:cubicBezTo>
                    <a:cubicBezTo>
                      <a:pt x="189" y="180"/>
                      <a:pt x="191" y="178"/>
                      <a:pt x="193" y="178"/>
                    </a:cubicBezTo>
                    <a:close/>
                    <a:moveTo>
                      <a:pt x="49" y="286"/>
                    </a:moveTo>
                    <a:cubicBezTo>
                      <a:pt x="48" y="288"/>
                      <a:pt x="47" y="291"/>
                      <a:pt x="46" y="293"/>
                    </a:cubicBezTo>
                    <a:cubicBezTo>
                      <a:pt x="46" y="292"/>
                      <a:pt x="46" y="290"/>
                      <a:pt x="47" y="288"/>
                    </a:cubicBezTo>
                    <a:cubicBezTo>
                      <a:pt x="48" y="286"/>
                      <a:pt x="49" y="285"/>
                      <a:pt x="49" y="286"/>
                    </a:cubicBezTo>
                    <a:close/>
                    <a:moveTo>
                      <a:pt x="103" y="231"/>
                    </a:moveTo>
                    <a:cubicBezTo>
                      <a:pt x="104" y="230"/>
                      <a:pt x="105" y="228"/>
                      <a:pt x="106" y="227"/>
                    </a:cubicBezTo>
                    <a:cubicBezTo>
                      <a:pt x="107" y="225"/>
                      <a:pt x="108" y="224"/>
                      <a:pt x="109" y="223"/>
                    </a:cubicBezTo>
                    <a:cubicBezTo>
                      <a:pt x="109" y="224"/>
                      <a:pt x="107" y="227"/>
                      <a:pt x="106" y="229"/>
                    </a:cubicBezTo>
                    <a:cubicBezTo>
                      <a:pt x="105" y="231"/>
                      <a:pt x="104" y="232"/>
                      <a:pt x="103" y="231"/>
                    </a:cubicBezTo>
                    <a:close/>
                    <a:moveTo>
                      <a:pt x="21" y="312"/>
                    </a:moveTo>
                    <a:cubicBezTo>
                      <a:pt x="20" y="316"/>
                      <a:pt x="21" y="312"/>
                      <a:pt x="22" y="311"/>
                    </a:cubicBezTo>
                    <a:cubicBezTo>
                      <a:pt x="22" y="313"/>
                      <a:pt x="20" y="314"/>
                      <a:pt x="20" y="316"/>
                    </a:cubicBezTo>
                    <a:cubicBezTo>
                      <a:pt x="22" y="314"/>
                      <a:pt x="23" y="312"/>
                      <a:pt x="24" y="309"/>
                    </a:cubicBezTo>
                    <a:cubicBezTo>
                      <a:pt x="25" y="309"/>
                      <a:pt x="27" y="307"/>
                      <a:pt x="25" y="311"/>
                    </a:cubicBezTo>
                    <a:cubicBezTo>
                      <a:pt x="25" y="309"/>
                      <a:pt x="24" y="314"/>
                      <a:pt x="23" y="314"/>
                    </a:cubicBezTo>
                    <a:cubicBezTo>
                      <a:pt x="23" y="316"/>
                      <a:pt x="23" y="318"/>
                      <a:pt x="22" y="319"/>
                    </a:cubicBezTo>
                    <a:cubicBezTo>
                      <a:pt x="22" y="320"/>
                      <a:pt x="21" y="320"/>
                      <a:pt x="21" y="321"/>
                    </a:cubicBezTo>
                    <a:cubicBezTo>
                      <a:pt x="21" y="322"/>
                      <a:pt x="21" y="323"/>
                      <a:pt x="21" y="324"/>
                    </a:cubicBezTo>
                    <a:cubicBezTo>
                      <a:pt x="19" y="326"/>
                      <a:pt x="18" y="327"/>
                      <a:pt x="17" y="331"/>
                    </a:cubicBezTo>
                    <a:cubicBezTo>
                      <a:pt x="17" y="332"/>
                      <a:pt x="18" y="330"/>
                      <a:pt x="19" y="331"/>
                    </a:cubicBezTo>
                    <a:cubicBezTo>
                      <a:pt x="16" y="337"/>
                      <a:pt x="16" y="333"/>
                      <a:pt x="15" y="329"/>
                    </a:cubicBezTo>
                    <a:cubicBezTo>
                      <a:pt x="16" y="327"/>
                      <a:pt x="16" y="329"/>
                      <a:pt x="16" y="329"/>
                    </a:cubicBezTo>
                    <a:cubicBezTo>
                      <a:pt x="16" y="327"/>
                      <a:pt x="17" y="326"/>
                      <a:pt x="17" y="325"/>
                    </a:cubicBezTo>
                    <a:cubicBezTo>
                      <a:pt x="17" y="326"/>
                      <a:pt x="16" y="327"/>
                      <a:pt x="16" y="327"/>
                    </a:cubicBezTo>
                    <a:cubicBezTo>
                      <a:pt x="16" y="323"/>
                      <a:pt x="17" y="322"/>
                      <a:pt x="16" y="322"/>
                    </a:cubicBezTo>
                    <a:cubicBezTo>
                      <a:pt x="16" y="320"/>
                      <a:pt x="16" y="318"/>
                      <a:pt x="18" y="317"/>
                    </a:cubicBezTo>
                    <a:cubicBezTo>
                      <a:pt x="18" y="318"/>
                      <a:pt x="17" y="320"/>
                      <a:pt x="18" y="320"/>
                    </a:cubicBezTo>
                    <a:cubicBezTo>
                      <a:pt x="19" y="317"/>
                      <a:pt x="20" y="315"/>
                      <a:pt x="21" y="312"/>
                    </a:cubicBezTo>
                    <a:close/>
                    <a:moveTo>
                      <a:pt x="35" y="293"/>
                    </a:moveTo>
                    <a:cubicBezTo>
                      <a:pt x="34" y="292"/>
                      <a:pt x="36" y="290"/>
                      <a:pt x="36" y="288"/>
                    </a:cubicBezTo>
                    <a:cubicBezTo>
                      <a:pt x="37" y="287"/>
                      <a:pt x="38" y="286"/>
                      <a:pt x="38" y="284"/>
                    </a:cubicBezTo>
                    <a:cubicBezTo>
                      <a:pt x="39" y="283"/>
                      <a:pt x="40" y="281"/>
                      <a:pt x="40" y="279"/>
                    </a:cubicBezTo>
                    <a:cubicBezTo>
                      <a:pt x="40" y="283"/>
                      <a:pt x="42" y="276"/>
                      <a:pt x="44" y="276"/>
                    </a:cubicBezTo>
                    <a:cubicBezTo>
                      <a:pt x="43" y="279"/>
                      <a:pt x="40" y="282"/>
                      <a:pt x="39" y="285"/>
                    </a:cubicBezTo>
                    <a:cubicBezTo>
                      <a:pt x="38" y="292"/>
                      <a:pt x="41" y="291"/>
                      <a:pt x="38" y="297"/>
                    </a:cubicBezTo>
                    <a:cubicBezTo>
                      <a:pt x="39" y="292"/>
                      <a:pt x="39" y="286"/>
                      <a:pt x="35" y="293"/>
                    </a:cubicBezTo>
                    <a:close/>
                    <a:moveTo>
                      <a:pt x="210" y="162"/>
                    </a:moveTo>
                    <a:cubicBezTo>
                      <a:pt x="211" y="162"/>
                      <a:pt x="208" y="165"/>
                      <a:pt x="210" y="164"/>
                    </a:cubicBezTo>
                    <a:cubicBezTo>
                      <a:pt x="213" y="161"/>
                      <a:pt x="211" y="161"/>
                      <a:pt x="212" y="160"/>
                    </a:cubicBezTo>
                    <a:cubicBezTo>
                      <a:pt x="213" y="160"/>
                      <a:pt x="214" y="159"/>
                      <a:pt x="215" y="158"/>
                    </a:cubicBezTo>
                    <a:cubicBezTo>
                      <a:pt x="214" y="161"/>
                      <a:pt x="212" y="163"/>
                      <a:pt x="211" y="166"/>
                    </a:cubicBezTo>
                    <a:cubicBezTo>
                      <a:pt x="207" y="167"/>
                      <a:pt x="206" y="168"/>
                      <a:pt x="202" y="170"/>
                    </a:cubicBezTo>
                    <a:cubicBezTo>
                      <a:pt x="204" y="168"/>
                      <a:pt x="206" y="165"/>
                      <a:pt x="210" y="162"/>
                    </a:cubicBezTo>
                    <a:close/>
                    <a:moveTo>
                      <a:pt x="113" y="216"/>
                    </a:moveTo>
                    <a:cubicBezTo>
                      <a:pt x="113" y="218"/>
                      <a:pt x="112" y="220"/>
                      <a:pt x="110" y="222"/>
                    </a:cubicBezTo>
                    <a:cubicBezTo>
                      <a:pt x="111" y="220"/>
                      <a:pt x="112" y="218"/>
                      <a:pt x="113" y="216"/>
                    </a:cubicBezTo>
                    <a:close/>
                    <a:moveTo>
                      <a:pt x="13" y="329"/>
                    </a:moveTo>
                    <a:cubicBezTo>
                      <a:pt x="13" y="331"/>
                      <a:pt x="14" y="327"/>
                      <a:pt x="14" y="330"/>
                    </a:cubicBezTo>
                    <a:cubicBezTo>
                      <a:pt x="14" y="334"/>
                      <a:pt x="12" y="333"/>
                      <a:pt x="13" y="329"/>
                    </a:cubicBezTo>
                    <a:close/>
                    <a:moveTo>
                      <a:pt x="43" y="280"/>
                    </a:moveTo>
                    <a:cubicBezTo>
                      <a:pt x="43" y="282"/>
                      <a:pt x="43" y="285"/>
                      <a:pt x="42" y="287"/>
                    </a:cubicBezTo>
                    <a:cubicBezTo>
                      <a:pt x="42" y="288"/>
                      <a:pt x="42" y="289"/>
                      <a:pt x="41" y="290"/>
                    </a:cubicBezTo>
                    <a:cubicBezTo>
                      <a:pt x="40" y="290"/>
                      <a:pt x="40" y="288"/>
                      <a:pt x="41" y="286"/>
                    </a:cubicBezTo>
                    <a:cubicBezTo>
                      <a:pt x="41" y="284"/>
                      <a:pt x="42" y="282"/>
                      <a:pt x="43" y="280"/>
                    </a:cubicBezTo>
                    <a:close/>
                    <a:moveTo>
                      <a:pt x="117" y="212"/>
                    </a:moveTo>
                    <a:cubicBezTo>
                      <a:pt x="118" y="211"/>
                      <a:pt x="119" y="209"/>
                      <a:pt x="119" y="211"/>
                    </a:cubicBezTo>
                    <a:cubicBezTo>
                      <a:pt x="118" y="212"/>
                      <a:pt x="117" y="214"/>
                      <a:pt x="116" y="214"/>
                    </a:cubicBezTo>
                    <a:cubicBezTo>
                      <a:pt x="116" y="213"/>
                      <a:pt x="117" y="213"/>
                      <a:pt x="117" y="212"/>
                    </a:cubicBezTo>
                    <a:close/>
                    <a:moveTo>
                      <a:pt x="75" y="244"/>
                    </a:moveTo>
                    <a:cubicBezTo>
                      <a:pt x="78" y="241"/>
                      <a:pt x="75" y="247"/>
                      <a:pt x="74" y="249"/>
                    </a:cubicBezTo>
                    <a:cubicBezTo>
                      <a:pt x="74" y="247"/>
                      <a:pt x="75" y="246"/>
                      <a:pt x="75" y="244"/>
                    </a:cubicBezTo>
                    <a:close/>
                    <a:moveTo>
                      <a:pt x="24" y="307"/>
                    </a:moveTo>
                    <a:cubicBezTo>
                      <a:pt x="25" y="305"/>
                      <a:pt x="27" y="302"/>
                      <a:pt x="26" y="305"/>
                    </a:cubicBezTo>
                    <a:cubicBezTo>
                      <a:pt x="25" y="307"/>
                      <a:pt x="24" y="308"/>
                      <a:pt x="24" y="307"/>
                    </a:cubicBezTo>
                    <a:close/>
                    <a:moveTo>
                      <a:pt x="118" y="207"/>
                    </a:moveTo>
                    <a:cubicBezTo>
                      <a:pt x="118" y="208"/>
                      <a:pt x="118" y="208"/>
                      <a:pt x="119" y="208"/>
                    </a:cubicBezTo>
                    <a:cubicBezTo>
                      <a:pt x="119" y="207"/>
                      <a:pt x="120" y="206"/>
                      <a:pt x="121" y="205"/>
                    </a:cubicBezTo>
                    <a:cubicBezTo>
                      <a:pt x="120" y="207"/>
                      <a:pt x="119" y="209"/>
                      <a:pt x="117" y="211"/>
                    </a:cubicBezTo>
                    <a:cubicBezTo>
                      <a:pt x="117" y="210"/>
                      <a:pt x="118" y="208"/>
                      <a:pt x="118" y="207"/>
                    </a:cubicBezTo>
                    <a:close/>
                    <a:moveTo>
                      <a:pt x="114" y="206"/>
                    </a:moveTo>
                    <a:cubicBezTo>
                      <a:pt x="112" y="208"/>
                      <a:pt x="112" y="211"/>
                      <a:pt x="110" y="212"/>
                    </a:cubicBezTo>
                    <a:cubicBezTo>
                      <a:pt x="110" y="212"/>
                      <a:pt x="110" y="211"/>
                      <a:pt x="111" y="210"/>
                    </a:cubicBezTo>
                    <a:cubicBezTo>
                      <a:pt x="111" y="209"/>
                      <a:pt x="111" y="209"/>
                      <a:pt x="112" y="208"/>
                    </a:cubicBezTo>
                    <a:cubicBezTo>
                      <a:pt x="113" y="207"/>
                      <a:pt x="114" y="206"/>
                      <a:pt x="114" y="206"/>
                    </a:cubicBezTo>
                    <a:close/>
                    <a:moveTo>
                      <a:pt x="4" y="327"/>
                    </a:moveTo>
                    <a:cubicBezTo>
                      <a:pt x="4" y="329"/>
                      <a:pt x="5" y="324"/>
                      <a:pt x="4" y="324"/>
                    </a:cubicBezTo>
                    <a:cubicBezTo>
                      <a:pt x="5" y="322"/>
                      <a:pt x="6" y="323"/>
                      <a:pt x="6" y="324"/>
                    </a:cubicBezTo>
                    <a:cubicBezTo>
                      <a:pt x="5" y="328"/>
                      <a:pt x="6" y="327"/>
                      <a:pt x="4" y="332"/>
                    </a:cubicBezTo>
                    <a:cubicBezTo>
                      <a:pt x="4" y="331"/>
                      <a:pt x="3" y="329"/>
                      <a:pt x="4" y="327"/>
                    </a:cubicBezTo>
                    <a:close/>
                    <a:moveTo>
                      <a:pt x="248" y="137"/>
                    </a:moveTo>
                    <a:cubicBezTo>
                      <a:pt x="246" y="139"/>
                      <a:pt x="245" y="139"/>
                      <a:pt x="243" y="140"/>
                    </a:cubicBezTo>
                    <a:cubicBezTo>
                      <a:pt x="244" y="138"/>
                      <a:pt x="246" y="137"/>
                      <a:pt x="248" y="137"/>
                    </a:cubicBezTo>
                    <a:close/>
                    <a:moveTo>
                      <a:pt x="101" y="204"/>
                    </a:moveTo>
                    <a:cubicBezTo>
                      <a:pt x="100" y="206"/>
                      <a:pt x="99" y="207"/>
                      <a:pt x="98" y="208"/>
                    </a:cubicBezTo>
                    <a:cubicBezTo>
                      <a:pt x="98" y="206"/>
                      <a:pt x="99" y="205"/>
                      <a:pt x="101" y="204"/>
                    </a:cubicBezTo>
                    <a:close/>
                    <a:moveTo>
                      <a:pt x="157" y="168"/>
                    </a:moveTo>
                    <a:cubicBezTo>
                      <a:pt x="160" y="166"/>
                      <a:pt x="158" y="170"/>
                      <a:pt x="155" y="170"/>
                    </a:cubicBezTo>
                    <a:cubicBezTo>
                      <a:pt x="156" y="169"/>
                      <a:pt x="155" y="170"/>
                      <a:pt x="157" y="168"/>
                    </a:cubicBezTo>
                    <a:close/>
                    <a:moveTo>
                      <a:pt x="109" y="194"/>
                    </a:moveTo>
                    <a:cubicBezTo>
                      <a:pt x="110" y="192"/>
                      <a:pt x="112" y="190"/>
                      <a:pt x="113" y="188"/>
                    </a:cubicBezTo>
                    <a:cubicBezTo>
                      <a:pt x="115" y="187"/>
                      <a:pt x="116" y="185"/>
                      <a:pt x="117" y="186"/>
                    </a:cubicBezTo>
                    <a:cubicBezTo>
                      <a:pt x="115" y="186"/>
                      <a:pt x="114" y="188"/>
                      <a:pt x="114" y="189"/>
                    </a:cubicBezTo>
                    <a:cubicBezTo>
                      <a:pt x="113" y="191"/>
                      <a:pt x="112" y="192"/>
                      <a:pt x="111" y="193"/>
                    </a:cubicBezTo>
                    <a:cubicBezTo>
                      <a:pt x="111" y="192"/>
                      <a:pt x="110" y="195"/>
                      <a:pt x="109" y="194"/>
                    </a:cubicBezTo>
                    <a:close/>
                    <a:moveTo>
                      <a:pt x="278" y="122"/>
                    </a:moveTo>
                    <a:cubicBezTo>
                      <a:pt x="275" y="124"/>
                      <a:pt x="273" y="125"/>
                      <a:pt x="270" y="126"/>
                    </a:cubicBezTo>
                    <a:cubicBezTo>
                      <a:pt x="272" y="124"/>
                      <a:pt x="277" y="121"/>
                      <a:pt x="278" y="122"/>
                    </a:cubicBezTo>
                    <a:close/>
                    <a:moveTo>
                      <a:pt x="32" y="259"/>
                    </a:moveTo>
                    <a:cubicBezTo>
                      <a:pt x="31" y="260"/>
                      <a:pt x="29" y="265"/>
                      <a:pt x="28" y="264"/>
                    </a:cubicBezTo>
                    <a:cubicBezTo>
                      <a:pt x="29" y="262"/>
                      <a:pt x="32" y="257"/>
                      <a:pt x="32" y="259"/>
                    </a:cubicBezTo>
                    <a:close/>
                    <a:moveTo>
                      <a:pt x="75" y="206"/>
                    </a:moveTo>
                    <a:cubicBezTo>
                      <a:pt x="78" y="205"/>
                      <a:pt x="79" y="202"/>
                      <a:pt x="81" y="201"/>
                    </a:cubicBezTo>
                    <a:cubicBezTo>
                      <a:pt x="80" y="204"/>
                      <a:pt x="77" y="205"/>
                      <a:pt x="77" y="209"/>
                    </a:cubicBezTo>
                    <a:cubicBezTo>
                      <a:pt x="75" y="210"/>
                      <a:pt x="75" y="211"/>
                      <a:pt x="73" y="212"/>
                    </a:cubicBezTo>
                    <a:cubicBezTo>
                      <a:pt x="74" y="210"/>
                      <a:pt x="74" y="210"/>
                      <a:pt x="75" y="209"/>
                    </a:cubicBezTo>
                    <a:cubicBezTo>
                      <a:pt x="75" y="208"/>
                      <a:pt x="75" y="208"/>
                      <a:pt x="75" y="206"/>
                    </a:cubicBezTo>
                    <a:close/>
                    <a:moveTo>
                      <a:pt x="169" y="145"/>
                    </a:moveTo>
                    <a:cubicBezTo>
                      <a:pt x="171" y="144"/>
                      <a:pt x="173" y="144"/>
                      <a:pt x="171" y="147"/>
                    </a:cubicBezTo>
                    <a:cubicBezTo>
                      <a:pt x="169" y="148"/>
                      <a:pt x="168" y="148"/>
                      <a:pt x="165" y="150"/>
                    </a:cubicBezTo>
                    <a:cubicBezTo>
                      <a:pt x="166" y="148"/>
                      <a:pt x="168" y="147"/>
                      <a:pt x="169" y="145"/>
                    </a:cubicBezTo>
                    <a:close/>
                    <a:moveTo>
                      <a:pt x="62" y="207"/>
                    </a:moveTo>
                    <a:cubicBezTo>
                      <a:pt x="61" y="210"/>
                      <a:pt x="60" y="213"/>
                      <a:pt x="58" y="216"/>
                    </a:cubicBezTo>
                    <a:cubicBezTo>
                      <a:pt x="59" y="213"/>
                      <a:pt x="60" y="209"/>
                      <a:pt x="62" y="207"/>
                    </a:cubicBezTo>
                    <a:close/>
                    <a:moveTo>
                      <a:pt x="118" y="167"/>
                    </a:moveTo>
                    <a:cubicBezTo>
                      <a:pt x="117" y="169"/>
                      <a:pt x="116" y="170"/>
                      <a:pt x="114" y="171"/>
                    </a:cubicBezTo>
                    <a:cubicBezTo>
                      <a:pt x="115" y="169"/>
                      <a:pt x="116" y="168"/>
                      <a:pt x="118" y="167"/>
                    </a:cubicBezTo>
                    <a:close/>
                    <a:moveTo>
                      <a:pt x="97" y="179"/>
                    </a:moveTo>
                    <a:cubicBezTo>
                      <a:pt x="96" y="181"/>
                      <a:pt x="94" y="184"/>
                      <a:pt x="92" y="186"/>
                    </a:cubicBezTo>
                    <a:cubicBezTo>
                      <a:pt x="93" y="183"/>
                      <a:pt x="95" y="181"/>
                      <a:pt x="97" y="179"/>
                    </a:cubicBezTo>
                    <a:close/>
                    <a:moveTo>
                      <a:pt x="113" y="166"/>
                    </a:moveTo>
                    <a:cubicBezTo>
                      <a:pt x="114" y="165"/>
                      <a:pt x="114" y="164"/>
                      <a:pt x="115" y="163"/>
                    </a:cubicBezTo>
                    <a:cubicBezTo>
                      <a:pt x="116" y="163"/>
                      <a:pt x="116" y="162"/>
                      <a:pt x="117" y="161"/>
                    </a:cubicBezTo>
                    <a:cubicBezTo>
                      <a:pt x="118" y="159"/>
                      <a:pt x="120" y="158"/>
                      <a:pt x="121" y="156"/>
                    </a:cubicBezTo>
                    <a:cubicBezTo>
                      <a:pt x="121" y="158"/>
                      <a:pt x="120" y="159"/>
                      <a:pt x="118" y="161"/>
                    </a:cubicBezTo>
                    <a:cubicBezTo>
                      <a:pt x="117" y="162"/>
                      <a:pt x="117" y="163"/>
                      <a:pt x="116" y="164"/>
                    </a:cubicBezTo>
                    <a:cubicBezTo>
                      <a:pt x="115" y="165"/>
                      <a:pt x="114" y="166"/>
                      <a:pt x="113" y="167"/>
                    </a:cubicBezTo>
                    <a:cubicBezTo>
                      <a:pt x="113" y="168"/>
                      <a:pt x="113" y="168"/>
                      <a:pt x="112" y="169"/>
                    </a:cubicBezTo>
                    <a:cubicBezTo>
                      <a:pt x="111" y="169"/>
                      <a:pt x="112" y="168"/>
                      <a:pt x="113" y="166"/>
                    </a:cubicBezTo>
                    <a:close/>
                    <a:moveTo>
                      <a:pt x="170" y="132"/>
                    </a:moveTo>
                    <a:cubicBezTo>
                      <a:pt x="167" y="135"/>
                      <a:pt x="165" y="137"/>
                      <a:pt x="162" y="140"/>
                    </a:cubicBezTo>
                    <a:cubicBezTo>
                      <a:pt x="164" y="136"/>
                      <a:pt x="167" y="134"/>
                      <a:pt x="170" y="132"/>
                    </a:cubicBezTo>
                    <a:close/>
                    <a:moveTo>
                      <a:pt x="71" y="190"/>
                    </a:moveTo>
                    <a:cubicBezTo>
                      <a:pt x="70" y="192"/>
                      <a:pt x="69" y="194"/>
                      <a:pt x="67" y="196"/>
                    </a:cubicBezTo>
                    <a:cubicBezTo>
                      <a:pt x="68" y="194"/>
                      <a:pt x="66" y="195"/>
                      <a:pt x="67" y="193"/>
                    </a:cubicBezTo>
                    <a:cubicBezTo>
                      <a:pt x="69" y="190"/>
                      <a:pt x="69" y="192"/>
                      <a:pt x="71" y="190"/>
                    </a:cubicBezTo>
                    <a:close/>
                    <a:moveTo>
                      <a:pt x="64" y="202"/>
                    </a:moveTo>
                    <a:cubicBezTo>
                      <a:pt x="63" y="202"/>
                      <a:pt x="63" y="202"/>
                      <a:pt x="62" y="203"/>
                    </a:cubicBezTo>
                    <a:cubicBezTo>
                      <a:pt x="61" y="204"/>
                      <a:pt x="61" y="205"/>
                      <a:pt x="60" y="206"/>
                    </a:cubicBezTo>
                    <a:cubicBezTo>
                      <a:pt x="60" y="205"/>
                      <a:pt x="61" y="204"/>
                      <a:pt x="61" y="203"/>
                    </a:cubicBezTo>
                    <a:cubicBezTo>
                      <a:pt x="62" y="201"/>
                      <a:pt x="62" y="200"/>
                      <a:pt x="63" y="199"/>
                    </a:cubicBezTo>
                    <a:cubicBezTo>
                      <a:pt x="64" y="197"/>
                      <a:pt x="65" y="195"/>
                      <a:pt x="66" y="195"/>
                    </a:cubicBezTo>
                    <a:cubicBezTo>
                      <a:pt x="64" y="199"/>
                      <a:pt x="65" y="199"/>
                      <a:pt x="64" y="202"/>
                    </a:cubicBezTo>
                    <a:close/>
                    <a:moveTo>
                      <a:pt x="73" y="191"/>
                    </a:moveTo>
                    <a:cubicBezTo>
                      <a:pt x="71" y="192"/>
                      <a:pt x="69" y="197"/>
                      <a:pt x="68" y="196"/>
                    </a:cubicBezTo>
                    <a:cubicBezTo>
                      <a:pt x="70" y="193"/>
                      <a:pt x="72" y="190"/>
                      <a:pt x="74" y="189"/>
                    </a:cubicBezTo>
                    <a:cubicBezTo>
                      <a:pt x="73" y="190"/>
                      <a:pt x="74" y="190"/>
                      <a:pt x="75" y="189"/>
                    </a:cubicBezTo>
                    <a:cubicBezTo>
                      <a:pt x="74" y="191"/>
                      <a:pt x="73" y="194"/>
                      <a:pt x="71" y="196"/>
                    </a:cubicBezTo>
                    <a:cubicBezTo>
                      <a:pt x="71" y="194"/>
                      <a:pt x="74" y="190"/>
                      <a:pt x="73" y="191"/>
                    </a:cubicBezTo>
                    <a:close/>
                    <a:moveTo>
                      <a:pt x="117" y="156"/>
                    </a:moveTo>
                    <a:cubicBezTo>
                      <a:pt x="115" y="157"/>
                      <a:pt x="114" y="159"/>
                      <a:pt x="112" y="160"/>
                    </a:cubicBezTo>
                    <a:cubicBezTo>
                      <a:pt x="113" y="159"/>
                      <a:pt x="117" y="155"/>
                      <a:pt x="117" y="156"/>
                    </a:cubicBezTo>
                    <a:close/>
                    <a:moveTo>
                      <a:pt x="111" y="163"/>
                    </a:moveTo>
                    <a:cubicBezTo>
                      <a:pt x="112" y="161"/>
                      <a:pt x="108" y="164"/>
                      <a:pt x="110" y="161"/>
                    </a:cubicBezTo>
                    <a:cubicBezTo>
                      <a:pt x="111" y="160"/>
                      <a:pt x="112" y="160"/>
                      <a:pt x="112" y="161"/>
                    </a:cubicBezTo>
                    <a:cubicBezTo>
                      <a:pt x="112" y="161"/>
                      <a:pt x="112" y="162"/>
                      <a:pt x="111" y="163"/>
                    </a:cubicBezTo>
                    <a:close/>
                    <a:moveTo>
                      <a:pt x="126" y="153"/>
                    </a:moveTo>
                    <a:cubicBezTo>
                      <a:pt x="127" y="151"/>
                      <a:pt x="128" y="149"/>
                      <a:pt x="129" y="148"/>
                    </a:cubicBezTo>
                    <a:cubicBezTo>
                      <a:pt x="132" y="147"/>
                      <a:pt x="133" y="145"/>
                      <a:pt x="134" y="144"/>
                    </a:cubicBezTo>
                    <a:cubicBezTo>
                      <a:pt x="132" y="147"/>
                      <a:pt x="133" y="146"/>
                      <a:pt x="132" y="148"/>
                    </a:cubicBezTo>
                    <a:cubicBezTo>
                      <a:pt x="131" y="148"/>
                      <a:pt x="131" y="149"/>
                      <a:pt x="130" y="149"/>
                    </a:cubicBezTo>
                    <a:cubicBezTo>
                      <a:pt x="129" y="150"/>
                      <a:pt x="129" y="151"/>
                      <a:pt x="128" y="152"/>
                    </a:cubicBezTo>
                    <a:cubicBezTo>
                      <a:pt x="127" y="153"/>
                      <a:pt x="126" y="153"/>
                      <a:pt x="126" y="153"/>
                    </a:cubicBezTo>
                    <a:close/>
                    <a:moveTo>
                      <a:pt x="237" y="106"/>
                    </a:moveTo>
                    <a:cubicBezTo>
                      <a:pt x="235" y="108"/>
                      <a:pt x="233" y="109"/>
                      <a:pt x="233" y="110"/>
                    </a:cubicBezTo>
                    <a:cubicBezTo>
                      <a:pt x="233" y="110"/>
                      <a:pt x="232" y="111"/>
                      <a:pt x="232" y="111"/>
                    </a:cubicBezTo>
                    <a:cubicBezTo>
                      <a:pt x="231" y="111"/>
                      <a:pt x="231" y="111"/>
                      <a:pt x="230" y="111"/>
                    </a:cubicBezTo>
                    <a:cubicBezTo>
                      <a:pt x="231" y="110"/>
                      <a:pt x="234" y="107"/>
                      <a:pt x="237" y="106"/>
                    </a:cubicBezTo>
                    <a:close/>
                    <a:moveTo>
                      <a:pt x="328" y="101"/>
                    </a:moveTo>
                    <a:cubicBezTo>
                      <a:pt x="330" y="101"/>
                      <a:pt x="331" y="100"/>
                      <a:pt x="331" y="101"/>
                    </a:cubicBezTo>
                    <a:cubicBezTo>
                      <a:pt x="330" y="102"/>
                      <a:pt x="326" y="102"/>
                      <a:pt x="328" y="101"/>
                    </a:cubicBezTo>
                    <a:close/>
                    <a:moveTo>
                      <a:pt x="76" y="184"/>
                    </a:moveTo>
                    <a:cubicBezTo>
                      <a:pt x="75" y="186"/>
                      <a:pt x="73" y="188"/>
                      <a:pt x="71" y="189"/>
                    </a:cubicBezTo>
                    <a:cubicBezTo>
                      <a:pt x="72" y="188"/>
                      <a:pt x="73" y="187"/>
                      <a:pt x="74" y="185"/>
                    </a:cubicBezTo>
                    <a:cubicBezTo>
                      <a:pt x="75" y="184"/>
                      <a:pt x="76" y="183"/>
                      <a:pt x="76" y="184"/>
                    </a:cubicBezTo>
                    <a:close/>
                    <a:moveTo>
                      <a:pt x="220" y="108"/>
                    </a:moveTo>
                    <a:cubicBezTo>
                      <a:pt x="218" y="110"/>
                      <a:pt x="215" y="111"/>
                      <a:pt x="213" y="112"/>
                    </a:cubicBezTo>
                    <a:cubicBezTo>
                      <a:pt x="215" y="110"/>
                      <a:pt x="217" y="109"/>
                      <a:pt x="220" y="108"/>
                    </a:cubicBezTo>
                    <a:close/>
                    <a:moveTo>
                      <a:pt x="97" y="160"/>
                    </a:moveTo>
                    <a:cubicBezTo>
                      <a:pt x="96" y="161"/>
                      <a:pt x="97" y="161"/>
                      <a:pt x="96" y="162"/>
                    </a:cubicBezTo>
                    <a:cubicBezTo>
                      <a:pt x="94" y="165"/>
                      <a:pt x="93" y="164"/>
                      <a:pt x="90" y="168"/>
                    </a:cubicBezTo>
                    <a:cubicBezTo>
                      <a:pt x="91" y="169"/>
                      <a:pt x="94" y="165"/>
                      <a:pt x="93" y="167"/>
                    </a:cubicBezTo>
                    <a:cubicBezTo>
                      <a:pt x="92" y="169"/>
                      <a:pt x="91" y="170"/>
                      <a:pt x="90" y="170"/>
                    </a:cubicBezTo>
                    <a:cubicBezTo>
                      <a:pt x="90" y="171"/>
                      <a:pt x="89" y="171"/>
                      <a:pt x="88" y="171"/>
                    </a:cubicBezTo>
                    <a:cubicBezTo>
                      <a:pt x="89" y="169"/>
                      <a:pt x="91" y="166"/>
                      <a:pt x="93" y="164"/>
                    </a:cubicBezTo>
                    <a:cubicBezTo>
                      <a:pt x="94" y="162"/>
                      <a:pt x="96" y="160"/>
                      <a:pt x="97" y="160"/>
                    </a:cubicBezTo>
                    <a:close/>
                    <a:moveTo>
                      <a:pt x="198" y="113"/>
                    </a:moveTo>
                    <a:cubicBezTo>
                      <a:pt x="201" y="111"/>
                      <a:pt x="203" y="108"/>
                      <a:pt x="206" y="107"/>
                    </a:cubicBezTo>
                    <a:cubicBezTo>
                      <a:pt x="204" y="110"/>
                      <a:pt x="202" y="111"/>
                      <a:pt x="200" y="113"/>
                    </a:cubicBezTo>
                    <a:cubicBezTo>
                      <a:pt x="198" y="114"/>
                      <a:pt x="197" y="114"/>
                      <a:pt x="198" y="113"/>
                    </a:cubicBezTo>
                    <a:close/>
                    <a:moveTo>
                      <a:pt x="140" y="134"/>
                    </a:moveTo>
                    <a:cubicBezTo>
                      <a:pt x="141" y="133"/>
                      <a:pt x="143" y="132"/>
                      <a:pt x="144" y="132"/>
                    </a:cubicBezTo>
                    <a:cubicBezTo>
                      <a:pt x="144" y="133"/>
                      <a:pt x="142" y="134"/>
                      <a:pt x="141" y="135"/>
                    </a:cubicBezTo>
                    <a:cubicBezTo>
                      <a:pt x="140" y="135"/>
                      <a:pt x="140" y="135"/>
                      <a:pt x="140" y="134"/>
                    </a:cubicBezTo>
                    <a:close/>
                    <a:moveTo>
                      <a:pt x="105" y="150"/>
                    </a:moveTo>
                    <a:cubicBezTo>
                      <a:pt x="105" y="152"/>
                      <a:pt x="105" y="152"/>
                      <a:pt x="105" y="152"/>
                    </a:cubicBezTo>
                    <a:cubicBezTo>
                      <a:pt x="104" y="153"/>
                      <a:pt x="102" y="155"/>
                      <a:pt x="101" y="155"/>
                    </a:cubicBezTo>
                    <a:cubicBezTo>
                      <a:pt x="102" y="153"/>
                      <a:pt x="104" y="152"/>
                      <a:pt x="105" y="150"/>
                    </a:cubicBezTo>
                    <a:close/>
                    <a:moveTo>
                      <a:pt x="152" y="124"/>
                    </a:moveTo>
                    <a:cubicBezTo>
                      <a:pt x="150" y="126"/>
                      <a:pt x="149" y="128"/>
                      <a:pt x="147" y="129"/>
                    </a:cubicBezTo>
                    <a:cubicBezTo>
                      <a:pt x="149" y="127"/>
                      <a:pt x="150" y="125"/>
                      <a:pt x="152" y="124"/>
                    </a:cubicBezTo>
                    <a:close/>
                    <a:moveTo>
                      <a:pt x="172" y="112"/>
                    </a:moveTo>
                    <a:cubicBezTo>
                      <a:pt x="170" y="115"/>
                      <a:pt x="168" y="115"/>
                      <a:pt x="168" y="117"/>
                    </a:cubicBezTo>
                    <a:cubicBezTo>
                      <a:pt x="167" y="117"/>
                      <a:pt x="166" y="118"/>
                      <a:pt x="166" y="117"/>
                    </a:cubicBezTo>
                    <a:cubicBezTo>
                      <a:pt x="167" y="115"/>
                      <a:pt x="169" y="113"/>
                      <a:pt x="172" y="112"/>
                    </a:cubicBezTo>
                    <a:close/>
                    <a:moveTo>
                      <a:pt x="158" y="123"/>
                    </a:moveTo>
                    <a:cubicBezTo>
                      <a:pt x="161" y="122"/>
                      <a:pt x="162" y="118"/>
                      <a:pt x="166" y="117"/>
                    </a:cubicBezTo>
                    <a:cubicBezTo>
                      <a:pt x="165" y="119"/>
                      <a:pt x="163" y="120"/>
                      <a:pt x="162" y="122"/>
                    </a:cubicBezTo>
                    <a:cubicBezTo>
                      <a:pt x="160" y="123"/>
                      <a:pt x="158" y="124"/>
                      <a:pt x="158" y="123"/>
                    </a:cubicBezTo>
                    <a:close/>
                    <a:moveTo>
                      <a:pt x="115" y="144"/>
                    </a:moveTo>
                    <a:cubicBezTo>
                      <a:pt x="114" y="147"/>
                      <a:pt x="112" y="147"/>
                      <a:pt x="110" y="149"/>
                    </a:cubicBezTo>
                    <a:cubicBezTo>
                      <a:pt x="111" y="146"/>
                      <a:pt x="113" y="146"/>
                      <a:pt x="115" y="144"/>
                    </a:cubicBezTo>
                    <a:close/>
                    <a:moveTo>
                      <a:pt x="161" y="117"/>
                    </a:moveTo>
                    <a:cubicBezTo>
                      <a:pt x="160" y="118"/>
                      <a:pt x="160" y="119"/>
                      <a:pt x="159" y="120"/>
                    </a:cubicBezTo>
                    <a:cubicBezTo>
                      <a:pt x="158" y="120"/>
                      <a:pt x="157" y="121"/>
                      <a:pt x="156" y="122"/>
                    </a:cubicBezTo>
                    <a:cubicBezTo>
                      <a:pt x="156" y="121"/>
                      <a:pt x="159" y="118"/>
                      <a:pt x="161" y="117"/>
                    </a:cubicBezTo>
                    <a:close/>
                    <a:moveTo>
                      <a:pt x="168" y="110"/>
                    </a:moveTo>
                    <a:cubicBezTo>
                      <a:pt x="165" y="113"/>
                      <a:pt x="163" y="114"/>
                      <a:pt x="164" y="116"/>
                    </a:cubicBezTo>
                    <a:cubicBezTo>
                      <a:pt x="162" y="118"/>
                      <a:pt x="162" y="116"/>
                      <a:pt x="161" y="117"/>
                    </a:cubicBezTo>
                    <a:cubicBezTo>
                      <a:pt x="162" y="115"/>
                      <a:pt x="164" y="113"/>
                      <a:pt x="165" y="112"/>
                    </a:cubicBezTo>
                    <a:cubicBezTo>
                      <a:pt x="164" y="112"/>
                      <a:pt x="163" y="114"/>
                      <a:pt x="163" y="113"/>
                    </a:cubicBezTo>
                    <a:cubicBezTo>
                      <a:pt x="166" y="109"/>
                      <a:pt x="169" y="109"/>
                      <a:pt x="171" y="107"/>
                    </a:cubicBezTo>
                    <a:cubicBezTo>
                      <a:pt x="171" y="108"/>
                      <a:pt x="172" y="108"/>
                      <a:pt x="170" y="110"/>
                    </a:cubicBezTo>
                    <a:cubicBezTo>
                      <a:pt x="167" y="111"/>
                      <a:pt x="169" y="110"/>
                      <a:pt x="168" y="110"/>
                    </a:cubicBezTo>
                    <a:close/>
                    <a:moveTo>
                      <a:pt x="178" y="105"/>
                    </a:moveTo>
                    <a:cubicBezTo>
                      <a:pt x="176" y="107"/>
                      <a:pt x="174" y="108"/>
                      <a:pt x="172" y="110"/>
                    </a:cubicBezTo>
                    <a:cubicBezTo>
                      <a:pt x="170" y="112"/>
                      <a:pt x="168" y="113"/>
                      <a:pt x="166" y="115"/>
                    </a:cubicBezTo>
                    <a:cubicBezTo>
                      <a:pt x="166" y="114"/>
                      <a:pt x="168" y="112"/>
                      <a:pt x="170" y="110"/>
                    </a:cubicBezTo>
                    <a:cubicBezTo>
                      <a:pt x="173" y="108"/>
                      <a:pt x="176" y="106"/>
                      <a:pt x="178" y="105"/>
                    </a:cubicBezTo>
                    <a:close/>
                    <a:moveTo>
                      <a:pt x="109" y="140"/>
                    </a:moveTo>
                    <a:cubicBezTo>
                      <a:pt x="106" y="144"/>
                      <a:pt x="103" y="146"/>
                      <a:pt x="100" y="149"/>
                    </a:cubicBezTo>
                    <a:cubicBezTo>
                      <a:pt x="103" y="146"/>
                      <a:pt x="105" y="143"/>
                      <a:pt x="109" y="140"/>
                    </a:cubicBezTo>
                    <a:close/>
                    <a:moveTo>
                      <a:pt x="130" y="128"/>
                    </a:moveTo>
                    <a:cubicBezTo>
                      <a:pt x="130" y="129"/>
                      <a:pt x="131" y="130"/>
                      <a:pt x="128" y="132"/>
                    </a:cubicBezTo>
                    <a:cubicBezTo>
                      <a:pt x="128" y="132"/>
                      <a:pt x="128" y="129"/>
                      <a:pt x="130" y="128"/>
                    </a:cubicBezTo>
                    <a:close/>
                    <a:moveTo>
                      <a:pt x="123" y="128"/>
                    </a:moveTo>
                    <a:cubicBezTo>
                      <a:pt x="127" y="125"/>
                      <a:pt x="121" y="131"/>
                      <a:pt x="123" y="130"/>
                    </a:cubicBezTo>
                    <a:cubicBezTo>
                      <a:pt x="125" y="129"/>
                      <a:pt x="126" y="126"/>
                      <a:pt x="128" y="125"/>
                    </a:cubicBezTo>
                    <a:cubicBezTo>
                      <a:pt x="126" y="129"/>
                      <a:pt x="122" y="132"/>
                      <a:pt x="119" y="135"/>
                    </a:cubicBezTo>
                    <a:cubicBezTo>
                      <a:pt x="119" y="133"/>
                      <a:pt x="123" y="130"/>
                      <a:pt x="123" y="128"/>
                    </a:cubicBezTo>
                    <a:close/>
                    <a:moveTo>
                      <a:pt x="185" y="103"/>
                    </a:moveTo>
                    <a:cubicBezTo>
                      <a:pt x="188" y="99"/>
                      <a:pt x="193" y="98"/>
                      <a:pt x="192" y="100"/>
                    </a:cubicBezTo>
                    <a:cubicBezTo>
                      <a:pt x="190" y="101"/>
                      <a:pt x="190" y="100"/>
                      <a:pt x="185" y="103"/>
                    </a:cubicBezTo>
                    <a:close/>
                    <a:moveTo>
                      <a:pt x="184" y="100"/>
                    </a:moveTo>
                    <a:cubicBezTo>
                      <a:pt x="183" y="101"/>
                      <a:pt x="182" y="103"/>
                      <a:pt x="181" y="104"/>
                    </a:cubicBezTo>
                    <a:cubicBezTo>
                      <a:pt x="180" y="104"/>
                      <a:pt x="179" y="104"/>
                      <a:pt x="179" y="104"/>
                    </a:cubicBezTo>
                    <a:cubicBezTo>
                      <a:pt x="181" y="103"/>
                      <a:pt x="182" y="100"/>
                      <a:pt x="184" y="100"/>
                    </a:cubicBezTo>
                    <a:close/>
                    <a:moveTo>
                      <a:pt x="153" y="110"/>
                    </a:moveTo>
                    <a:cubicBezTo>
                      <a:pt x="155" y="109"/>
                      <a:pt x="154" y="111"/>
                      <a:pt x="153" y="112"/>
                    </a:cubicBezTo>
                    <a:cubicBezTo>
                      <a:pt x="152" y="113"/>
                      <a:pt x="152" y="114"/>
                      <a:pt x="151" y="114"/>
                    </a:cubicBezTo>
                    <a:cubicBezTo>
                      <a:pt x="151" y="113"/>
                      <a:pt x="152" y="112"/>
                      <a:pt x="153" y="110"/>
                    </a:cubicBezTo>
                    <a:close/>
                    <a:moveTo>
                      <a:pt x="140" y="115"/>
                    </a:moveTo>
                    <a:cubicBezTo>
                      <a:pt x="142" y="115"/>
                      <a:pt x="142" y="115"/>
                      <a:pt x="141" y="118"/>
                    </a:cubicBezTo>
                    <a:cubicBezTo>
                      <a:pt x="137" y="120"/>
                      <a:pt x="138" y="117"/>
                      <a:pt x="140" y="115"/>
                    </a:cubicBezTo>
                    <a:close/>
                    <a:moveTo>
                      <a:pt x="179" y="100"/>
                    </a:moveTo>
                    <a:cubicBezTo>
                      <a:pt x="181" y="98"/>
                      <a:pt x="185" y="97"/>
                      <a:pt x="185" y="97"/>
                    </a:cubicBezTo>
                    <a:cubicBezTo>
                      <a:pt x="182" y="101"/>
                      <a:pt x="183" y="99"/>
                      <a:pt x="179" y="100"/>
                    </a:cubicBezTo>
                    <a:close/>
                    <a:moveTo>
                      <a:pt x="150" y="106"/>
                    </a:moveTo>
                    <a:cubicBezTo>
                      <a:pt x="152" y="105"/>
                      <a:pt x="153" y="105"/>
                      <a:pt x="154" y="104"/>
                    </a:cubicBezTo>
                    <a:cubicBezTo>
                      <a:pt x="151" y="107"/>
                      <a:pt x="150" y="106"/>
                      <a:pt x="149" y="109"/>
                    </a:cubicBezTo>
                    <a:cubicBezTo>
                      <a:pt x="147" y="109"/>
                      <a:pt x="146" y="112"/>
                      <a:pt x="143" y="113"/>
                    </a:cubicBezTo>
                    <a:cubicBezTo>
                      <a:pt x="144" y="112"/>
                      <a:pt x="145" y="111"/>
                      <a:pt x="146" y="109"/>
                    </a:cubicBezTo>
                    <a:cubicBezTo>
                      <a:pt x="147" y="109"/>
                      <a:pt x="148" y="108"/>
                      <a:pt x="148" y="108"/>
                    </a:cubicBezTo>
                    <a:cubicBezTo>
                      <a:pt x="149" y="107"/>
                      <a:pt x="150" y="106"/>
                      <a:pt x="150" y="106"/>
                    </a:cubicBezTo>
                    <a:close/>
                    <a:moveTo>
                      <a:pt x="169" y="93"/>
                    </a:moveTo>
                    <a:cubicBezTo>
                      <a:pt x="167" y="94"/>
                      <a:pt x="164" y="97"/>
                      <a:pt x="162" y="99"/>
                    </a:cubicBezTo>
                    <a:cubicBezTo>
                      <a:pt x="159" y="101"/>
                      <a:pt x="157" y="103"/>
                      <a:pt x="155" y="103"/>
                    </a:cubicBezTo>
                    <a:cubicBezTo>
                      <a:pt x="157" y="102"/>
                      <a:pt x="161" y="99"/>
                      <a:pt x="164" y="96"/>
                    </a:cubicBezTo>
                    <a:cubicBezTo>
                      <a:pt x="166" y="94"/>
                      <a:pt x="169" y="92"/>
                      <a:pt x="169" y="93"/>
                    </a:cubicBezTo>
                    <a:close/>
                    <a:moveTo>
                      <a:pt x="166" y="96"/>
                    </a:moveTo>
                    <a:cubicBezTo>
                      <a:pt x="165" y="98"/>
                      <a:pt x="167" y="96"/>
                      <a:pt x="165" y="99"/>
                    </a:cubicBezTo>
                    <a:cubicBezTo>
                      <a:pt x="164" y="99"/>
                      <a:pt x="163" y="100"/>
                      <a:pt x="161" y="101"/>
                    </a:cubicBezTo>
                    <a:cubicBezTo>
                      <a:pt x="164" y="98"/>
                      <a:pt x="163" y="98"/>
                      <a:pt x="166" y="96"/>
                    </a:cubicBezTo>
                    <a:close/>
                    <a:moveTo>
                      <a:pt x="189" y="79"/>
                    </a:moveTo>
                    <a:cubicBezTo>
                      <a:pt x="190" y="79"/>
                      <a:pt x="192" y="77"/>
                      <a:pt x="194" y="77"/>
                    </a:cubicBezTo>
                    <a:cubicBezTo>
                      <a:pt x="192" y="78"/>
                      <a:pt x="190" y="80"/>
                      <a:pt x="188" y="81"/>
                    </a:cubicBezTo>
                    <a:cubicBezTo>
                      <a:pt x="189" y="80"/>
                      <a:pt x="188" y="80"/>
                      <a:pt x="189" y="79"/>
                    </a:cubicBezTo>
                    <a:close/>
                    <a:moveTo>
                      <a:pt x="257" y="58"/>
                    </a:moveTo>
                    <a:cubicBezTo>
                      <a:pt x="254" y="59"/>
                      <a:pt x="247" y="64"/>
                      <a:pt x="249" y="61"/>
                    </a:cubicBezTo>
                    <a:cubicBezTo>
                      <a:pt x="251" y="61"/>
                      <a:pt x="257" y="57"/>
                      <a:pt x="257" y="58"/>
                    </a:cubicBezTo>
                    <a:close/>
                    <a:moveTo>
                      <a:pt x="335" y="55"/>
                    </a:moveTo>
                    <a:cubicBezTo>
                      <a:pt x="338" y="55"/>
                      <a:pt x="334" y="58"/>
                      <a:pt x="332" y="58"/>
                    </a:cubicBezTo>
                    <a:cubicBezTo>
                      <a:pt x="334" y="57"/>
                      <a:pt x="332" y="57"/>
                      <a:pt x="335" y="55"/>
                    </a:cubicBezTo>
                    <a:close/>
                    <a:moveTo>
                      <a:pt x="254" y="58"/>
                    </a:moveTo>
                    <a:cubicBezTo>
                      <a:pt x="253" y="59"/>
                      <a:pt x="251" y="60"/>
                      <a:pt x="249" y="60"/>
                    </a:cubicBezTo>
                    <a:cubicBezTo>
                      <a:pt x="251" y="59"/>
                      <a:pt x="250" y="57"/>
                      <a:pt x="252" y="57"/>
                    </a:cubicBezTo>
                    <a:cubicBezTo>
                      <a:pt x="252" y="58"/>
                      <a:pt x="254" y="57"/>
                      <a:pt x="254" y="58"/>
                    </a:cubicBezTo>
                    <a:close/>
                    <a:moveTo>
                      <a:pt x="256" y="55"/>
                    </a:moveTo>
                    <a:cubicBezTo>
                      <a:pt x="260" y="54"/>
                      <a:pt x="257" y="57"/>
                      <a:pt x="254" y="57"/>
                    </a:cubicBezTo>
                    <a:cubicBezTo>
                      <a:pt x="254" y="57"/>
                      <a:pt x="253" y="57"/>
                      <a:pt x="256" y="55"/>
                    </a:cubicBezTo>
                    <a:close/>
                    <a:moveTo>
                      <a:pt x="223" y="59"/>
                    </a:moveTo>
                    <a:cubicBezTo>
                      <a:pt x="226" y="59"/>
                      <a:pt x="227" y="57"/>
                      <a:pt x="230" y="57"/>
                    </a:cubicBezTo>
                    <a:cubicBezTo>
                      <a:pt x="228" y="58"/>
                      <a:pt x="226" y="59"/>
                      <a:pt x="225" y="60"/>
                    </a:cubicBezTo>
                    <a:cubicBezTo>
                      <a:pt x="223" y="61"/>
                      <a:pt x="221" y="62"/>
                      <a:pt x="219" y="63"/>
                    </a:cubicBezTo>
                    <a:cubicBezTo>
                      <a:pt x="221" y="62"/>
                      <a:pt x="222" y="61"/>
                      <a:pt x="223" y="59"/>
                    </a:cubicBezTo>
                    <a:close/>
                    <a:moveTo>
                      <a:pt x="255" y="53"/>
                    </a:moveTo>
                    <a:cubicBezTo>
                      <a:pt x="253" y="55"/>
                      <a:pt x="253" y="55"/>
                      <a:pt x="253" y="55"/>
                    </a:cubicBezTo>
                    <a:cubicBezTo>
                      <a:pt x="250" y="56"/>
                      <a:pt x="250" y="56"/>
                      <a:pt x="250" y="56"/>
                    </a:cubicBezTo>
                    <a:cubicBezTo>
                      <a:pt x="252" y="54"/>
                      <a:pt x="254" y="54"/>
                      <a:pt x="255" y="53"/>
                    </a:cubicBezTo>
                    <a:close/>
                    <a:moveTo>
                      <a:pt x="270" y="52"/>
                    </a:moveTo>
                    <a:cubicBezTo>
                      <a:pt x="273" y="49"/>
                      <a:pt x="273" y="51"/>
                      <a:pt x="277" y="50"/>
                    </a:cubicBezTo>
                    <a:cubicBezTo>
                      <a:pt x="275" y="51"/>
                      <a:pt x="270" y="53"/>
                      <a:pt x="270" y="52"/>
                    </a:cubicBezTo>
                    <a:close/>
                    <a:moveTo>
                      <a:pt x="279" y="49"/>
                    </a:moveTo>
                    <a:cubicBezTo>
                      <a:pt x="282" y="49"/>
                      <a:pt x="282" y="49"/>
                      <a:pt x="282" y="49"/>
                    </a:cubicBezTo>
                    <a:cubicBezTo>
                      <a:pt x="281" y="50"/>
                      <a:pt x="276" y="53"/>
                      <a:pt x="277" y="51"/>
                    </a:cubicBezTo>
                    <a:cubicBezTo>
                      <a:pt x="279" y="51"/>
                      <a:pt x="279" y="49"/>
                      <a:pt x="279" y="49"/>
                    </a:cubicBezTo>
                    <a:close/>
                    <a:moveTo>
                      <a:pt x="358" y="50"/>
                    </a:moveTo>
                    <a:cubicBezTo>
                      <a:pt x="356" y="51"/>
                      <a:pt x="354" y="50"/>
                      <a:pt x="353" y="50"/>
                    </a:cubicBezTo>
                    <a:cubicBezTo>
                      <a:pt x="358" y="49"/>
                      <a:pt x="363" y="48"/>
                      <a:pt x="368" y="47"/>
                    </a:cubicBezTo>
                    <a:cubicBezTo>
                      <a:pt x="373" y="47"/>
                      <a:pt x="378" y="46"/>
                      <a:pt x="384" y="46"/>
                    </a:cubicBezTo>
                    <a:cubicBezTo>
                      <a:pt x="381" y="48"/>
                      <a:pt x="378" y="46"/>
                      <a:pt x="375" y="48"/>
                    </a:cubicBezTo>
                    <a:cubicBezTo>
                      <a:pt x="377" y="48"/>
                      <a:pt x="378" y="47"/>
                      <a:pt x="377" y="48"/>
                    </a:cubicBezTo>
                    <a:cubicBezTo>
                      <a:pt x="374" y="49"/>
                      <a:pt x="375" y="48"/>
                      <a:pt x="372" y="48"/>
                    </a:cubicBezTo>
                    <a:cubicBezTo>
                      <a:pt x="370" y="48"/>
                      <a:pt x="369" y="48"/>
                      <a:pt x="367" y="49"/>
                    </a:cubicBezTo>
                    <a:cubicBezTo>
                      <a:pt x="365" y="49"/>
                      <a:pt x="364" y="49"/>
                      <a:pt x="362" y="50"/>
                    </a:cubicBezTo>
                    <a:cubicBezTo>
                      <a:pt x="364" y="50"/>
                      <a:pt x="366" y="49"/>
                      <a:pt x="368" y="50"/>
                    </a:cubicBezTo>
                    <a:cubicBezTo>
                      <a:pt x="367" y="51"/>
                      <a:pt x="365" y="50"/>
                      <a:pt x="364" y="51"/>
                    </a:cubicBezTo>
                    <a:cubicBezTo>
                      <a:pt x="361" y="51"/>
                      <a:pt x="364" y="49"/>
                      <a:pt x="361" y="50"/>
                    </a:cubicBezTo>
                    <a:cubicBezTo>
                      <a:pt x="359" y="51"/>
                      <a:pt x="363" y="51"/>
                      <a:pt x="360" y="52"/>
                    </a:cubicBezTo>
                    <a:cubicBezTo>
                      <a:pt x="359" y="53"/>
                      <a:pt x="357" y="53"/>
                      <a:pt x="356" y="53"/>
                    </a:cubicBezTo>
                    <a:cubicBezTo>
                      <a:pt x="356" y="52"/>
                      <a:pt x="359" y="51"/>
                      <a:pt x="358" y="50"/>
                    </a:cubicBezTo>
                    <a:close/>
                    <a:moveTo>
                      <a:pt x="269" y="49"/>
                    </a:moveTo>
                    <a:cubicBezTo>
                      <a:pt x="273" y="49"/>
                      <a:pt x="276" y="46"/>
                      <a:pt x="279" y="46"/>
                    </a:cubicBezTo>
                    <a:cubicBezTo>
                      <a:pt x="278" y="47"/>
                      <a:pt x="280" y="47"/>
                      <a:pt x="276" y="49"/>
                    </a:cubicBezTo>
                    <a:cubicBezTo>
                      <a:pt x="272" y="50"/>
                      <a:pt x="275" y="48"/>
                      <a:pt x="274" y="48"/>
                    </a:cubicBezTo>
                    <a:cubicBezTo>
                      <a:pt x="272" y="49"/>
                      <a:pt x="270" y="50"/>
                      <a:pt x="268" y="51"/>
                    </a:cubicBezTo>
                    <a:cubicBezTo>
                      <a:pt x="265" y="52"/>
                      <a:pt x="267" y="50"/>
                      <a:pt x="269" y="49"/>
                    </a:cubicBezTo>
                    <a:close/>
                    <a:moveTo>
                      <a:pt x="240" y="51"/>
                    </a:moveTo>
                    <a:cubicBezTo>
                      <a:pt x="238" y="53"/>
                      <a:pt x="236" y="56"/>
                      <a:pt x="233" y="56"/>
                    </a:cubicBezTo>
                    <a:cubicBezTo>
                      <a:pt x="235" y="54"/>
                      <a:pt x="237" y="52"/>
                      <a:pt x="240" y="51"/>
                    </a:cubicBezTo>
                    <a:close/>
                    <a:moveTo>
                      <a:pt x="299" y="47"/>
                    </a:moveTo>
                    <a:cubicBezTo>
                      <a:pt x="298" y="47"/>
                      <a:pt x="298" y="48"/>
                      <a:pt x="297" y="49"/>
                    </a:cubicBezTo>
                    <a:cubicBezTo>
                      <a:pt x="296" y="49"/>
                      <a:pt x="295" y="49"/>
                      <a:pt x="294" y="49"/>
                    </a:cubicBezTo>
                    <a:cubicBezTo>
                      <a:pt x="296" y="48"/>
                      <a:pt x="298" y="47"/>
                      <a:pt x="299" y="47"/>
                    </a:cubicBezTo>
                    <a:close/>
                    <a:moveTo>
                      <a:pt x="321" y="35"/>
                    </a:moveTo>
                    <a:cubicBezTo>
                      <a:pt x="322" y="34"/>
                      <a:pt x="324" y="34"/>
                      <a:pt x="325" y="34"/>
                    </a:cubicBezTo>
                    <a:cubicBezTo>
                      <a:pt x="320" y="36"/>
                      <a:pt x="316" y="34"/>
                      <a:pt x="313" y="35"/>
                    </a:cubicBezTo>
                    <a:cubicBezTo>
                      <a:pt x="312" y="36"/>
                      <a:pt x="311" y="36"/>
                      <a:pt x="310" y="37"/>
                    </a:cubicBezTo>
                    <a:cubicBezTo>
                      <a:pt x="308" y="37"/>
                      <a:pt x="307" y="37"/>
                      <a:pt x="305" y="38"/>
                    </a:cubicBezTo>
                    <a:cubicBezTo>
                      <a:pt x="304" y="38"/>
                      <a:pt x="302" y="38"/>
                      <a:pt x="301" y="39"/>
                    </a:cubicBezTo>
                    <a:cubicBezTo>
                      <a:pt x="298" y="40"/>
                      <a:pt x="295" y="41"/>
                      <a:pt x="292" y="42"/>
                    </a:cubicBezTo>
                    <a:cubicBezTo>
                      <a:pt x="292" y="43"/>
                      <a:pt x="290" y="45"/>
                      <a:pt x="288" y="46"/>
                    </a:cubicBezTo>
                    <a:cubicBezTo>
                      <a:pt x="287" y="44"/>
                      <a:pt x="286" y="47"/>
                      <a:pt x="282" y="48"/>
                    </a:cubicBezTo>
                    <a:cubicBezTo>
                      <a:pt x="287" y="44"/>
                      <a:pt x="290" y="43"/>
                      <a:pt x="293" y="40"/>
                    </a:cubicBezTo>
                    <a:cubicBezTo>
                      <a:pt x="298" y="41"/>
                      <a:pt x="306" y="35"/>
                      <a:pt x="312" y="34"/>
                    </a:cubicBezTo>
                    <a:cubicBezTo>
                      <a:pt x="312" y="34"/>
                      <a:pt x="308" y="36"/>
                      <a:pt x="309" y="36"/>
                    </a:cubicBezTo>
                    <a:cubicBezTo>
                      <a:pt x="312" y="34"/>
                      <a:pt x="315" y="34"/>
                      <a:pt x="318" y="32"/>
                    </a:cubicBezTo>
                    <a:cubicBezTo>
                      <a:pt x="317" y="32"/>
                      <a:pt x="315" y="33"/>
                      <a:pt x="315" y="32"/>
                    </a:cubicBezTo>
                    <a:cubicBezTo>
                      <a:pt x="318" y="32"/>
                      <a:pt x="325" y="29"/>
                      <a:pt x="325" y="30"/>
                    </a:cubicBezTo>
                    <a:cubicBezTo>
                      <a:pt x="322" y="31"/>
                      <a:pt x="316" y="34"/>
                      <a:pt x="319" y="34"/>
                    </a:cubicBezTo>
                    <a:cubicBezTo>
                      <a:pt x="320" y="33"/>
                      <a:pt x="322" y="32"/>
                      <a:pt x="325" y="32"/>
                    </a:cubicBezTo>
                    <a:cubicBezTo>
                      <a:pt x="327" y="31"/>
                      <a:pt x="330" y="31"/>
                      <a:pt x="330" y="31"/>
                    </a:cubicBezTo>
                    <a:cubicBezTo>
                      <a:pt x="327" y="32"/>
                      <a:pt x="319" y="34"/>
                      <a:pt x="321" y="35"/>
                    </a:cubicBezTo>
                    <a:close/>
                    <a:moveTo>
                      <a:pt x="324" y="31"/>
                    </a:moveTo>
                    <a:cubicBezTo>
                      <a:pt x="324" y="31"/>
                      <a:pt x="325" y="31"/>
                      <a:pt x="326" y="30"/>
                    </a:cubicBezTo>
                    <a:cubicBezTo>
                      <a:pt x="327" y="30"/>
                      <a:pt x="328" y="29"/>
                      <a:pt x="329" y="29"/>
                    </a:cubicBezTo>
                    <a:cubicBezTo>
                      <a:pt x="328" y="30"/>
                      <a:pt x="333" y="28"/>
                      <a:pt x="334" y="29"/>
                    </a:cubicBezTo>
                    <a:cubicBezTo>
                      <a:pt x="332" y="30"/>
                      <a:pt x="331" y="30"/>
                      <a:pt x="329" y="30"/>
                    </a:cubicBezTo>
                    <a:cubicBezTo>
                      <a:pt x="327" y="31"/>
                      <a:pt x="326" y="31"/>
                      <a:pt x="324" y="31"/>
                    </a:cubicBezTo>
                    <a:close/>
                    <a:moveTo>
                      <a:pt x="240" y="52"/>
                    </a:moveTo>
                    <a:cubicBezTo>
                      <a:pt x="241" y="51"/>
                      <a:pt x="242" y="51"/>
                      <a:pt x="243" y="50"/>
                    </a:cubicBezTo>
                    <a:cubicBezTo>
                      <a:pt x="244" y="50"/>
                      <a:pt x="245" y="49"/>
                      <a:pt x="246" y="49"/>
                    </a:cubicBezTo>
                    <a:cubicBezTo>
                      <a:pt x="247" y="48"/>
                      <a:pt x="249" y="48"/>
                      <a:pt x="251" y="47"/>
                    </a:cubicBezTo>
                    <a:cubicBezTo>
                      <a:pt x="249" y="48"/>
                      <a:pt x="247" y="49"/>
                      <a:pt x="245" y="50"/>
                    </a:cubicBezTo>
                    <a:cubicBezTo>
                      <a:pt x="243" y="51"/>
                      <a:pt x="241" y="52"/>
                      <a:pt x="240" y="52"/>
                    </a:cubicBezTo>
                    <a:close/>
                    <a:moveTo>
                      <a:pt x="272" y="46"/>
                    </a:moveTo>
                    <a:cubicBezTo>
                      <a:pt x="271" y="47"/>
                      <a:pt x="269" y="48"/>
                      <a:pt x="268" y="47"/>
                    </a:cubicBezTo>
                    <a:cubicBezTo>
                      <a:pt x="269" y="46"/>
                      <a:pt x="273" y="45"/>
                      <a:pt x="272" y="46"/>
                    </a:cubicBezTo>
                    <a:close/>
                    <a:moveTo>
                      <a:pt x="287" y="41"/>
                    </a:moveTo>
                    <a:cubicBezTo>
                      <a:pt x="285" y="43"/>
                      <a:pt x="279" y="45"/>
                      <a:pt x="280" y="44"/>
                    </a:cubicBezTo>
                    <a:cubicBezTo>
                      <a:pt x="282" y="43"/>
                      <a:pt x="284" y="42"/>
                      <a:pt x="287" y="41"/>
                    </a:cubicBezTo>
                    <a:close/>
                    <a:moveTo>
                      <a:pt x="258" y="44"/>
                    </a:moveTo>
                    <a:cubicBezTo>
                      <a:pt x="258" y="44"/>
                      <a:pt x="254" y="47"/>
                      <a:pt x="252" y="47"/>
                    </a:cubicBezTo>
                    <a:cubicBezTo>
                      <a:pt x="254" y="45"/>
                      <a:pt x="256" y="44"/>
                      <a:pt x="258" y="44"/>
                    </a:cubicBezTo>
                    <a:close/>
                    <a:moveTo>
                      <a:pt x="392" y="46"/>
                    </a:moveTo>
                    <a:cubicBezTo>
                      <a:pt x="391" y="46"/>
                      <a:pt x="390" y="46"/>
                      <a:pt x="389" y="47"/>
                    </a:cubicBezTo>
                    <a:cubicBezTo>
                      <a:pt x="388" y="47"/>
                      <a:pt x="388" y="47"/>
                      <a:pt x="388" y="48"/>
                    </a:cubicBezTo>
                    <a:cubicBezTo>
                      <a:pt x="384" y="48"/>
                      <a:pt x="389" y="45"/>
                      <a:pt x="392" y="46"/>
                    </a:cubicBezTo>
                    <a:close/>
                    <a:moveTo>
                      <a:pt x="400" y="45"/>
                    </a:moveTo>
                    <a:cubicBezTo>
                      <a:pt x="400" y="46"/>
                      <a:pt x="396" y="46"/>
                      <a:pt x="394" y="47"/>
                    </a:cubicBezTo>
                    <a:cubicBezTo>
                      <a:pt x="393" y="47"/>
                      <a:pt x="392" y="47"/>
                      <a:pt x="392" y="47"/>
                    </a:cubicBezTo>
                    <a:cubicBezTo>
                      <a:pt x="394" y="46"/>
                      <a:pt x="397" y="44"/>
                      <a:pt x="400" y="45"/>
                    </a:cubicBezTo>
                    <a:close/>
                    <a:moveTo>
                      <a:pt x="307" y="35"/>
                    </a:moveTo>
                    <a:cubicBezTo>
                      <a:pt x="305" y="35"/>
                      <a:pt x="300" y="38"/>
                      <a:pt x="300" y="37"/>
                    </a:cubicBezTo>
                    <a:cubicBezTo>
                      <a:pt x="302" y="36"/>
                      <a:pt x="305" y="35"/>
                      <a:pt x="307" y="35"/>
                    </a:cubicBezTo>
                    <a:close/>
                    <a:moveTo>
                      <a:pt x="291" y="33"/>
                    </a:moveTo>
                    <a:cubicBezTo>
                      <a:pt x="290" y="34"/>
                      <a:pt x="288" y="35"/>
                      <a:pt x="286" y="35"/>
                    </a:cubicBezTo>
                    <a:cubicBezTo>
                      <a:pt x="288" y="33"/>
                      <a:pt x="289" y="33"/>
                      <a:pt x="291" y="33"/>
                    </a:cubicBezTo>
                    <a:close/>
                    <a:moveTo>
                      <a:pt x="339" y="29"/>
                    </a:moveTo>
                    <a:cubicBezTo>
                      <a:pt x="341" y="29"/>
                      <a:pt x="343" y="28"/>
                      <a:pt x="345" y="28"/>
                    </a:cubicBezTo>
                    <a:cubicBezTo>
                      <a:pt x="342" y="29"/>
                      <a:pt x="342" y="30"/>
                      <a:pt x="339" y="31"/>
                    </a:cubicBezTo>
                    <a:cubicBezTo>
                      <a:pt x="340" y="30"/>
                      <a:pt x="337" y="30"/>
                      <a:pt x="339" y="29"/>
                    </a:cubicBezTo>
                    <a:close/>
                    <a:moveTo>
                      <a:pt x="355" y="28"/>
                    </a:moveTo>
                    <a:cubicBezTo>
                      <a:pt x="356" y="28"/>
                      <a:pt x="358" y="28"/>
                      <a:pt x="359" y="28"/>
                    </a:cubicBezTo>
                    <a:cubicBezTo>
                      <a:pt x="358" y="28"/>
                      <a:pt x="358" y="28"/>
                      <a:pt x="357" y="29"/>
                    </a:cubicBezTo>
                    <a:cubicBezTo>
                      <a:pt x="358" y="29"/>
                      <a:pt x="358" y="29"/>
                      <a:pt x="357" y="29"/>
                    </a:cubicBezTo>
                    <a:cubicBezTo>
                      <a:pt x="353" y="29"/>
                      <a:pt x="356" y="30"/>
                      <a:pt x="354" y="31"/>
                    </a:cubicBezTo>
                    <a:cubicBezTo>
                      <a:pt x="352" y="31"/>
                      <a:pt x="351" y="32"/>
                      <a:pt x="349" y="31"/>
                    </a:cubicBezTo>
                    <a:cubicBezTo>
                      <a:pt x="352" y="30"/>
                      <a:pt x="352" y="29"/>
                      <a:pt x="355" y="28"/>
                    </a:cubicBezTo>
                    <a:close/>
                    <a:moveTo>
                      <a:pt x="345" y="26"/>
                    </a:moveTo>
                    <a:cubicBezTo>
                      <a:pt x="346" y="26"/>
                      <a:pt x="349" y="26"/>
                      <a:pt x="348" y="26"/>
                    </a:cubicBezTo>
                    <a:cubicBezTo>
                      <a:pt x="346" y="26"/>
                      <a:pt x="344" y="27"/>
                      <a:pt x="342" y="27"/>
                    </a:cubicBezTo>
                    <a:cubicBezTo>
                      <a:pt x="341" y="28"/>
                      <a:pt x="339" y="28"/>
                      <a:pt x="337" y="28"/>
                    </a:cubicBezTo>
                    <a:cubicBezTo>
                      <a:pt x="341" y="27"/>
                      <a:pt x="343" y="27"/>
                      <a:pt x="345" y="26"/>
                    </a:cubicBezTo>
                    <a:close/>
                    <a:moveTo>
                      <a:pt x="545" y="105"/>
                    </a:moveTo>
                    <a:cubicBezTo>
                      <a:pt x="547" y="106"/>
                      <a:pt x="546" y="106"/>
                      <a:pt x="543" y="106"/>
                    </a:cubicBezTo>
                    <a:cubicBezTo>
                      <a:pt x="543" y="105"/>
                      <a:pt x="542" y="105"/>
                      <a:pt x="541" y="105"/>
                    </a:cubicBezTo>
                    <a:cubicBezTo>
                      <a:pt x="541" y="104"/>
                      <a:pt x="542" y="104"/>
                      <a:pt x="543" y="104"/>
                    </a:cubicBezTo>
                    <a:cubicBezTo>
                      <a:pt x="544" y="104"/>
                      <a:pt x="545" y="104"/>
                      <a:pt x="545" y="105"/>
                    </a:cubicBezTo>
                    <a:close/>
                    <a:moveTo>
                      <a:pt x="433" y="43"/>
                    </a:moveTo>
                    <a:cubicBezTo>
                      <a:pt x="436" y="43"/>
                      <a:pt x="438" y="43"/>
                      <a:pt x="441" y="44"/>
                    </a:cubicBezTo>
                    <a:cubicBezTo>
                      <a:pt x="438" y="45"/>
                      <a:pt x="438" y="46"/>
                      <a:pt x="434" y="45"/>
                    </a:cubicBezTo>
                    <a:cubicBezTo>
                      <a:pt x="436" y="44"/>
                      <a:pt x="438" y="44"/>
                      <a:pt x="433" y="43"/>
                    </a:cubicBezTo>
                    <a:close/>
                    <a:moveTo>
                      <a:pt x="373" y="26"/>
                    </a:moveTo>
                    <a:cubicBezTo>
                      <a:pt x="370" y="26"/>
                      <a:pt x="369" y="26"/>
                      <a:pt x="370" y="25"/>
                    </a:cubicBezTo>
                    <a:cubicBezTo>
                      <a:pt x="367" y="26"/>
                      <a:pt x="363" y="27"/>
                      <a:pt x="360" y="27"/>
                    </a:cubicBezTo>
                    <a:cubicBezTo>
                      <a:pt x="356" y="27"/>
                      <a:pt x="353" y="27"/>
                      <a:pt x="352" y="27"/>
                    </a:cubicBezTo>
                    <a:cubicBezTo>
                      <a:pt x="355" y="27"/>
                      <a:pt x="359" y="26"/>
                      <a:pt x="362" y="25"/>
                    </a:cubicBezTo>
                    <a:cubicBezTo>
                      <a:pt x="364" y="25"/>
                      <a:pt x="365" y="25"/>
                      <a:pt x="367" y="24"/>
                    </a:cubicBezTo>
                    <a:cubicBezTo>
                      <a:pt x="368" y="24"/>
                      <a:pt x="369" y="24"/>
                      <a:pt x="370" y="23"/>
                    </a:cubicBezTo>
                    <a:cubicBezTo>
                      <a:pt x="369" y="24"/>
                      <a:pt x="370" y="24"/>
                      <a:pt x="372" y="25"/>
                    </a:cubicBezTo>
                    <a:cubicBezTo>
                      <a:pt x="372" y="24"/>
                      <a:pt x="373" y="24"/>
                      <a:pt x="376" y="23"/>
                    </a:cubicBezTo>
                    <a:cubicBezTo>
                      <a:pt x="378" y="23"/>
                      <a:pt x="376" y="24"/>
                      <a:pt x="377" y="24"/>
                    </a:cubicBezTo>
                    <a:cubicBezTo>
                      <a:pt x="378" y="23"/>
                      <a:pt x="378" y="24"/>
                      <a:pt x="381" y="23"/>
                    </a:cubicBezTo>
                    <a:cubicBezTo>
                      <a:pt x="379" y="22"/>
                      <a:pt x="384" y="22"/>
                      <a:pt x="386" y="22"/>
                    </a:cubicBezTo>
                    <a:cubicBezTo>
                      <a:pt x="386" y="23"/>
                      <a:pt x="383" y="23"/>
                      <a:pt x="381" y="24"/>
                    </a:cubicBezTo>
                    <a:cubicBezTo>
                      <a:pt x="375" y="25"/>
                      <a:pt x="375" y="24"/>
                      <a:pt x="373" y="26"/>
                    </a:cubicBezTo>
                    <a:close/>
                    <a:moveTo>
                      <a:pt x="312" y="19"/>
                    </a:moveTo>
                    <a:cubicBezTo>
                      <a:pt x="316" y="18"/>
                      <a:pt x="319" y="15"/>
                      <a:pt x="322" y="15"/>
                    </a:cubicBezTo>
                    <a:cubicBezTo>
                      <a:pt x="323" y="15"/>
                      <a:pt x="323" y="15"/>
                      <a:pt x="322" y="16"/>
                    </a:cubicBezTo>
                    <a:cubicBezTo>
                      <a:pt x="321" y="16"/>
                      <a:pt x="319" y="17"/>
                      <a:pt x="319" y="18"/>
                    </a:cubicBezTo>
                    <a:cubicBezTo>
                      <a:pt x="317" y="17"/>
                      <a:pt x="315" y="19"/>
                      <a:pt x="314" y="20"/>
                    </a:cubicBezTo>
                    <a:cubicBezTo>
                      <a:pt x="312" y="20"/>
                      <a:pt x="311" y="19"/>
                      <a:pt x="312" y="19"/>
                    </a:cubicBezTo>
                    <a:close/>
                    <a:moveTo>
                      <a:pt x="371" y="22"/>
                    </a:moveTo>
                    <a:cubicBezTo>
                      <a:pt x="375" y="22"/>
                      <a:pt x="378" y="21"/>
                      <a:pt x="381" y="21"/>
                    </a:cubicBezTo>
                    <a:cubicBezTo>
                      <a:pt x="379" y="22"/>
                      <a:pt x="377" y="23"/>
                      <a:pt x="374" y="23"/>
                    </a:cubicBezTo>
                    <a:cubicBezTo>
                      <a:pt x="376" y="22"/>
                      <a:pt x="368" y="24"/>
                      <a:pt x="371" y="22"/>
                    </a:cubicBezTo>
                    <a:close/>
                    <a:moveTo>
                      <a:pt x="341" y="15"/>
                    </a:moveTo>
                    <a:cubicBezTo>
                      <a:pt x="341" y="16"/>
                      <a:pt x="338" y="18"/>
                      <a:pt x="336" y="18"/>
                    </a:cubicBezTo>
                    <a:cubicBezTo>
                      <a:pt x="337" y="17"/>
                      <a:pt x="339" y="15"/>
                      <a:pt x="341" y="15"/>
                    </a:cubicBezTo>
                    <a:close/>
                    <a:moveTo>
                      <a:pt x="336" y="12"/>
                    </a:moveTo>
                    <a:cubicBezTo>
                      <a:pt x="334" y="13"/>
                      <a:pt x="332" y="13"/>
                      <a:pt x="330" y="14"/>
                    </a:cubicBezTo>
                    <a:cubicBezTo>
                      <a:pt x="333" y="14"/>
                      <a:pt x="335" y="14"/>
                      <a:pt x="333" y="15"/>
                    </a:cubicBezTo>
                    <a:cubicBezTo>
                      <a:pt x="330" y="15"/>
                      <a:pt x="324" y="17"/>
                      <a:pt x="324" y="16"/>
                    </a:cubicBezTo>
                    <a:cubicBezTo>
                      <a:pt x="327" y="14"/>
                      <a:pt x="331" y="12"/>
                      <a:pt x="336" y="12"/>
                    </a:cubicBezTo>
                    <a:close/>
                    <a:moveTo>
                      <a:pt x="390" y="22"/>
                    </a:moveTo>
                    <a:cubicBezTo>
                      <a:pt x="391" y="23"/>
                      <a:pt x="397" y="21"/>
                      <a:pt x="395" y="22"/>
                    </a:cubicBezTo>
                    <a:cubicBezTo>
                      <a:pt x="393" y="23"/>
                      <a:pt x="388" y="24"/>
                      <a:pt x="390" y="22"/>
                    </a:cubicBezTo>
                    <a:close/>
                    <a:moveTo>
                      <a:pt x="374" y="15"/>
                    </a:moveTo>
                    <a:cubicBezTo>
                      <a:pt x="371" y="16"/>
                      <a:pt x="367" y="16"/>
                      <a:pt x="364" y="17"/>
                    </a:cubicBezTo>
                    <a:cubicBezTo>
                      <a:pt x="364" y="16"/>
                      <a:pt x="374" y="14"/>
                      <a:pt x="374" y="15"/>
                    </a:cubicBezTo>
                    <a:close/>
                    <a:moveTo>
                      <a:pt x="344" y="12"/>
                    </a:moveTo>
                    <a:cubicBezTo>
                      <a:pt x="343" y="12"/>
                      <a:pt x="343" y="13"/>
                      <a:pt x="343" y="13"/>
                    </a:cubicBezTo>
                    <a:cubicBezTo>
                      <a:pt x="341" y="13"/>
                      <a:pt x="335" y="15"/>
                      <a:pt x="335" y="14"/>
                    </a:cubicBezTo>
                    <a:cubicBezTo>
                      <a:pt x="338" y="14"/>
                      <a:pt x="341" y="11"/>
                      <a:pt x="344" y="12"/>
                    </a:cubicBezTo>
                    <a:close/>
                    <a:moveTo>
                      <a:pt x="423" y="20"/>
                    </a:moveTo>
                    <a:cubicBezTo>
                      <a:pt x="420" y="20"/>
                      <a:pt x="417" y="20"/>
                      <a:pt x="414" y="21"/>
                    </a:cubicBezTo>
                    <a:cubicBezTo>
                      <a:pt x="412" y="21"/>
                      <a:pt x="411" y="21"/>
                      <a:pt x="409" y="21"/>
                    </a:cubicBezTo>
                    <a:cubicBezTo>
                      <a:pt x="407" y="21"/>
                      <a:pt x="406" y="21"/>
                      <a:pt x="404" y="21"/>
                    </a:cubicBezTo>
                    <a:cubicBezTo>
                      <a:pt x="405" y="22"/>
                      <a:pt x="407" y="22"/>
                      <a:pt x="405" y="23"/>
                    </a:cubicBezTo>
                    <a:cubicBezTo>
                      <a:pt x="404" y="21"/>
                      <a:pt x="401" y="23"/>
                      <a:pt x="397" y="22"/>
                    </a:cubicBezTo>
                    <a:cubicBezTo>
                      <a:pt x="400" y="21"/>
                      <a:pt x="402" y="21"/>
                      <a:pt x="401" y="19"/>
                    </a:cubicBezTo>
                    <a:cubicBezTo>
                      <a:pt x="402" y="20"/>
                      <a:pt x="404" y="20"/>
                      <a:pt x="406" y="20"/>
                    </a:cubicBezTo>
                    <a:cubicBezTo>
                      <a:pt x="407" y="20"/>
                      <a:pt x="409" y="20"/>
                      <a:pt x="411" y="20"/>
                    </a:cubicBezTo>
                    <a:cubicBezTo>
                      <a:pt x="415" y="20"/>
                      <a:pt x="419" y="19"/>
                      <a:pt x="423" y="20"/>
                    </a:cubicBezTo>
                    <a:close/>
                    <a:moveTo>
                      <a:pt x="585" y="121"/>
                    </a:moveTo>
                    <a:cubicBezTo>
                      <a:pt x="583" y="120"/>
                      <a:pt x="580" y="120"/>
                      <a:pt x="579" y="118"/>
                    </a:cubicBezTo>
                    <a:cubicBezTo>
                      <a:pt x="581" y="119"/>
                      <a:pt x="586" y="121"/>
                      <a:pt x="585" y="121"/>
                    </a:cubicBezTo>
                    <a:close/>
                    <a:moveTo>
                      <a:pt x="486" y="47"/>
                    </a:moveTo>
                    <a:cubicBezTo>
                      <a:pt x="487" y="48"/>
                      <a:pt x="488" y="48"/>
                      <a:pt x="490" y="48"/>
                    </a:cubicBezTo>
                    <a:cubicBezTo>
                      <a:pt x="491" y="49"/>
                      <a:pt x="490" y="49"/>
                      <a:pt x="488" y="49"/>
                    </a:cubicBezTo>
                    <a:cubicBezTo>
                      <a:pt x="486" y="50"/>
                      <a:pt x="483" y="49"/>
                      <a:pt x="481" y="49"/>
                    </a:cubicBezTo>
                    <a:cubicBezTo>
                      <a:pt x="483" y="48"/>
                      <a:pt x="484" y="48"/>
                      <a:pt x="485" y="48"/>
                    </a:cubicBezTo>
                    <a:cubicBezTo>
                      <a:pt x="485" y="48"/>
                      <a:pt x="485" y="48"/>
                      <a:pt x="486" y="47"/>
                    </a:cubicBezTo>
                    <a:close/>
                    <a:moveTo>
                      <a:pt x="360" y="9"/>
                    </a:moveTo>
                    <a:cubicBezTo>
                      <a:pt x="355" y="11"/>
                      <a:pt x="351" y="11"/>
                      <a:pt x="346" y="12"/>
                    </a:cubicBezTo>
                    <a:cubicBezTo>
                      <a:pt x="347" y="12"/>
                      <a:pt x="347" y="11"/>
                      <a:pt x="348" y="11"/>
                    </a:cubicBezTo>
                    <a:cubicBezTo>
                      <a:pt x="352" y="11"/>
                      <a:pt x="356" y="9"/>
                      <a:pt x="360" y="9"/>
                    </a:cubicBezTo>
                    <a:close/>
                    <a:moveTo>
                      <a:pt x="435" y="27"/>
                    </a:moveTo>
                    <a:cubicBezTo>
                      <a:pt x="432" y="27"/>
                      <a:pt x="425" y="27"/>
                      <a:pt x="424" y="26"/>
                    </a:cubicBezTo>
                    <a:cubicBezTo>
                      <a:pt x="426" y="26"/>
                      <a:pt x="428" y="26"/>
                      <a:pt x="431" y="26"/>
                    </a:cubicBezTo>
                    <a:cubicBezTo>
                      <a:pt x="433" y="26"/>
                      <a:pt x="435" y="27"/>
                      <a:pt x="435" y="27"/>
                    </a:cubicBezTo>
                    <a:close/>
                    <a:moveTo>
                      <a:pt x="428" y="23"/>
                    </a:moveTo>
                    <a:cubicBezTo>
                      <a:pt x="432" y="24"/>
                      <a:pt x="436" y="23"/>
                      <a:pt x="440" y="24"/>
                    </a:cubicBezTo>
                    <a:cubicBezTo>
                      <a:pt x="436" y="25"/>
                      <a:pt x="427" y="24"/>
                      <a:pt x="426" y="23"/>
                    </a:cubicBezTo>
                    <a:cubicBezTo>
                      <a:pt x="427" y="24"/>
                      <a:pt x="428" y="23"/>
                      <a:pt x="428" y="23"/>
                    </a:cubicBezTo>
                    <a:close/>
                    <a:moveTo>
                      <a:pt x="367" y="8"/>
                    </a:moveTo>
                    <a:cubicBezTo>
                      <a:pt x="365" y="9"/>
                      <a:pt x="369" y="8"/>
                      <a:pt x="368" y="9"/>
                    </a:cubicBezTo>
                    <a:cubicBezTo>
                      <a:pt x="365" y="9"/>
                      <a:pt x="363" y="10"/>
                      <a:pt x="361" y="9"/>
                    </a:cubicBezTo>
                    <a:cubicBezTo>
                      <a:pt x="363" y="9"/>
                      <a:pt x="365" y="8"/>
                      <a:pt x="367" y="8"/>
                    </a:cubicBezTo>
                    <a:close/>
                    <a:moveTo>
                      <a:pt x="382" y="7"/>
                    </a:moveTo>
                    <a:cubicBezTo>
                      <a:pt x="379" y="8"/>
                      <a:pt x="377" y="8"/>
                      <a:pt x="374" y="8"/>
                    </a:cubicBezTo>
                    <a:cubicBezTo>
                      <a:pt x="377" y="8"/>
                      <a:pt x="379" y="6"/>
                      <a:pt x="382" y="7"/>
                    </a:cubicBezTo>
                    <a:close/>
                    <a:moveTo>
                      <a:pt x="429" y="20"/>
                    </a:moveTo>
                    <a:cubicBezTo>
                      <a:pt x="434" y="19"/>
                      <a:pt x="435" y="20"/>
                      <a:pt x="438" y="21"/>
                    </a:cubicBezTo>
                    <a:cubicBezTo>
                      <a:pt x="436" y="21"/>
                      <a:pt x="435" y="22"/>
                      <a:pt x="435" y="22"/>
                    </a:cubicBezTo>
                    <a:cubicBezTo>
                      <a:pt x="435" y="22"/>
                      <a:pt x="434" y="22"/>
                      <a:pt x="434" y="22"/>
                    </a:cubicBezTo>
                    <a:cubicBezTo>
                      <a:pt x="435" y="21"/>
                      <a:pt x="433" y="20"/>
                      <a:pt x="429" y="20"/>
                    </a:cubicBezTo>
                    <a:close/>
                    <a:moveTo>
                      <a:pt x="374" y="5"/>
                    </a:moveTo>
                    <a:cubicBezTo>
                      <a:pt x="376" y="4"/>
                      <a:pt x="378" y="4"/>
                      <a:pt x="381" y="4"/>
                    </a:cubicBezTo>
                    <a:cubicBezTo>
                      <a:pt x="382" y="3"/>
                      <a:pt x="383" y="3"/>
                      <a:pt x="384" y="3"/>
                    </a:cubicBezTo>
                    <a:cubicBezTo>
                      <a:pt x="385" y="3"/>
                      <a:pt x="386" y="3"/>
                      <a:pt x="387" y="3"/>
                    </a:cubicBezTo>
                    <a:cubicBezTo>
                      <a:pt x="383" y="4"/>
                      <a:pt x="384" y="5"/>
                      <a:pt x="381" y="6"/>
                    </a:cubicBezTo>
                    <a:cubicBezTo>
                      <a:pt x="376" y="6"/>
                      <a:pt x="381" y="4"/>
                      <a:pt x="377" y="5"/>
                    </a:cubicBezTo>
                    <a:cubicBezTo>
                      <a:pt x="376" y="5"/>
                      <a:pt x="378" y="6"/>
                      <a:pt x="375" y="6"/>
                    </a:cubicBezTo>
                    <a:cubicBezTo>
                      <a:pt x="373" y="6"/>
                      <a:pt x="374" y="5"/>
                      <a:pt x="374" y="5"/>
                    </a:cubicBezTo>
                    <a:close/>
                    <a:moveTo>
                      <a:pt x="393" y="6"/>
                    </a:moveTo>
                    <a:cubicBezTo>
                      <a:pt x="393" y="6"/>
                      <a:pt x="392" y="7"/>
                      <a:pt x="390" y="7"/>
                    </a:cubicBezTo>
                    <a:cubicBezTo>
                      <a:pt x="388" y="6"/>
                      <a:pt x="386" y="8"/>
                      <a:pt x="384" y="7"/>
                    </a:cubicBezTo>
                    <a:cubicBezTo>
                      <a:pt x="384" y="7"/>
                      <a:pt x="385" y="7"/>
                      <a:pt x="385" y="6"/>
                    </a:cubicBezTo>
                    <a:cubicBezTo>
                      <a:pt x="388" y="7"/>
                      <a:pt x="389" y="6"/>
                      <a:pt x="393" y="6"/>
                    </a:cubicBezTo>
                    <a:close/>
                    <a:moveTo>
                      <a:pt x="456" y="21"/>
                    </a:moveTo>
                    <a:cubicBezTo>
                      <a:pt x="454" y="21"/>
                      <a:pt x="450" y="21"/>
                      <a:pt x="448" y="21"/>
                    </a:cubicBezTo>
                    <a:cubicBezTo>
                      <a:pt x="445" y="21"/>
                      <a:pt x="442" y="22"/>
                      <a:pt x="443" y="20"/>
                    </a:cubicBezTo>
                    <a:cubicBezTo>
                      <a:pt x="444" y="21"/>
                      <a:pt x="445" y="21"/>
                      <a:pt x="446" y="21"/>
                    </a:cubicBezTo>
                    <a:cubicBezTo>
                      <a:pt x="447" y="21"/>
                      <a:pt x="448" y="21"/>
                      <a:pt x="450" y="21"/>
                    </a:cubicBezTo>
                    <a:cubicBezTo>
                      <a:pt x="452" y="21"/>
                      <a:pt x="454" y="21"/>
                      <a:pt x="456" y="21"/>
                    </a:cubicBezTo>
                    <a:close/>
                    <a:moveTo>
                      <a:pt x="478" y="27"/>
                    </a:moveTo>
                    <a:cubicBezTo>
                      <a:pt x="476" y="27"/>
                      <a:pt x="474" y="27"/>
                      <a:pt x="472" y="27"/>
                    </a:cubicBezTo>
                    <a:cubicBezTo>
                      <a:pt x="472" y="26"/>
                      <a:pt x="476" y="26"/>
                      <a:pt x="478" y="27"/>
                    </a:cubicBezTo>
                    <a:close/>
                    <a:moveTo>
                      <a:pt x="480" y="25"/>
                    </a:moveTo>
                    <a:cubicBezTo>
                      <a:pt x="475" y="24"/>
                      <a:pt x="463" y="24"/>
                      <a:pt x="464" y="22"/>
                    </a:cubicBezTo>
                    <a:cubicBezTo>
                      <a:pt x="466" y="22"/>
                      <a:pt x="469" y="23"/>
                      <a:pt x="473" y="23"/>
                    </a:cubicBezTo>
                    <a:cubicBezTo>
                      <a:pt x="476" y="23"/>
                      <a:pt x="479" y="24"/>
                      <a:pt x="480" y="25"/>
                    </a:cubicBezTo>
                    <a:close/>
                    <a:moveTo>
                      <a:pt x="505" y="34"/>
                    </a:moveTo>
                    <a:cubicBezTo>
                      <a:pt x="502" y="35"/>
                      <a:pt x="501" y="34"/>
                      <a:pt x="499" y="34"/>
                    </a:cubicBezTo>
                    <a:cubicBezTo>
                      <a:pt x="499" y="33"/>
                      <a:pt x="503" y="33"/>
                      <a:pt x="505" y="34"/>
                    </a:cubicBezTo>
                    <a:close/>
                    <a:moveTo>
                      <a:pt x="501" y="30"/>
                    </a:moveTo>
                    <a:cubicBezTo>
                      <a:pt x="504" y="32"/>
                      <a:pt x="509" y="32"/>
                      <a:pt x="513" y="34"/>
                    </a:cubicBezTo>
                    <a:cubicBezTo>
                      <a:pt x="512" y="34"/>
                      <a:pt x="509" y="34"/>
                      <a:pt x="506" y="33"/>
                    </a:cubicBezTo>
                    <a:cubicBezTo>
                      <a:pt x="503" y="32"/>
                      <a:pt x="500" y="31"/>
                      <a:pt x="497" y="31"/>
                    </a:cubicBezTo>
                    <a:cubicBezTo>
                      <a:pt x="499" y="31"/>
                      <a:pt x="498" y="30"/>
                      <a:pt x="501" y="30"/>
                    </a:cubicBezTo>
                    <a:close/>
                    <a:moveTo>
                      <a:pt x="502" y="29"/>
                    </a:moveTo>
                    <a:cubicBezTo>
                      <a:pt x="503" y="30"/>
                      <a:pt x="504" y="30"/>
                      <a:pt x="505" y="30"/>
                    </a:cubicBezTo>
                    <a:cubicBezTo>
                      <a:pt x="506" y="30"/>
                      <a:pt x="507" y="30"/>
                      <a:pt x="507" y="30"/>
                    </a:cubicBezTo>
                    <a:cubicBezTo>
                      <a:pt x="509" y="30"/>
                      <a:pt x="510" y="30"/>
                      <a:pt x="513" y="31"/>
                    </a:cubicBezTo>
                    <a:cubicBezTo>
                      <a:pt x="508" y="31"/>
                      <a:pt x="510" y="31"/>
                      <a:pt x="508" y="31"/>
                    </a:cubicBezTo>
                    <a:cubicBezTo>
                      <a:pt x="506" y="31"/>
                      <a:pt x="500" y="30"/>
                      <a:pt x="502" y="29"/>
                    </a:cubicBezTo>
                    <a:close/>
                    <a:moveTo>
                      <a:pt x="528" y="35"/>
                    </a:moveTo>
                    <a:cubicBezTo>
                      <a:pt x="527" y="36"/>
                      <a:pt x="526" y="35"/>
                      <a:pt x="524" y="35"/>
                    </a:cubicBezTo>
                    <a:cubicBezTo>
                      <a:pt x="523" y="35"/>
                      <a:pt x="522" y="35"/>
                      <a:pt x="521" y="34"/>
                    </a:cubicBezTo>
                    <a:cubicBezTo>
                      <a:pt x="521" y="34"/>
                      <a:pt x="522" y="34"/>
                      <a:pt x="524" y="34"/>
                    </a:cubicBezTo>
                    <a:cubicBezTo>
                      <a:pt x="525" y="34"/>
                      <a:pt x="527" y="35"/>
                      <a:pt x="528" y="35"/>
                    </a:cubicBezTo>
                    <a:close/>
                    <a:moveTo>
                      <a:pt x="482" y="10"/>
                    </a:moveTo>
                    <a:cubicBezTo>
                      <a:pt x="479" y="10"/>
                      <a:pt x="476" y="9"/>
                      <a:pt x="473" y="9"/>
                    </a:cubicBezTo>
                    <a:cubicBezTo>
                      <a:pt x="476" y="9"/>
                      <a:pt x="479" y="9"/>
                      <a:pt x="482" y="10"/>
                    </a:cubicBezTo>
                    <a:close/>
                    <a:moveTo>
                      <a:pt x="480" y="9"/>
                    </a:moveTo>
                    <a:cubicBezTo>
                      <a:pt x="478" y="9"/>
                      <a:pt x="473" y="8"/>
                      <a:pt x="474" y="7"/>
                    </a:cubicBezTo>
                    <a:cubicBezTo>
                      <a:pt x="476" y="8"/>
                      <a:pt x="478" y="7"/>
                      <a:pt x="480" y="9"/>
                    </a:cubicBezTo>
                    <a:close/>
                    <a:moveTo>
                      <a:pt x="491" y="13"/>
                    </a:moveTo>
                    <a:cubicBezTo>
                      <a:pt x="490" y="13"/>
                      <a:pt x="493" y="14"/>
                      <a:pt x="493" y="14"/>
                    </a:cubicBezTo>
                    <a:cubicBezTo>
                      <a:pt x="491" y="14"/>
                      <a:pt x="489" y="14"/>
                      <a:pt x="487" y="13"/>
                    </a:cubicBezTo>
                    <a:cubicBezTo>
                      <a:pt x="490" y="13"/>
                      <a:pt x="487" y="12"/>
                      <a:pt x="491" y="13"/>
                    </a:cubicBezTo>
                    <a:close/>
                    <a:moveTo>
                      <a:pt x="492" y="8"/>
                    </a:moveTo>
                    <a:cubicBezTo>
                      <a:pt x="492" y="8"/>
                      <a:pt x="488" y="8"/>
                      <a:pt x="489" y="9"/>
                    </a:cubicBezTo>
                    <a:cubicBezTo>
                      <a:pt x="491" y="9"/>
                      <a:pt x="493" y="10"/>
                      <a:pt x="495" y="11"/>
                    </a:cubicBezTo>
                    <a:cubicBezTo>
                      <a:pt x="492" y="11"/>
                      <a:pt x="490" y="11"/>
                      <a:pt x="488" y="11"/>
                    </a:cubicBezTo>
                    <a:cubicBezTo>
                      <a:pt x="486" y="11"/>
                      <a:pt x="484" y="11"/>
                      <a:pt x="482" y="10"/>
                    </a:cubicBezTo>
                    <a:cubicBezTo>
                      <a:pt x="485" y="10"/>
                      <a:pt x="486" y="9"/>
                      <a:pt x="487" y="8"/>
                    </a:cubicBezTo>
                    <a:cubicBezTo>
                      <a:pt x="488" y="7"/>
                      <a:pt x="488" y="7"/>
                      <a:pt x="492" y="8"/>
                    </a:cubicBezTo>
                    <a:close/>
                    <a:moveTo>
                      <a:pt x="554" y="47"/>
                    </a:moveTo>
                    <a:cubicBezTo>
                      <a:pt x="552" y="47"/>
                      <a:pt x="547" y="45"/>
                      <a:pt x="549" y="45"/>
                    </a:cubicBezTo>
                    <a:cubicBezTo>
                      <a:pt x="550" y="46"/>
                      <a:pt x="553" y="45"/>
                      <a:pt x="554" y="47"/>
                    </a:cubicBezTo>
                    <a:close/>
                    <a:moveTo>
                      <a:pt x="503" y="13"/>
                    </a:moveTo>
                    <a:cubicBezTo>
                      <a:pt x="501" y="13"/>
                      <a:pt x="499" y="13"/>
                      <a:pt x="497" y="12"/>
                    </a:cubicBezTo>
                    <a:cubicBezTo>
                      <a:pt x="499" y="12"/>
                      <a:pt x="501" y="12"/>
                      <a:pt x="503" y="13"/>
                    </a:cubicBezTo>
                    <a:close/>
                    <a:moveTo>
                      <a:pt x="547" y="40"/>
                    </a:moveTo>
                    <a:cubicBezTo>
                      <a:pt x="551" y="40"/>
                      <a:pt x="558" y="42"/>
                      <a:pt x="558" y="44"/>
                    </a:cubicBezTo>
                    <a:cubicBezTo>
                      <a:pt x="560" y="44"/>
                      <a:pt x="561" y="44"/>
                      <a:pt x="563" y="45"/>
                    </a:cubicBezTo>
                    <a:cubicBezTo>
                      <a:pt x="565" y="46"/>
                      <a:pt x="566" y="46"/>
                      <a:pt x="567" y="45"/>
                    </a:cubicBezTo>
                    <a:cubicBezTo>
                      <a:pt x="568" y="46"/>
                      <a:pt x="568" y="47"/>
                      <a:pt x="569" y="47"/>
                    </a:cubicBezTo>
                    <a:cubicBezTo>
                      <a:pt x="567" y="47"/>
                      <a:pt x="565" y="46"/>
                      <a:pt x="565" y="47"/>
                    </a:cubicBezTo>
                    <a:cubicBezTo>
                      <a:pt x="561" y="45"/>
                      <a:pt x="559" y="44"/>
                      <a:pt x="557" y="45"/>
                    </a:cubicBezTo>
                    <a:cubicBezTo>
                      <a:pt x="554" y="44"/>
                      <a:pt x="557" y="44"/>
                      <a:pt x="556" y="44"/>
                    </a:cubicBezTo>
                    <a:cubicBezTo>
                      <a:pt x="555" y="44"/>
                      <a:pt x="554" y="43"/>
                      <a:pt x="552" y="43"/>
                    </a:cubicBezTo>
                    <a:cubicBezTo>
                      <a:pt x="549" y="41"/>
                      <a:pt x="553" y="42"/>
                      <a:pt x="547" y="40"/>
                    </a:cubicBezTo>
                    <a:close/>
                    <a:moveTo>
                      <a:pt x="573" y="50"/>
                    </a:moveTo>
                    <a:cubicBezTo>
                      <a:pt x="576" y="52"/>
                      <a:pt x="567" y="50"/>
                      <a:pt x="565" y="48"/>
                    </a:cubicBezTo>
                    <a:cubicBezTo>
                      <a:pt x="566" y="48"/>
                      <a:pt x="566" y="48"/>
                      <a:pt x="566" y="47"/>
                    </a:cubicBezTo>
                    <a:cubicBezTo>
                      <a:pt x="571" y="49"/>
                      <a:pt x="569" y="50"/>
                      <a:pt x="573" y="50"/>
                    </a:cubicBezTo>
                    <a:close/>
                    <a:moveTo>
                      <a:pt x="582" y="51"/>
                    </a:moveTo>
                    <a:cubicBezTo>
                      <a:pt x="585" y="54"/>
                      <a:pt x="581" y="53"/>
                      <a:pt x="578" y="53"/>
                    </a:cubicBezTo>
                    <a:cubicBezTo>
                      <a:pt x="577" y="52"/>
                      <a:pt x="576" y="52"/>
                      <a:pt x="575" y="51"/>
                    </a:cubicBezTo>
                    <a:cubicBezTo>
                      <a:pt x="578" y="51"/>
                      <a:pt x="579" y="52"/>
                      <a:pt x="582" y="51"/>
                    </a:cubicBezTo>
                    <a:close/>
                    <a:moveTo>
                      <a:pt x="597" y="63"/>
                    </a:moveTo>
                    <a:cubicBezTo>
                      <a:pt x="595" y="63"/>
                      <a:pt x="592" y="62"/>
                      <a:pt x="590" y="61"/>
                    </a:cubicBezTo>
                    <a:cubicBezTo>
                      <a:pt x="593" y="61"/>
                      <a:pt x="595" y="62"/>
                      <a:pt x="597" y="63"/>
                    </a:cubicBezTo>
                    <a:close/>
                    <a:moveTo>
                      <a:pt x="716" y="228"/>
                    </a:moveTo>
                    <a:cubicBezTo>
                      <a:pt x="717" y="229"/>
                      <a:pt x="720" y="233"/>
                      <a:pt x="719" y="233"/>
                    </a:cubicBezTo>
                    <a:cubicBezTo>
                      <a:pt x="718" y="232"/>
                      <a:pt x="716" y="230"/>
                      <a:pt x="716" y="230"/>
                    </a:cubicBezTo>
                    <a:cubicBezTo>
                      <a:pt x="715" y="229"/>
                      <a:pt x="715" y="229"/>
                      <a:pt x="716" y="228"/>
                    </a:cubicBezTo>
                    <a:close/>
                    <a:moveTo>
                      <a:pt x="636" y="80"/>
                    </a:moveTo>
                    <a:cubicBezTo>
                      <a:pt x="637" y="81"/>
                      <a:pt x="635" y="81"/>
                      <a:pt x="633" y="80"/>
                    </a:cubicBezTo>
                    <a:cubicBezTo>
                      <a:pt x="631" y="79"/>
                      <a:pt x="628" y="78"/>
                      <a:pt x="629" y="77"/>
                    </a:cubicBezTo>
                    <a:cubicBezTo>
                      <a:pt x="632" y="79"/>
                      <a:pt x="632" y="78"/>
                      <a:pt x="636" y="80"/>
                    </a:cubicBezTo>
                    <a:close/>
                    <a:moveTo>
                      <a:pt x="722" y="237"/>
                    </a:moveTo>
                    <a:cubicBezTo>
                      <a:pt x="724" y="240"/>
                      <a:pt x="729" y="245"/>
                      <a:pt x="728" y="247"/>
                    </a:cubicBezTo>
                    <a:cubicBezTo>
                      <a:pt x="726" y="243"/>
                      <a:pt x="726" y="246"/>
                      <a:pt x="724" y="244"/>
                    </a:cubicBezTo>
                    <a:cubicBezTo>
                      <a:pt x="724" y="242"/>
                      <a:pt x="725" y="242"/>
                      <a:pt x="725" y="242"/>
                    </a:cubicBezTo>
                    <a:cubicBezTo>
                      <a:pt x="723" y="240"/>
                      <a:pt x="721" y="237"/>
                      <a:pt x="722" y="237"/>
                    </a:cubicBezTo>
                    <a:close/>
                    <a:moveTo>
                      <a:pt x="733" y="254"/>
                    </a:moveTo>
                    <a:cubicBezTo>
                      <a:pt x="732" y="253"/>
                      <a:pt x="731" y="251"/>
                      <a:pt x="730" y="250"/>
                    </a:cubicBezTo>
                    <a:cubicBezTo>
                      <a:pt x="732" y="249"/>
                      <a:pt x="735" y="256"/>
                      <a:pt x="733" y="254"/>
                    </a:cubicBezTo>
                    <a:close/>
                    <a:moveTo>
                      <a:pt x="646" y="64"/>
                    </a:moveTo>
                    <a:cubicBezTo>
                      <a:pt x="644" y="64"/>
                      <a:pt x="643" y="63"/>
                      <a:pt x="642" y="62"/>
                    </a:cubicBezTo>
                    <a:cubicBezTo>
                      <a:pt x="641" y="62"/>
                      <a:pt x="640" y="61"/>
                      <a:pt x="639" y="60"/>
                    </a:cubicBezTo>
                    <a:cubicBezTo>
                      <a:pt x="640" y="60"/>
                      <a:pt x="641" y="61"/>
                      <a:pt x="642" y="62"/>
                    </a:cubicBezTo>
                    <a:cubicBezTo>
                      <a:pt x="644" y="62"/>
                      <a:pt x="645" y="63"/>
                      <a:pt x="646" y="64"/>
                    </a:cubicBezTo>
                    <a:close/>
                    <a:moveTo>
                      <a:pt x="659" y="71"/>
                    </a:moveTo>
                    <a:cubicBezTo>
                      <a:pt x="662" y="70"/>
                      <a:pt x="662" y="73"/>
                      <a:pt x="664" y="74"/>
                    </a:cubicBezTo>
                    <a:cubicBezTo>
                      <a:pt x="663" y="72"/>
                      <a:pt x="667" y="74"/>
                      <a:pt x="669" y="74"/>
                    </a:cubicBezTo>
                    <a:cubicBezTo>
                      <a:pt x="672" y="77"/>
                      <a:pt x="664" y="73"/>
                      <a:pt x="666" y="76"/>
                    </a:cubicBezTo>
                    <a:cubicBezTo>
                      <a:pt x="667" y="76"/>
                      <a:pt x="667" y="75"/>
                      <a:pt x="669" y="76"/>
                    </a:cubicBezTo>
                    <a:cubicBezTo>
                      <a:pt x="670" y="77"/>
                      <a:pt x="674" y="80"/>
                      <a:pt x="672" y="80"/>
                    </a:cubicBezTo>
                    <a:cubicBezTo>
                      <a:pt x="670" y="78"/>
                      <a:pt x="665" y="76"/>
                      <a:pt x="661" y="74"/>
                    </a:cubicBezTo>
                    <a:cubicBezTo>
                      <a:pt x="657" y="72"/>
                      <a:pt x="654" y="70"/>
                      <a:pt x="657" y="70"/>
                    </a:cubicBezTo>
                    <a:cubicBezTo>
                      <a:pt x="654" y="68"/>
                      <a:pt x="647" y="65"/>
                      <a:pt x="648" y="64"/>
                    </a:cubicBezTo>
                    <a:cubicBezTo>
                      <a:pt x="650" y="64"/>
                      <a:pt x="658" y="69"/>
                      <a:pt x="659" y="71"/>
                    </a:cubicBezTo>
                    <a:close/>
                    <a:moveTo>
                      <a:pt x="665" y="72"/>
                    </a:moveTo>
                    <a:cubicBezTo>
                      <a:pt x="664" y="71"/>
                      <a:pt x="663" y="71"/>
                      <a:pt x="662" y="70"/>
                    </a:cubicBezTo>
                    <a:cubicBezTo>
                      <a:pt x="661" y="70"/>
                      <a:pt x="660" y="69"/>
                      <a:pt x="659" y="69"/>
                    </a:cubicBezTo>
                    <a:cubicBezTo>
                      <a:pt x="657" y="68"/>
                      <a:pt x="655" y="67"/>
                      <a:pt x="654" y="66"/>
                    </a:cubicBezTo>
                    <a:cubicBezTo>
                      <a:pt x="656" y="66"/>
                      <a:pt x="658" y="67"/>
                      <a:pt x="660" y="68"/>
                    </a:cubicBezTo>
                    <a:cubicBezTo>
                      <a:pt x="660" y="69"/>
                      <a:pt x="661" y="69"/>
                      <a:pt x="662" y="70"/>
                    </a:cubicBezTo>
                    <a:cubicBezTo>
                      <a:pt x="663" y="70"/>
                      <a:pt x="664" y="71"/>
                      <a:pt x="665" y="72"/>
                    </a:cubicBezTo>
                    <a:close/>
                    <a:moveTo>
                      <a:pt x="756" y="292"/>
                    </a:moveTo>
                    <a:cubicBezTo>
                      <a:pt x="757" y="293"/>
                      <a:pt x="758" y="296"/>
                      <a:pt x="759" y="297"/>
                    </a:cubicBezTo>
                    <a:cubicBezTo>
                      <a:pt x="760" y="299"/>
                      <a:pt x="760" y="301"/>
                      <a:pt x="760" y="301"/>
                    </a:cubicBezTo>
                    <a:cubicBezTo>
                      <a:pt x="759" y="298"/>
                      <a:pt x="755" y="293"/>
                      <a:pt x="756" y="292"/>
                    </a:cubicBezTo>
                    <a:close/>
                    <a:moveTo>
                      <a:pt x="677" y="79"/>
                    </a:moveTo>
                    <a:cubicBezTo>
                      <a:pt x="678" y="80"/>
                      <a:pt x="679" y="81"/>
                      <a:pt x="679" y="81"/>
                    </a:cubicBezTo>
                    <a:cubicBezTo>
                      <a:pt x="676" y="78"/>
                      <a:pt x="674" y="78"/>
                      <a:pt x="672" y="78"/>
                    </a:cubicBezTo>
                    <a:cubicBezTo>
                      <a:pt x="671" y="75"/>
                      <a:pt x="675" y="78"/>
                      <a:pt x="677" y="79"/>
                    </a:cubicBezTo>
                    <a:close/>
                    <a:moveTo>
                      <a:pt x="688" y="90"/>
                    </a:moveTo>
                    <a:cubicBezTo>
                      <a:pt x="689" y="92"/>
                      <a:pt x="691" y="92"/>
                      <a:pt x="692" y="94"/>
                    </a:cubicBezTo>
                    <a:cubicBezTo>
                      <a:pt x="690" y="93"/>
                      <a:pt x="685" y="89"/>
                      <a:pt x="688" y="90"/>
                    </a:cubicBezTo>
                    <a:close/>
                    <a:moveTo>
                      <a:pt x="686" y="83"/>
                    </a:moveTo>
                    <a:cubicBezTo>
                      <a:pt x="688" y="84"/>
                      <a:pt x="688" y="85"/>
                      <a:pt x="687" y="85"/>
                    </a:cubicBezTo>
                    <a:cubicBezTo>
                      <a:pt x="686" y="84"/>
                      <a:pt x="685" y="83"/>
                      <a:pt x="684" y="82"/>
                    </a:cubicBezTo>
                    <a:cubicBezTo>
                      <a:pt x="684" y="82"/>
                      <a:pt x="683" y="82"/>
                      <a:pt x="682" y="81"/>
                    </a:cubicBezTo>
                    <a:cubicBezTo>
                      <a:pt x="684" y="81"/>
                      <a:pt x="685" y="82"/>
                      <a:pt x="686" y="83"/>
                    </a:cubicBezTo>
                    <a:close/>
                    <a:moveTo>
                      <a:pt x="768" y="323"/>
                    </a:moveTo>
                    <a:cubicBezTo>
                      <a:pt x="768" y="323"/>
                      <a:pt x="767" y="323"/>
                      <a:pt x="766" y="322"/>
                    </a:cubicBezTo>
                    <a:cubicBezTo>
                      <a:pt x="767" y="320"/>
                      <a:pt x="766" y="319"/>
                      <a:pt x="766" y="317"/>
                    </a:cubicBezTo>
                    <a:cubicBezTo>
                      <a:pt x="767" y="319"/>
                      <a:pt x="768" y="321"/>
                      <a:pt x="768" y="323"/>
                    </a:cubicBezTo>
                    <a:close/>
                    <a:moveTo>
                      <a:pt x="711" y="108"/>
                    </a:moveTo>
                    <a:cubicBezTo>
                      <a:pt x="710" y="108"/>
                      <a:pt x="713" y="111"/>
                      <a:pt x="714" y="111"/>
                    </a:cubicBezTo>
                    <a:cubicBezTo>
                      <a:pt x="715" y="112"/>
                      <a:pt x="714" y="111"/>
                      <a:pt x="715" y="111"/>
                    </a:cubicBezTo>
                    <a:cubicBezTo>
                      <a:pt x="718" y="114"/>
                      <a:pt x="718" y="115"/>
                      <a:pt x="715" y="114"/>
                    </a:cubicBezTo>
                    <a:cubicBezTo>
                      <a:pt x="714" y="112"/>
                      <a:pt x="712" y="111"/>
                      <a:pt x="711" y="109"/>
                    </a:cubicBezTo>
                    <a:cubicBezTo>
                      <a:pt x="709" y="108"/>
                      <a:pt x="707" y="107"/>
                      <a:pt x="706" y="105"/>
                    </a:cubicBezTo>
                    <a:cubicBezTo>
                      <a:pt x="709" y="107"/>
                      <a:pt x="710" y="107"/>
                      <a:pt x="711" y="108"/>
                    </a:cubicBezTo>
                    <a:close/>
                    <a:moveTo>
                      <a:pt x="770" y="335"/>
                    </a:moveTo>
                    <a:cubicBezTo>
                      <a:pt x="770" y="332"/>
                      <a:pt x="770" y="332"/>
                      <a:pt x="770" y="332"/>
                    </a:cubicBezTo>
                    <a:cubicBezTo>
                      <a:pt x="772" y="334"/>
                      <a:pt x="771" y="338"/>
                      <a:pt x="770" y="335"/>
                    </a:cubicBezTo>
                    <a:close/>
                    <a:moveTo>
                      <a:pt x="726" y="123"/>
                    </a:moveTo>
                    <a:cubicBezTo>
                      <a:pt x="728" y="124"/>
                      <a:pt x="730" y="126"/>
                      <a:pt x="731" y="128"/>
                    </a:cubicBezTo>
                    <a:cubicBezTo>
                      <a:pt x="728" y="127"/>
                      <a:pt x="727" y="125"/>
                      <a:pt x="726" y="123"/>
                    </a:cubicBezTo>
                    <a:cubicBezTo>
                      <a:pt x="726" y="123"/>
                      <a:pt x="726" y="123"/>
                      <a:pt x="726" y="123"/>
                    </a:cubicBezTo>
                    <a:close/>
                    <a:moveTo>
                      <a:pt x="780" y="363"/>
                    </a:moveTo>
                    <a:cubicBezTo>
                      <a:pt x="780" y="365"/>
                      <a:pt x="781" y="366"/>
                      <a:pt x="780" y="368"/>
                    </a:cubicBezTo>
                    <a:cubicBezTo>
                      <a:pt x="780" y="367"/>
                      <a:pt x="779" y="368"/>
                      <a:pt x="779" y="366"/>
                    </a:cubicBezTo>
                    <a:cubicBezTo>
                      <a:pt x="780" y="367"/>
                      <a:pt x="780" y="365"/>
                      <a:pt x="779" y="364"/>
                    </a:cubicBezTo>
                    <a:cubicBezTo>
                      <a:pt x="779" y="364"/>
                      <a:pt x="778" y="364"/>
                      <a:pt x="778" y="364"/>
                    </a:cubicBezTo>
                    <a:cubicBezTo>
                      <a:pt x="778" y="363"/>
                      <a:pt x="777" y="361"/>
                      <a:pt x="778" y="360"/>
                    </a:cubicBezTo>
                    <a:cubicBezTo>
                      <a:pt x="779" y="363"/>
                      <a:pt x="779" y="360"/>
                      <a:pt x="780" y="363"/>
                    </a:cubicBezTo>
                    <a:close/>
                    <a:moveTo>
                      <a:pt x="745" y="139"/>
                    </a:moveTo>
                    <a:cubicBezTo>
                      <a:pt x="747" y="142"/>
                      <a:pt x="753" y="147"/>
                      <a:pt x="752" y="148"/>
                    </a:cubicBezTo>
                    <a:cubicBezTo>
                      <a:pt x="751" y="146"/>
                      <a:pt x="749" y="145"/>
                      <a:pt x="747" y="143"/>
                    </a:cubicBezTo>
                    <a:cubicBezTo>
                      <a:pt x="748" y="144"/>
                      <a:pt x="749" y="145"/>
                      <a:pt x="749" y="146"/>
                    </a:cubicBezTo>
                    <a:cubicBezTo>
                      <a:pt x="748" y="145"/>
                      <a:pt x="745" y="142"/>
                      <a:pt x="744" y="143"/>
                    </a:cubicBezTo>
                    <a:cubicBezTo>
                      <a:pt x="744" y="141"/>
                      <a:pt x="744" y="140"/>
                      <a:pt x="745" y="139"/>
                    </a:cubicBezTo>
                    <a:close/>
                    <a:moveTo>
                      <a:pt x="782" y="376"/>
                    </a:moveTo>
                    <a:cubicBezTo>
                      <a:pt x="782" y="375"/>
                      <a:pt x="781" y="376"/>
                      <a:pt x="781" y="374"/>
                    </a:cubicBezTo>
                    <a:cubicBezTo>
                      <a:pt x="781" y="373"/>
                      <a:pt x="783" y="373"/>
                      <a:pt x="782" y="376"/>
                    </a:cubicBezTo>
                    <a:close/>
                    <a:moveTo>
                      <a:pt x="755" y="152"/>
                    </a:moveTo>
                    <a:cubicBezTo>
                      <a:pt x="756" y="154"/>
                      <a:pt x="756" y="155"/>
                      <a:pt x="756" y="155"/>
                    </a:cubicBezTo>
                    <a:cubicBezTo>
                      <a:pt x="756" y="156"/>
                      <a:pt x="755" y="156"/>
                      <a:pt x="754" y="155"/>
                    </a:cubicBezTo>
                    <a:cubicBezTo>
                      <a:pt x="754" y="155"/>
                      <a:pt x="753" y="154"/>
                      <a:pt x="752" y="153"/>
                    </a:cubicBezTo>
                    <a:cubicBezTo>
                      <a:pt x="754" y="154"/>
                      <a:pt x="752" y="150"/>
                      <a:pt x="755" y="152"/>
                    </a:cubicBezTo>
                    <a:close/>
                    <a:moveTo>
                      <a:pt x="782" y="382"/>
                    </a:moveTo>
                    <a:cubicBezTo>
                      <a:pt x="781" y="381"/>
                      <a:pt x="781" y="379"/>
                      <a:pt x="781" y="378"/>
                    </a:cubicBezTo>
                    <a:cubicBezTo>
                      <a:pt x="782" y="379"/>
                      <a:pt x="783" y="381"/>
                      <a:pt x="782" y="382"/>
                    </a:cubicBezTo>
                    <a:close/>
                    <a:moveTo>
                      <a:pt x="762" y="160"/>
                    </a:moveTo>
                    <a:cubicBezTo>
                      <a:pt x="759" y="157"/>
                      <a:pt x="756" y="153"/>
                      <a:pt x="754" y="150"/>
                    </a:cubicBezTo>
                    <a:cubicBezTo>
                      <a:pt x="757" y="153"/>
                      <a:pt x="758" y="154"/>
                      <a:pt x="760" y="156"/>
                    </a:cubicBezTo>
                    <a:cubicBezTo>
                      <a:pt x="760" y="156"/>
                      <a:pt x="760" y="156"/>
                      <a:pt x="760" y="157"/>
                    </a:cubicBezTo>
                    <a:cubicBezTo>
                      <a:pt x="761" y="158"/>
                      <a:pt x="762" y="159"/>
                      <a:pt x="762" y="160"/>
                    </a:cubicBezTo>
                    <a:close/>
                    <a:moveTo>
                      <a:pt x="766" y="165"/>
                    </a:moveTo>
                    <a:cubicBezTo>
                      <a:pt x="765" y="165"/>
                      <a:pt x="766" y="166"/>
                      <a:pt x="765" y="167"/>
                    </a:cubicBezTo>
                    <a:cubicBezTo>
                      <a:pt x="761" y="163"/>
                      <a:pt x="759" y="160"/>
                      <a:pt x="756" y="156"/>
                    </a:cubicBezTo>
                    <a:cubicBezTo>
                      <a:pt x="758" y="158"/>
                      <a:pt x="758" y="156"/>
                      <a:pt x="760" y="158"/>
                    </a:cubicBezTo>
                    <a:cubicBezTo>
                      <a:pt x="762" y="160"/>
                      <a:pt x="764" y="163"/>
                      <a:pt x="766" y="165"/>
                    </a:cubicBezTo>
                    <a:close/>
                    <a:moveTo>
                      <a:pt x="786" y="399"/>
                    </a:moveTo>
                    <a:cubicBezTo>
                      <a:pt x="785" y="396"/>
                      <a:pt x="784" y="394"/>
                      <a:pt x="783" y="395"/>
                    </a:cubicBezTo>
                    <a:cubicBezTo>
                      <a:pt x="784" y="393"/>
                      <a:pt x="783" y="391"/>
                      <a:pt x="783" y="389"/>
                    </a:cubicBezTo>
                    <a:cubicBezTo>
                      <a:pt x="785" y="393"/>
                      <a:pt x="783" y="388"/>
                      <a:pt x="785" y="389"/>
                    </a:cubicBezTo>
                    <a:cubicBezTo>
                      <a:pt x="784" y="391"/>
                      <a:pt x="785" y="393"/>
                      <a:pt x="785" y="394"/>
                    </a:cubicBezTo>
                    <a:cubicBezTo>
                      <a:pt x="785" y="396"/>
                      <a:pt x="786" y="397"/>
                      <a:pt x="786" y="399"/>
                    </a:cubicBezTo>
                    <a:close/>
                    <a:moveTo>
                      <a:pt x="771" y="169"/>
                    </a:moveTo>
                    <a:cubicBezTo>
                      <a:pt x="772" y="170"/>
                      <a:pt x="771" y="170"/>
                      <a:pt x="772" y="171"/>
                    </a:cubicBezTo>
                    <a:cubicBezTo>
                      <a:pt x="773" y="172"/>
                      <a:pt x="772" y="171"/>
                      <a:pt x="773" y="171"/>
                    </a:cubicBezTo>
                    <a:cubicBezTo>
                      <a:pt x="775" y="175"/>
                      <a:pt x="773" y="173"/>
                      <a:pt x="771" y="172"/>
                    </a:cubicBezTo>
                    <a:cubicBezTo>
                      <a:pt x="771" y="171"/>
                      <a:pt x="770" y="169"/>
                      <a:pt x="769" y="169"/>
                    </a:cubicBezTo>
                    <a:cubicBezTo>
                      <a:pt x="770" y="170"/>
                      <a:pt x="769" y="169"/>
                      <a:pt x="768" y="168"/>
                    </a:cubicBezTo>
                    <a:cubicBezTo>
                      <a:pt x="767" y="167"/>
                      <a:pt x="767" y="166"/>
                      <a:pt x="767" y="166"/>
                    </a:cubicBezTo>
                    <a:cubicBezTo>
                      <a:pt x="770" y="169"/>
                      <a:pt x="770" y="168"/>
                      <a:pt x="771" y="169"/>
                    </a:cubicBezTo>
                    <a:close/>
                    <a:moveTo>
                      <a:pt x="775" y="179"/>
                    </a:moveTo>
                    <a:cubicBezTo>
                      <a:pt x="777" y="181"/>
                      <a:pt x="778" y="184"/>
                      <a:pt x="780" y="186"/>
                    </a:cubicBezTo>
                    <a:cubicBezTo>
                      <a:pt x="777" y="184"/>
                      <a:pt x="774" y="180"/>
                      <a:pt x="775" y="179"/>
                    </a:cubicBezTo>
                    <a:close/>
                    <a:moveTo>
                      <a:pt x="787" y="193"/>
                    </a:moveTo>
                    <a:cubicBezTo>
                      <a:pt x="789" y="195"/>
                      <a:pt x="790" y="197"/>
                      <a:pt x="791" y="199"/>
                    </a:cubicBezTo>
                    <a:cubicBezTo>
                      <a:pt x="789" y="198"/>
                      <a:pt x="789" y="195"/>
                      <a:pt x="787" y="194"/>
                    </a:cubicBezTo>
                    <a:cubicBezTo>
                      <a:pt x="787" y="194"/>
                      <a:pt x="788" y="195"/>
                      <a:pt x="787" y="195"/>
                    </a:cubicBezTo>
                    <a:cubicBezTo>
                      <a:pt x="787" y="194"/>
                      <a:pt x="787" y="193"/>
                      <a:pt x="787" y="193"/>
                    </a:cubicBezTo>
                    <a:close/>
                    <a:moveTo>
                      <a:pt x="796" y="209"/>
                    </a:moveTo>
                    <a:cubicBezTo>
                      <a:pt x="795" y="207"/>
                      <a:pt x="792" y="205"/>
                      <a:pt x="792" y="202"/>
                    </a:cubicBezTo>
                    <a:cubicBezTo>
                      <a:pt x="793" y="203"/>
                      <a:pt x="794" y="205"/>
                      <a:pt x="795" y="206"/>
                    </a:cubicBezTo>
                    <a:cubicBezTo>
                      <a:pt x="796" y="208"/>
                      <a:pt x="796" y="209"/>
                      <a:pt x="796" y="209"/>
                    </a:cubicBezTo>
                    <a:close/>
                    <a:moveTo>
                      <a:pt x="794" y="208"/>
                    </a:moveTo>
                    <a:cubicBezTo>
                      <a:pt x="795" y="209"/>
                      <a:pt x="795" y="209"/>
                      <a:pt x="796" y="210"/>
                    </a:cubicBezTo>
                    <a:cubicBezTo>
                      <a:pt x="796" y="212"/>
                      <a:pt x="796" y="213"/>
                      <a:pt x="795" y="212"/>
                    </a:cubicBezTo>
                    <a:cubicBezTo>
                      <a:pt x="795" y="211"/>
                      <a:pt x="794" y="210"/>
                      <a:pt x="794" y="208"/>
                    </a:cubicBezTo>
                    <a:cubicBezTo>
                      <a:pt x="794" y="209"/>
                      <a:pt x="794" y="208"/>
                      <a:pt x="794" y="208"/>
                    </a:cubicBezTo>
                    <a:close/>
                    <a:moveTo>
                      <a:pt x="803" y="224"/>
                    </a:moveTo>
                    <a:cubicBezTo>
                      <a:pt x="800" y="221"/>
                      <a:pt x="798" y="217"/>
                      <a:pt x="797" y="213"/>
                    </a:cubicBezTo>
                    <a:cubicBezTo>
                      <a:pt x="800" y="217"/>
                      <a:pt x="801" y="221"/>
                      <a:pt x="803" y="224"/>
                    </a:cubicBezTo>
                    <a:close/>
                    <a:moveTo>
                      <a:pt x="807" y="225"/>
                    </a:moveTo>
                    <a:cubicBezTo>
                      <a:pt x="805" y="225"/>
                      <a:pt x="802" y="220"/>
                      <a:pt x="801" y="217"/>
                    </a:cubicBezTo>
                    <a:cubicBezTo>
                      <a:pt x="803" y="219"/>
                      <a:pt x="806" y="222"/>
                      <a:pt x="807" y="225"/>
                    </a:cubicBezTo>
                    <a:close/>
                    <a:moveTo>
                      <a:pt x="813" y="244"/>
                    </a:moveTo>
                    <a:cubicBezTo>
                      <a:pt x="813" y="245"/>
                      <a:pt x="813" y="245"/>
                      <a:pt x="813" y="247"/>
                    </a:cubicBezTo>
                    <a:cubicBezTo>
                      <a:pt x="811" y="244"/>
                      <a:pt x="809" y="241"/>
                      <a:pt x="808" y="237"/>
                    </a:cubicBezTo>
                    <a:cubicBezTo>
                      <a:pt x="810" y="241"/>
                      <a:pt x="813" y="244"/>
                      <a:pt x="813" y="244"/>
                    </a:cubicBezTo>
                    <a:close/>
                    <a:moveTo>
                      <a:pt x="835" y="287"/>
                    </a:moveTo>
                    <a:cubicBezTo>
                      <a:pt x="834" y="286"/>
                      <a:pt x="836" y="290"/>
                      <a:pt x="835" y="290"/>
                    </a:cubicBezTo>
                    <a:cubicBezTo>
                      <a:pt x="834" y="289"/>
                      <a:pt x="833" y="284"/>
                      <a:pt x="834" y="285"/>
                    </a:cubicBezTo>
                    <a:cubicBezTo>
                      <a:pt x="834" y="287"/>
                      <a:pt x="835" y="286"/>
                      <a:pt x="835" y="287"/>
                    </a:cubicBezTo>
                    <a:close/>
                    <a:moveTo>
                      <a:pt x="822" y="611"/>
                    </a:moveTo>
                    <a:cubicBezTo>
                      <a:pt x="820" y="613"/>
                      <a:pt x="820" y="615"/>
                      <a:pt x="818" y="617"/>
                    </a:cubicBezTo>
                    <a:cubicBezTo>
                      <a:pt x="819" y="613"/>
                      <a:pt x="820" y="610"/>
                      <a:pt x="821" y="607"/>
                    </a:cubicBezTo>
                    <a:cubicBezTo>
                      <a:pt x="822" y="607"/>
                      <a:pt x="822" y="606"/>
                      <a:pt x="823" y="606"/>
                    </a:cubicBezTo>
                    <a:cubicBezTo>
                      <a:pt x="821" y="610"/>
                      <a:pt x="821" y="609"/>
                      <a:pt x="822" y="611"/>
                    </a:cubicBezTo>
                    <a:close/>
                    <a:moveTo>
                      <a:pt x="809" y="634"/>
                    </a:moveTo>
                    <a:cubicBezTo>
                      <a:pt x="811" y="632"/>
                      <a:pt x="812" y="627"/>
                      <a:pt x="813" y="629"/>
                    </a:cubicBezTo>
                    <a:cubicBezTo>
                      <a:pt x="812" y="630"/>
                      <a:pt x="809" y="636"/>
                      <a:pt x="809" y="634"/>
                    </a:cubicBezTo>
                    <a:close/>
                    <a:moveTo>
                      <a:pt x="559" y="768"/>
                    </a:moveTo>
                    <a:cubicBezTo>
                      <a:pt x="561" y="767"/>
                      <a:pt x="561" y="766"/>
                      <a:pt x="561" y="766"/>
                    </a:cubicBezTo>
                    <a:cubicBezTo>
                      <a:pt x="561" y="766"/>
                      <a:pt x="560" y="766"/>
                      <a:pt x="559" y="767"/>
                    </a:cubicBezTo>
                    <a:cubicBezTo>
                      <a:pt x="558" y="767"/>
                      <a:pt x="556" y="767"/>
                      <a:pt x="559" y="765"/>
                    </a:cubicBezTo>
                    <a:cubicBezTo>
                      <a:pt x="561" y="765"/>
                      <a:pt x="561" y="765"/>
                      <a:pt x="564" y="764"/>
                    </a:cubicBezTo>
                    <a:cubicBezTo>
                      <a:pt x="563" y="765"/>
                      <a:pt x="563" y="767"/>
                      <a:pt x="559" y="768"/>
                    </a:cubicBezTo>
                    <a:close/>
                    <a:moveTo>
                      <a:pt x="565" y="763"/>
                    </a:moveTo>
                    <a:cubicBezTo>
                      <a:pt x="566" y="762"/>
                      <a:pt x="567" y="763"/>
                      <a:pt x="568" y="762"/>
                    </a:cubicBezTo>
                    <a:cubicBezTo>
                      <a:pt x="569" y="761"/>
                      <a:pt x="567" y="760"/>
                      <a:pt x="570" y="759"/>
                    </a:cubicBezTo>
                    <a:cubicBezTo>
                      <a:pt x="570" y="760"/>
                      <a:pt x="569" y="761"/>
                      <a:pt x="571" y="761"/>
                    </a:cubicBezTo>
                    <a:cubicBezTo>
                      <a:pt x="568" y="762"/>
                      <a:pt x="568" y="764"/>
                      <a:pt x="565" y="765"/>
                    </a:cubicBezTo>
                    <a:cubicBezTo>
                      <a:pt x="564" y="765"/>
                      <a:pt x="563" y="764"/>
                      <a:pt x="565" y="763"/>
                    </a:cubicBezTo>
                    <a:close/>
                    <a:moveTo>
                      <a:pt x="766" y="701"/>
                    </a:moveTo>
                    <a:cubicBezTo>
                      <a:pt x="765" y="703"/>
                      <a:pt x="763" y="705"/>
                      <a:pt x="762" y="707"/>
                    </a:cubicBezTo>
                    <a:cubicBezTo>
                      <a:pt x="761" y="706"/>
                      <a:pt x="763" y="704"/>
                      <a:pt x="764" y="701"/>
                    </a:cubicBezTo>
                    <a:cubicBezTo>
                      <a:pt x="766" y="700"/>
                      <a:pt x="765" y="702"/>
                      <a:pt x="766" y="701"/>
                    </a:cubicBezTo>
                    <a:close/>
                    <a:moveTo>
                      <a:pt x="550" y="771"/>
                    </a:moveTo>
                    <a:cubicBezTo>
                      <a:pt x="548" y="771"/>
                      <a:pt x="549" y="770"/>
                      <a:pt x="548" y="769"/>
                    </a:cubicBezTo>
                    <a:cubicBezTo>
                      <a:pt x="550" y="769"/>
                      <a:pt x="551" y="767"/>
                      <a:pt x="553" y="767"/>
                    </a:cubicBezTo>
                    <a:cubicBezTo>
                      <a:pt x="552" y="769"/>
                      <a:pt x="551" y="769"/>
                      <a:pt x="550" y="771"/>
                    </a:cubicBezTo>
                    <a:close/>
                    <a:moveTo>
                      <a:pt x="755" y="713"/>
                    </a:moveTo>
                    <a:cubicBezTo>
                      <a:pt x="758" y="711"/>
                      <a:pt x="756" y="711"/>
                      <a:pt x="759" y="708"/>
                    </a:cubicBezTo>
                    <a:cubicBezTo>
                      <a:pt x="760" y="708"/>
                      <a:pt x="755" y="715"/>
                      <a:pt x="755" y="713"/>
                    </a:cubicBezTo>
                    <a:close/>
                    <a:moveTo>
                      <a:pt x="548" y="771"/>
                    </a:moveTo>
                    <a:cubicBezTo>
                      <a:pt x="547" y="772"/>
                      <a:pt x="546" y="773"/>
                      <a:pt x="544" y="773"/>
                    </a:cubicBezTo>
                    <a:cubicBezTo>
                      <a:pt x="545" y="772"/>
                      <a:pt x="545" y="771"/>
                      <a:pt x="547" y="771"/>
                    </a:cubicBezTo>
                    <a:cubicBezTo>
                      <a:pt x="546" y="771"/>
                      <a:pt x="547" y="771"/>
                      <a:pt x="548" y="771"/>
                    </a:cubicBezTo>
                    <a:close/>
                    <a:moveTo>
                      <a:pt x="560" y="844"/>
                    </a:moveTo>
                    <a:cubicBezTo>
                      <a:pt x="563" y="844"/>
                      <a:pt x="566" y="842"/>
                      <a:pt x="569" y="842"/>
                    </a:cubicBezTo>
                    <a:cubicBezTo>
                      <a:pt x="568" y="842"/>
                      <a:pt x="567" y="843"/>
                      <a:pt x="566" y="843"/>
                    </a:cubicBezTo>
                    <a:cubicBezTo>
                      <a:pt x="565" y="843"/>
                      <a:pt x="564" y="844"/>
                      <a:pt x="563" y="844"/>
                    </a:cubicBezTo>
                    <a:cubicBezTo>
                      <a:pt x="562" y="845"/>
                      <a:pt x="560" y="845"/>
                      <a:pt x="560" y="844"/>
                    </a:cubicBezTo>
                    <a:close/>
                    <a:moveTo>
                      <a:pt x="548" y="848"/>
                    </a:moveTo>
                    <a:cubicBezTo>
                      <a:pt x="552" y="847"/>
                      <a:pt x="555" y="846"/>
                      <a:pt x="559" y="845"/>
                    </a:cubicBezTo>
                    <a:cubicBezTo>
                      <a:pt x="556" y="847"/>
                      <a:pt x="552" y="848"/>
                      <a:pt x="548" y="848"/>
                    </a:cubicBezTo>
                    <a:close/>
                    <a:moveTo>
                      <a:pt x="542" y="851"/>
                    </a:moveTo>
                    <a:cubicBezTo>
                      <a:pt x="543" y="850"/>
                      <a:pt x="544" y="850"/>
                      <a:pt x="545" y="849"/>
                    </a:cubicBezTo>
                    <a:cubicBezTo>
                      <a:pt x="546" y="849"/>
                      <a:pt x="547" y="849"/>
                      <a:pt x="548" y="849"/>
                    </a:cubicBezTo>
                    <a:cubicBezTo>
                      <a:pt x="546" y="851"/>
                      <a:pt x="544" y="850"/>
                      <a:pt x="542" y="851"/>
                    </a:cubicBezTo>
                    <a:close/>
                    <a:moveTo>
                      <a:pt x="302" y="803"/>
                    </a:moveTo>
                    <a:cubicBezTo>
                      <a:pt x="300" y="802"/>
                      <a:pt x="302" y="802"/>
                      <a:pt x="304" y="802"/>
                    </a:cubicBezTo>
                    <a:cubicBezTo>
                      <a:pt x="308" y="802"/>
                      <a:pt x="313" y="804"/>
                      <a:pt x="318" y="805"/>
                    </a:cubicBezTo>
                    <a:cubicBezTo>
                      <a:pt x="319" y="805"/>
                      <a:pt x="320" y="806"/>
                      <a:pt x="319" y="806"/>
                    </a:cubicBezTo>
                    <a:cubicBezTo>
                      <a:pt x="318" y="806"/>
                      <a:pt x="317" y="806"/>
                      <a:pt x="316" y="806"/>
                    </a:cubicBezTo>
                    <a:cubicBezTo>
                      <a:pt x="314" y="806"/>
                      <a:pt x="313" y="806"/>
                      <a:pt x="311" y="805"/>
                    </a:cubicBezTo>
                    <a:cubicBezTo>
                      <a:pt x="308" y="805"/>
                      <a:pt x="305" y="804"/>
                      <a:pt x="302" y="803"/>
                    </a:cubicBezTo>
                    <a:close/>
                    <a:moveTo>
                      <a:pt x="283" y="796"/>
                    </a:moveTo>
                    <a:cubicBezTo>
                      <a:pt x="282" y="795"/>
                      <a:pt x="282" y="794"/>
                      <a:pt x="283" y="794"/>
                    </a:cubicBezTo>
                    <a:cubicBezTo>
                      <a:pt x="287" y="796"/>
                      <a:pt x="292" y="797"/>
                      <a:pt x="297" y="799"/>
                    </a:cubicBezTo>
                    <a:cubicBezTo>
                      <a:pt x="292" y="798"/>
                      <a:pt x="288" y="797"/>
                      <a:pt x="283" y="796"/>
                    </a:cubicBezTo>
                    <a:close/>
                    <a:moveTo>
                      <a:pt x="394" y="866"/>
                    </a:moveTo>
                    <a:cubicBezTo>
                      <a:pt x="395" y="865"/>
                      <a:pt x="396" y="865"/>
                      <a:pt x="399" y="865"/>
                    </a:cubicBezTo>
                    <a:cubicBezTo>
                      <a:pt x="400" y="865"/>
                      <a:pt x="401" y="865"/>
                      <a:pt x="402" y="865"/>
                    </a:cubicBezTo>
                    <a:cubicBezTo>
                      <a:pt x="403" y="865"/>
                      <a:pt x="404" y="865"/>
                      <a:pt x="404" y="865"/>
                    </a:cubicBezTo>
                    <a:cubicBezTo>
                      <a:pt x="401" y="866"/>
                      <a:pt x="398" y="866"/>
                      <a:pt x="394" y="866"/>
                    </a:cubicBezTo>
                    <a:close/>
                    <a:moveTo>
                      <a:pt x="262" y="788"/>
                    </a:moveTo>
                    <a:cubicBezTo>
                      <a:pt x="268" y="790"/>
                      <a:pt x="274" y="792"/>
                      <a:pt x="277" y="792"/>
                    </a:cubicBezTo>
                    <a:cubicBezTo>
                      <a:pt x="278" y="792"/>
                      <a:pt x="279" y="793"/>
                      <a:pt x="279" y="794"/>
                    </a:cubicBezTo>
                    <a:cubicBezTo>
                      <a:pt x="277" y="793"/>
                      <a:pt x="275" y="793"/>
                      <a:pt x="272" y="792"/>
                    </a:cubicBezTo>
                    <a:cubicBezTo>
                      <a:pt x="269" y="791"/>
                      <a:pt x="265" y="790"/>
                      <a:pt x="262" y="788"/>
                    </a:cubicBezTo>
                    <a:close/>
                    <a:moveTo>
                      <a:pt x="335" y="862"/>
                    </a:moveTo>
                    <a:cubicBezTo>
                      <a:pt x="334" y="862"/>
                      <a:pt x="332" y="862"/>
                      <a:pt x="331" y="862"/>
                    </a:cubicBezTo>
                    <a:cubicBezTo>
                      <a:pt x="327" y="860"/>
                      <a:pt x="334" y="861"/>
                      <a:pt x="329" y="858"/>
                    </a:cubicBezTo>
                    <a:cubicBezTo>
                      <a:pt x="332" y="859"/>
                      <a:pt x="335" y="859"/>
                      <a:pt x="338" y="860"/>
                    </a:cubicBezTo>
                    <a:cubicBezTo>
                      <a:pt x="333" y="859"/>
                      <a:pt x="331" y="860"/>
                      <a:pt x="335" y="862"/>
                    </a:cubicBezTo>
                    <a:close/>
                    <a:moveTo>
                      <a:pt x="215" y="760"/>
                    </a:moveTo>
                    <a:cubicBezTo>
                      <a:pt x="214" y="758"/>
                      <a:pt x="216" y="759"/>
                      <a:pt x="216" y="758"/>
                    </a:cubicBezTo>
                    <a:cubicBezTo>
                      <a:pt x="217" y="760"/>
                      <a:pt x="219" y="760"/>
                      <a:pt x="220" y="762"/>
                    </a:cubicBezTo>
                    <a:cubicBezTo>
                      <a:pt x="218" y="761"/>
                      <a:pt x="217" y="760"/>
                      <a:pt x="215" y="760"/>
                    </a:cubicBezTo>
                    <a:close/>
                    <a:moveTo>
                      <a:pt x="229" y="791"/>
                    </a:moveTo>
                    <a:cubicBezTo>
                      <a:pt x="227" y="789"/>
                      <a:pt x="225" y="790"/>
                      <a:pt x="224" y="789"/>
                    </a:cubicBezTo>
                    <a:cubicBezTo>
                      <a:pt x="221" y="787"/>
                      <a:pt x="224" y="788"/>
                      <a:pt x="223" y="788"/>
                    </a:cubicBezTo>
                    <a:cubicBezTo>
                      <a:pt x="223" y="787"/>
                      <a:pt x="222" y="787"/>
                      <a:pt x="222" y="786"/>
                    </a:cubicBezTo>
                    <a:cubicBezTo>
                      <a:pt x="225" y="788"/>
                      <a:pt x="228" y="790"/>
                      <a:pt x="227" y="788"/>
                    </a:cubicBezTo>
                    <a:cubicBezTo>
                      <a:pt x="229" y="789"/>
                      <a:pt x="229" y="790"/>
                      <a:pt x="229" y="791"/>
                    </a:cubicBezTo>
                    <a:close/>
                    <a:moveTo>
                      <a:pt x="244" y="823"/>
                    </a:moveTo>
                    <a:cubicBezTo>
                      <a:pt x="246" y="825"/>
                      <a:pt x="248" y="825"/>
                      <a:pt x="249" y="826"/>
                    </a:cubicBezTo>
                    <a:cubicBezTo>
                      <a:pt x="247" y="826"/>
                      <a:pt x="243" y="824"/>
                      <a:pt x="244" y="823"/>
                    </a:cubicBezTo>
                    <a:close/>
                    <a:moveTo>
                      <a:pt x="224" y="813"/>
                    </a:moveTo>
                    <a:cubicBezTo>
                      <a:pt x="228" y="814"/>
                      <a:pt x="232" y="815"/>
                      <a:pt x="235" y="818"/>
                    </a:cubicBezTo>
                    <a:cubicBezTo>
                      <a:pt x="232" y="816"/>
                      <a:pt x="227" y="815"/>
                      <a:pt x="224" y="813"/>
                    </a:cubicBezTo>
                    <a:close/>
                    <a:moveTo>
                      <a:pt x="210" y="804"/>
                    </a:moveTo>
                    <a:cubicBezTo>
                      <a:pt x="213" y="805"/>
                      <a:pt x="215" y="805"/>
                      <a:pt x="216" y="807"/>
                    </a:cubicBezTo>
                    <a:cubicBezTo>
                      <a:pt x="214" y="806"/>
                      <a:pt x="212" y="805"/>
                      <a:pt x="210" y="804"/>
                    </a:cubicBezTo>
                    <a:close/>
                    <a:moveTo>
                      <a:pt x="209" y="808"/>
                    </a:moveTo>
                    <a:cubicBezTo>
                      <a:pt x="207" y="806"/>
                      <a:pt x="207" y="806"/>
                      <a:pt x="206" y="806"/>
                    </a:cubicBezTo>
                    <a:cubicBezTo>
                      <a:pt x="203" y="804"/>
                      <a:pt x="210" y="807"/>
                      <a:pt x="211" y="808"/>
                    </a:cubicBezTo>
                    <a:cubicBezTo>
                      <a:pt x="210" y="808"/>
                      <a:pt x="209" y="808"/>
                      <a:pt x="209" y="808"/>
                    </a:cubicBezTo>
                    <a:close/>
                    <a:moveTo>
                      <a:pt x="106" y="707"/>
                    </a:moveTo>
                    <a:cubicBezTo>
                      <a:pt x="107" y="706"/>
                      <a:pt x="110" y="709"/>
                      <a:pt x="111" y="711"/>
                    </a:cubicBezTo>
                    <a:cubicBezTo>
                      <a:pt x="111" y="711"/>
                      <a:pt x="107" y="709"/>
                      <a:pt x="106" y="707"/>
                    </a:cubicBezTo>
                    <a:close/>
                  </a:path>
                </a:pathLst>
              </a:custGeom>
              <a:solidFill>
                <a:srgbClr val="F692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9" name="Freeform 820"/>
              <p:cNvSpPr>
                <a:spLocks/>
              </p:cNvSpPr>
              <p:nvPr/>
            </p:nvSpPr>
            <p:spPr bwMode="auto">
              <a:xfrm>
                <a:off x="3592" y="942"/>
                <a:ext cx="35" cy="16"/>
              </a:xfrm>
              <a:custGeom>
                <a:avLst/>
                <a:gdLst>
                  <a:gd name="T0" fmla="*/ 0 w 26"/>
                  <a:gd name="T1" fmla="*/ 11 h 12"/>
                  <a:gd name="T2" fmla="*/ 1 w 26"/>
                  <a:gd name="T3" fmla="*/ 12 h 12"/>
                  <a:gd name="T4" fmla="*/ 7 w 26"/>
                  <a:gd name="T5" fmla="*/ 8 h 12"/>
                  <a:gd name="T6" fmla="*/ 14 w 26"/>
                  <a:gd name="T7" fmla="*/ 5 h 12"/>
                  <a:gd name="T8" fmla="*/ 26 w 26"/>
                  <a:gd name="T9" fmla="*/ 0 h 12"/>
                  <a:gd name="T10" fmla="*/ 15 w 26"/>
                  <a:gd name="T11" fmla="*/ 3 h 12"/>
                  <a:gd name="T12" fmla="*/ 10 w 26"/>
                  <a:gd name="T13" fmla="*/ 6 h 12"/>
                  <a:gd name="T14" fmla="*/ 7 w 26"/>
                  <a:gd name="T15" fmla="*/ 7 h 12"/>
                  <a:gd name="T16" fmla="*/ 5 w 26"/>
                  <a:gd name="T17" fmla="*/ 8 h 12"/>
                  <a:gd name="T18" fmla="*/ 6 w 26"/>
                  <a:gd name="T19" fmla="*/ 8 h 12"/>
                  <a:gd name="T20" fmla="*/ 0 w 26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2">
                    <a:moveTo>
                      <a:pt x="0" y="11"/>
                    </a:moveTo>
                    <a:cubicBezTo>
                      <a:pt x="0" y="12"/>
                      <a:pt x="3" y="11"/>
                      <a:pt x="1" y="12"/>
                    </a:cubicBezTo>
                    <a:cubicBezTo>
                      <a:pt x="3" y="10"/>
                      <a:pt x="5" y="9"/>
                      <a:pt x="7" y="8"/>
                    </a:cubicBezTo>
                    <a:cubicBezTo>
                      <a:pt x="9" y="7"/>
                      <a:pt x="12" y="6"/>
                      <a:pt x="14" y="5"/>
                    </a:cubicBezTo>
                    <a:cubicBezTo>
                      <a:pt x="18" y="4"/>
                      <a:pt x="22" y="2"/>
                      <a:pt x="26" y="0"/>
                    </a:cubicBezTo>
                    <a:cubicBezTo>
                      <a:pt x="23" y="1"/>
                      <a:pt x="19" y="2"/>
                      <a:pt x="15" y="3"/>
                    </a:cubicBezTo>
                    <a:cubicBezTo>
                      <a:pt x="14" y="4"/>
                      <a:pt x="12" y="5"/>
                      <a:pt x="10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9"/>
                      <a:pt x="6" y="8"/>
                      <a:pt x="6" y="8"/>
                    </a:cubicBezTo>
                    <a:cubicBezTo>
                      <a:pt x="4" y="9"/>
                      <a:pt x="3" y="11"/>
                      <a:pt x="0" y="1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0" name="Freeform 821"/>
              <p:cNvSpPr>
                <a:spLocks/>
              </p:cNvSpPr>
              <p:nvPr/>
            </p:nvSpPr>
            <p:spPr bwMode="auto">
              <a:xfrm>
                <a:off x="3357" y="1560"/>
                <a:ext cx="1" cy="9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0 h 7"/>
                  <a:gd name="T4" fmla="*/ 1 w 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cubicBezTo>
                      <a:pt x="1" y="5"/>
                      <a:pt x="0" y="2"/>
                      <a:pt x="0" y="0"/>
                    </a:cubicBezTo>
                    <a:cubicBezTo>
                      <a:pt x="0" y="2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1" name="Freeform 822"/>
              <p:cNvSpPr>
                <a:spLocks/>
              </p:cNvSpPr>
              <p:nvPr/>
            </p:nvSpPr>
            <p:spPr bwMode="auto">
              <a:xfrm>
                <a:off x="3354" y="1397"/>
                <a:ext cx="3" cy="10"/>
              </a:xfrm>
              <a:custGeom>
                <a:avLst/>
                <a:gdLst>
                  <a:gd name="T0" fmla="*/ 0 w 2"/>
                  <a:gd name="T1" fmla="*/ 4 h 7"/>
                  <a:gd name="T2" fmla="*/ 1 w 2"/>
                  <a:gd name="T3" fmla="*/ 7 h 7"/>
                  <a:gd name="T4" fmla="*/ 1 w 2"/>
                  <a:gd name="T5" fmla="*/ 3 h 7"/>
                  <a:gd name="T6" fmla="*/ 2 w 2"/>
                  <a:gd name="T7" fmla="*/ 2 h 7"/>
                  <a:gd name="T8" fmla="*/ 0 w 2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4"/>
                    </a:moveTo>
                    <a:cubicBezTo>
                      <a:pt x="0" y="6"/>
                      <a:pt x="1" y="6"/>
                      <a:pt x="1" y="7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0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2" name="Freeform 823"/>
              <p:cNvSpPr>
                <a:spLocks/>
              </p:cNvSpPr>
              <p:nvPr/>
            </p:nvSpPr>
            <p:spPr bwMode="auto">
              <a:xfrm>
                <a:off x="3302" y="1533"/>
                <a:ext cx="3" cy="11"/>
              </a:xfrm>
              <a:custGeom>
                <a:avLst/>
                <a:gdLst>
                  <a:gd name="T0" fmla="*/ 1 w 2"/>
                  <a:gd name="T1" fmla="*/ 5 h 8"/>
                  <a:gd name="T2" fmla="*/ 2 w 2"/>
                  <a:gd name="T3" fmla="*/ 1 h 8"/>
                  <a:gd name="T4" fmla="*/ 0 w 2"/>
                  <a:gd name="T5" fmla="*/ 0 h 8"/>
                  <a:gd name="T6" fmla="*/ 1 w 2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5"/>
                    </a:moveTo>
                    <a:cubicBezTo>
                      <a:pt x="1" y="8"/>
                      <a:pt x="1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3"/>
                      <a:pt x="1" y="2"/>
                      <a:pt x="1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3" name="Freeform 824"/>
              <p:cNvSpPr>
                <a:spLocks/>
              </p:cNvSpPr>
              <p:nvPr/>
            </p:nvSpPr>
            <p:spPr bwMode="auto">
              <a:xfrm>
                <a:off x="3319" y="1471"/>
                <a:ext cx="3" cy="8"/>
              </a:xfrm>
              <a:custGeom>
                <a:avLst/>
                <a:gdLst>
                  <a:gd name="T0" fmla="*/ 0 w 2"/>
                  <a:gd name="T1" fmla="*/ 4 h 6"/>
                  <a:gd name="T2" fmla="*/ 2 w 2"/>
                  <a:gd name="T3" fmla="*/ 4 h 6"/>
                  <a:gd name="T4" fmla="*/ 1 w 2"/>
                  <a:gd name="T5" fmla="*/ 1 h 6"/>
                  <a:gd name="T6" fmla="*/ 1 w 2"/>
                  <a:gd name="T7" fmla="*/ 1 h 6"/>
                  <a:gd name="T8" fmla="*/ 0 w 2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cubicBezTo>
                      <a:pt x="1" y="6"/>
                      <a:pt x="1" y="6"/>
                      <a:pt x="2" y="4"/>
                    </a:cubicBezTo>
                    <a:cubicBezTo>
                      <a:pt x="1" y="4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2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4" name="Freeform 825"/>
              <p:cNvSpPr>
                <a:spLocks/>
              </p:cNvSpPr>
              <p:nvPr/>
            </p:nvSpPr>
            <p:spPr bwMode="auto">
              <a:xfrm>
                <a:off x="3311" y="1486"/>
                <a:ext cx="2" cy="7"/>
              </a:xfrm>
              <a:custGeom>
                <a:avLst/>
                <a:gdLst>
                  <a:gd name="T0" fmla="*/ 1 w 1"/>
                  <a:gd name="T1" fmla="*/ 1 h 5"/>
                  <a:gd name="T2" fmla="*/ 0 w 1"/>
                  <a:gd name="T3" fmla="*/ 2 h 5"/>
                  <a:gd name="T4" fmla="*/ 1 w 1"/>
                  <a:gd name="T5" fmla="*/ 5 h 5"/>
                  <a:gd name="T6" fmla="*/ 1 w 1"/>
                  <a:gd name="T7" fmla="*/ 0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0" y="1"/>
                      <a:pt x="0" y="0"/>
                      <a:pt x="0" y="2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3"/>
                      <a:pt x="0" y="2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5" name="Freeform 826"/>
              <p:cNvSpPr>
                <a:spLocks/>
              </p:cNvSpPr>
              <p:nvPr/>
            </p:nvSpPr>
            <p:spPr bwMode="auto">
              <a:xfrm>
                <a:off x="3373" y="1340"/>
                <a:ext cx="7" cy="24"/>
              </a:xfrm>
              <a:custGeom>
                <a:avLst/>
                <a:gdLst>
                  <a:gd name="T0" fmla="*/ 0 w 5"/>
                  <a:gd name="T1" fmla="*/ 18 h 18"/>
                  <a:gd name="T2" fmla="*/ 0 w 5"/>
                  <a:gd name="T3" fmla="*/ 15 h 18"/>
                  <a:gd name="T4" fmla="*/ 2 w 5"/>
                  <a:gd name="T5" fmla="*/ 13 h 18"/>
                  <a:gd name="T6" fmla="*/ 5 w 5"/>
                  <a:gd name="T7" fmla="*/ 2 h 18"/>
                  <a:gd name="T8" fmla="*/ 4 w 5"/>
                  <a:gd name="T9" fmla="*/ 0 h 18"/>
                  <a:gd name="T10" fmla="*/ 0 w 5"/>
                  <a:gd name="T11" fmla="*/ 14 h 18"/>
                  <a:gd name="T12" fmla="*/ 0 w 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cubicBezTo>
                      <a:pt x="2" y="16"/>
                      <a:pt x="0" y="16"/>
                      <a:pt x="0" y="15"/>
                    </a:cubicBezTo>
                    <a:cubicBezTo>
                      <a:pt x="0" y="13"/>
                      <a:pt x="1" y="15"/>
                      <a:pt x="2" y="13"/>
                    </a:cubicBezTo>
                    <a:cubicBezTo>
                      <a:pt x="2" y="9"/>
                      <a:pt x="3" y="5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4" y="3"/>
                      <a:pt x="2" y="9"/>
                      <a:pt x="0" y="14"/>
                    </a:cubicBezTo>
                    <a:cubicBezTo>
                      <a:pt x="0" y="16"/>
                      <a:pt x="0" y="17"/>
                      <a:pt x="0" y="1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6" name="Freeform 827"/>
              <p:cNvSpPr>
                <a:spLocks/>
              </p:cNvSpPr>
              <p:nvPr/>
            </p:nvSpPr>
            <p:spPr bwMode="auto">
              <a:xfrm>
                <a:off x="3301" y="1463"/>
                <a:ext cx="4" cy="34"/>
              </a:xfrm>
              <a:custGeom>
                <a:avLst/>
                <a:gdLst>
                  <a:gd name="T0" fmla="*/ 3 w 3"/>
                  <a:gd name="T1" fmla="*/ 25 h 25"/>
                  <a:gd name="T2" fmla="*/ 3 w 3"/>
                  <a:gd name="T3" fmla="*/ 12 h 25"/>
                  <a:gd name="T4" fmla="*/ 3 w 3"/>
                  <a:gd name="T5" fmla="*/ 7 h 25"/>
                  <a:gd name="T6" fmla="*/ 3 w 3"/>
                  <a:gd name="T7" fmla="*/ 0 h 25"/>
                  <a:gd name="T8" fmla="*/ 2 w 3"/>
                  <a:gd name="T9" fmla="*/ 2 h 25"/>
                  <a:gd name="T10" fmla="*/ 2 w 3"/>
                  <a:gd name="T11" fmla="*/ 8 h 25"/>
                  <a:gd name="T12" fmla="*/ 1 w 3"/>
                  <a:gd name="T13" fmla="*/ 16 h 25"/>
                  <a:gd name="T14" fmla="*/ 3 w 3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5">
                    <a:moveTo>
                      <a:pt x="3" y="25"/>
                    </a:moveTo>
                    <a:cubicBezTo>
                      <a:pt x="3" y="20"/>
                      <a:pt x="3" y="16"/>
                      <a:pt x="3" y="12"/>
                    </a:cubicBezTo>
                    <a:cubicBezTo>
                      <a:pt x="3" y="10"/>
                      <a:pt x="3" y="9"/>
                      <a:pt x="3" y="7"/>
                    </a:cubicBezTo>
                    <a:cubicBezTo>
                      <a:pt x="3" y="5"/>
                      <a:pt x="3" y="3"/>
                      <a:pt x="3" y="0"/>
                    </a:cubicBezTo>
                    <a:cubicBezTo>
                      <a:pt x="2" y="1"/>
                      <a:pt x="2" y="3"/>
                      <a:pt x="2" y="2"/>
                    </a:cubicBezTo>
                    <a:cubicBezTo>
                      <a:pt x="1" y="6"/>
                      <a:pt x="2" y="4"/>
                      <a:pt x="2" y="8"/>
                    </a:cubicBezTo>
                    <a:cubicBezTo>
                      <a:pt x="1" y="7"/>
                      <a:pt x="2" y="19"/>
                      <a:pt x="1" y="16"/>
                    </a:cubicBezTo>
                    <a:cubicBezTo>
                      <a:pt x="0" y="18"/>
                      <a:pt x="2" y="23"/>
                      <a:pt x="3" y="2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7" name="Freeform 828"/>
              <p:cNvSpPr>
                <a:spLocks/>
              </p:cNvSpPr>
              <p:nvPr/>
            </p:nvSpPr>
            <p:spPr bwMode="auto">
              <a:xfrm>
                <a:off x="3399" y="1306"/>
                <a:ext cx="6" cy="16"/>
              </a:xfrm>
              <a:custGeom>
                <a:avLst/>
                <a:gdLst>
                  <a:gd name="T0" fmla="*/ 0 w 5"/>
                  <a:gd name="T1" fmla="*/ 12 h 12"/>
                  <a:gd name="T2" fmla="*/ 5 w 5"/>
                  <a:gd name="T3" fmla="*/ 0 h 12"/>
                  <a:gd name="T4" fmla="*/ 0 w 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0" y="12"/>
                    </a:moveTo>
                    <a:cubicBezTo>
                      <a:pt x="1" y="11"/>
                      <a:pt x="4" y="4"/>
                      <a:pt x="5" y="0"/>
                    </a:cubicBezTo>
                    <a:cubicBezTo>
                      <a:pt x="3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8" name="Freeform 829"/>
              <p:cNvSpPr>
                <a:spLocks/>
              </p:cNvSpPr>
              <p:nvPr/>
            </p:nvSpPr>
            <p:spPr bwMode="auto">
              <a:xfrm>
                <a:off x="3271" y="1631"/>
                <a:ext cx="4" cy="11"/>
              </a:xfrm>
              <a:custGeom>
                <a:avLst/>
                <a:gdLst>
                  <a:gd name="T0" fmla="*/ 0 w 3"/>
                  <a:gd name="T1" fmla="*/ 3 h 8"/>
                  <a:gd name="T2" fmla="*/ 3 w 3"/>
                  <a:gd name="T3" fmla="*/ 8 h 8"/>
                  <a:gd name="T4" fmla="*/ 0 w 3"/>
                  <a:gd name="T5" fmla="*/ 1 h 8"/>
                  <a:gd name="T6" fmla="*/ 0 w 3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3"/>
                    </a:moveTo>
                    <a:cubicBezTo>
                      <a:pt x="1" y="3"/>
                      <a:pt x="1" y="6"/>
                      <a:pt x="3" y="8"/>
                    </a:cubicBezTo>
                    <a:cubicBezTo>
                      <a:pt x="2" y="3"/>
                      <a:pt x="1" y="3"/>
                      <a:pt x="0" y="1"/>
                    </a:cubicBezTo>
                    <a:cubicBezTo>
                      <a:pt x="0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9" name="Freeform 830"/>
              <p:cNvSpPr>
                <a:spLocks/>
              </p:cNvSpPr>
              <p:nvPr/>
            </p:nvSpPr>
            <p:spPr bwMode="auto">
              <a:xfrm>
                <a:off x="3303" y="1459"/>
                <a:ext cx="4" cy="11"/>
              </a:xfrm>
              <a:custGeom>
                <a:avLst/>
                <a:gdLst>
                  <a:gd name="T0" fmla="*/ 2 w 3"/>
                  <a:gd name="T1" fmla="*/ 8 h 8"/>
                  <a:gd name="T2" fmla="*/ 2 w 3"/>
                  <a:gd name="T3" fmla="*/ 0 h 8"/>
                  <a:gd name="T4" fmla="*/ 2 w 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2" y="5"/>
                      <a:pt x="3" y="3"/>
                      <a:pt x="2" y="0"/>
                    </a:cubicBezTo>
                    <a:cubicBezTo>
                      <a:pt x="0" y="2"/>
                      <a:pt x="2" y="5"/>
                      <a:pt x="2" y="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0" name="Freeform 831"/>
              <p:cNvSpPr>
                <a:spLocks/>
              </p:cNvSpPr>
              <p:nvPr/>
            </p:nvSpPr>
            <p:spPr bwMode="auto">
              <a:xfrm>
                <a:off x="3380" y="1319"/>
                <a:ext cx="3" cy="10"/>
              </a:xfrm>
              <a:custGeom>
                <a:avLst/>
                <a:gdLst>
                  <a:gd name="T0" fmla="*/ 0 w 2"/>
                  <a:gd name="T1" fmla="*/ 5 h 7"/>
                  <a:gd name="T2" fmla="*/ 1 w 2"/>
                  <a:gd name="T3" fmla="*/ 6 h 7"/>
                  <a:gd name="T4" fmla="*/ 2 w 2"/>
                  <a:gd name="T5" fmla="*/ 2 h 7"/>
                  <a:gd name="T6" fmla="*/ 0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5"/>
                    </a:moveTo>
                    <a:cubicBezTo>
                      <a:pt x="0" y="7"/>
                      <a:pt x="1" y="5"/>
                      <a:pt x="1" y="6"/>
                    </a:cubicBezTo>
                    <a:cubicBezTo>
                      <a:pt x="2" y="5"/>
                      <a:pt x="2" y="3"/>
                      <a:pt x="2" y="2"/>
                    </a:cubicBezTo>
                    <a:cubicBezTo>
                      <a:pt x="2" y="0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1" name="Freeform 832"/>
              <p:cNvSpPr>
                <a:spLocks/>
              </p:cNvSpPr>
              <p:nvPr/>
            </p:nvSpPr>
            <p:spPr bwMode="auto">
              <a:xfrm>
                <a:off x="3268" y="1520"/>
                <a:ext cx="3" cy="12"/>
              </a:xfrm>
              <a:custGeom>
                <a:avLst/>
                <a:gdLst>
                  <a:gd name="T0" fmla="*/ 2 w 2"/>
                  <a:gd name="T1" fmla="*/ 4 h 9"/>
                  <a:gd name="T2" fmla="*/ 1 w 2"/>
                  <a:gd name="T3" fmla="*/ 5 h 9"/>
                  <a:gd name="T4" fmla="*/ 0 w 2"/>
                  <a:gd name="T5" fmla="*/ 0 h 9"/>
                  <a:gd name="T6" fmla="*/ 1 w 2"/>
                  <a:gd name="T7" fmla="*/ 9 h 9"/>
                  <a:gd name="T8" fmla="*/ 2 w 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4"/>
                    </a:moveTo>
                    <a:cubicBezTo>
                      <a:pt x="2" y="3"/>
                      <a:pt x="2" y="4"/>
                      <a:pt x="1" y="5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2" y="6"/>
                      <a:pt x="1" y="5"/>
                      <a:pt x="2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2" name="Freeform 833"/>
              <p:cNvSpPr>
                <a:spLocks/>
              </p:cNvSpPr>
              <p:nvPr/>
            </p:nvSpPr>
            <p:spPr bwMode="auto">
              <a:xfrm>
                <a:off x="3294" y="1396"/>
                <a:ext cx="3" cy="15"/>
              </a:xfrm>
              <a:custGeom>
                <a:avLst/>
                <a:gdLst>
                  <a:gd name="T0" fmla="*/ 1 w 2"/>
                  <a:gd name="T1" fmla="*/ 11 h 11"/>
                  <a:gd name="T2" fmla="*/ 2 w 2"/>
                  <a:gd name="T3" fmla="*/ 4 h 11"/>
                  <a:gd name="T4" fmla="*/ 1 w 2"/>
                  <a:gd name="T5" fmla="*/ 0 h 11"/>
                  <a:gd name="T6" fmla="*/ 1 w 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1" y="11"/>
                    </a:moveTo>
                    <a:cubicBezTo>
                      <a:pt x="1" y="7"/>
                      <a:pt x="2" y="8"/>
                      <a:pt x="2" y="4"/>
                    </a:cubicBezTo>
                    <a:cubicBezTo>
                      <a:pt x="2" y="2"/>
                      <a:pt x="2" y="2"/>
                      <a:pt x="1" y="0"/>
                    </a:cubicBezTo>
                    <a:cubicBezTo>
                      <a:pt x="1" y="4"/>
                      <a:pt x="0" y="10"/>
                      <a:pt x="1" y="11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3" name="Freeform 834"/>
              <p:cNvSpPr>
                <a:spLocks/>
              </p:cNvSpPr>
              <p:nvPr/>
            </p:nvSpPr>
            <p:spPr bwMode="auto">
              <a:xfrm>
                <a:off x="3426" y="1231"/>
                <a:ext cx="8" cy="10"/>
              </a:xfrm>
              <a:custGeom>
                <a:avLst/>
                <a:gdLst>
                  <a:gd name="T0" fmla="*/ 3 w 6"/>
                  <a:gd name="T1" fmla="*/ 4 h 8"/>
                  <a:gd name="T2" fmla="*/ 3 w 6"/>
                  <a:gd name="T3" fmla="*/ 3 h 8"/>
                  <a:gd name="T4" fmla="*/ 3 w 6"/>
                  <a:gd name="T5" fmla="*/ 1 h 8"/>
                  <a:gd name="T6" fmla="*/ 1 w 6"/>
                  <a:gd name="T7" fmla="*/ 5 h 8"/>
                  <a:gd name="T8" fmla="*/ 3 w 6"/>
                  <a:gd name="T9" fmla="*/ 7 h 8"/>
                  <a:gd name="T10" fmla="*/ 5 w 6"/>
                  <a:gd name="T11" fmla="*/ 2 h 8"/>
                  <a:gd name="T12" fmla="*/ 3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3" y="4"/>
                    </a:move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2"/>
                      <a:pt x="2" y="4"/>
                      <a:pt x="1" y="5"/>
                    </a:cubicBezTo>
                    <a:cubicBezTo>
                      <a:pt x="2" y="5"/>
                      <a:pt x="0" y="8"/>
                      <a:pt x="3" y="7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6" y="0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4" name="Freeform 835"/>
              <p:cNvSpPr>
                <a:spLocks/>
              </p:cNvSpPr>
              <p:nvPr/>
            </p:nvSpPr>
            <p:spPr bwMode="auto">
              <a:xfrm>
                <a:off x="3439" y="1210"/>
                <a:ext cx="9" cy="14"/>
              </a:xfrm>
              <a:custGeom>
                <a:avLst/>
                <a:gdLst>
                  <a:gd name="T0" fmla="*/ 0 w 7"/>
                  <a:gd name="T1" fmla="*/ 10 h 10"/>
                  <a:gd name="T2" fmla="*/ 6 w 7"/>
                  <a:gd name="T3" fmla="*/ 2 h 10"/>
                  <a:gd name="T4" fmla="*/ 5 w 7"/>
                  <a:gd name="T5" fmla="*/ 2 h 10"/>
                  <a:gd name="T6" fmla="*/ 4 w 7"/>
                  <a:gd name="T7" fmla="*/ 4 h 10"/>
                  <a:gd name="T8" fmla="*/ 3 w 7"/>
                  <a:gd name="T9" fmla="*/ 6 h 10"/>
                  <a:gd name="T10" fmla="*/ 0 w 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cubicBezTo>
                      <a:pt x="3" y="8"/>
                      <a:pt x="3" y="4"/>
                      <a:pt x="6" y="2"/>
                    </a:cubicBezTo>
                    <a:cubicBezTo>
                      <a:pt x="7" y="0"/>
                      <a:pt x="5" y="3"/>
                      <a:pt x="5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5" name="Freeform 836"/>
              <p:cNvSpPr>
                <a:spLocks/>
              </p:cNvSpPr>
              <p:nvPr/>
            </p:nvSpPr>
            <p:spPr bwMode="auto">
              <a:xfrm>
                <a:off x="3438" y="1196"/>
                <a:ext cx="20" cy="25"/>
              </a:xfrm>
              <a:custGeom>
                <a:avLst/>
                <a:gdLst>
                  <a:gd name="T0" fmla="*/ 9 w 15"/>
                  <a:gd name="T1" fmla="*/ 8 h 19"/>
                  <a:gd name="T2" fmla="*/ 7 w 15"/>
                  <a:gd name="T3" fmla="*/ 9 h 19"/>
                  <a:gd name="T4" fmla="*/ 4 w 15"/>
                  <a:gd name="T5" fmla="*/ 14 h 19"/>
                  <a:gd name="T6" fmla="*/ 0 w 15"/>
                  <a:gd name="T7" fmla="*/ 19 h 19"/>
                  <a:gd name="T8" fmla="*/ 3 w 15"/>
                  <a:gd name="T9" fmla="*/ 16 h 19"/>
                  <a:gd name="T10" fmla="*/ 5 w 15"/>
                  <a:gd name="T11" fmla="*/ 13 h 19"/>
                  <a:gd name="T12" fmla="*/ 7 w 15"/>
                  <a:gd name="T13" fmla="*/ 12 h 19"/>
                  <a:gd name="T14" fmla="*/ 12 w 15"/>
                  <a:gd name="T15" fmla="*/ 7 h 19"/>
                  <a:gd name="T16" fmla="*/ 15 w 15"/>
                  <a:gd name="T17" fmla="*/ 0 h 19"/>
                  <a:gd name="T18" fmla="*/ 12 w 15"/>
                  <a:gd name="T19" fmla="*/ 2 h 19"/>
                  <a:gd name="T20" fmla="*/ 13 w 15"/>
                  <a:gd name="T21" fmla="*/ 4 h 19"/>
                  <a:gd name="T22" fmla="*/ 12 w 15"/>
                  <a:gd name="T23" fmla="*/ 6 h 19"/>
                  <a:gd name="T24" fmla="*/ 10 w 15"/>
                  <a:gd name="T25" fmla="*/ 6 h 19"/>
                  <a:gd name="T26" fmla="*/ 9 w 15"/>
                  <a:gd name="T27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9">
                    <a:moveTo>
                      <a:pt x="9" y="8"/>
                    </a:moveTo>
                    <a:cubicBezTo>
                      <a:pt x="8" y="9"/>
                      <a:pt x="8" y="8"/>
                      <a:pt x="7" y="9"/>
                    </a:cubicBezTo>
                    <a:cubicBezTo>
                      <a:pt x="6" y="11"/>
                      <a:pt x="5" y="13"/>
                      <a:pt x="4" y="14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1" y="19"/>
                      <a:pt x="2" y="17"/>
                      <a:pt x="3" y="16"/>
                    </a:cubicBezTo>
                    <a:cubicBezTo>
                      <a:pt x="4" y="15"/>
                      <a:pt x="4" y="14"/>
                      <a:pt x="5" y="13"/>
                    </a:cubicBezTo>
                    <a:cubicBezTo>
                      <a:pt x="6" y="13"/>
                      <a:pt x="7" y="12"/>
                      <a:pt x="7" y="12"/>
                    </a:cubicBezTo>
                    <a:cubicBezTo>
                      <a:pt x="8" y="9"/>
                      <a:pt x="10" y="8"/>
                      <a:pt x="12" y="7"/>
                    </a:cubicBezTo>
                    <a:cubicBezTo>
                      <a:pt x="14" y="3"/>
                      <a:pt x="13" y="3"/>
                      <a:pt x="15" y="0"/>
                    </a:cubicBezTo>
                    <a:cubicBezTo>
                      <a:pt x="14" y="0"/>
                      <a:pt x="13" y="2"/>
                      <a:pt x="12" y="2"/>
                    </a:cubicBezTo>
                    <a:cubicBezTo>
                      <a:pt x="11" y="4"/>
                      <a:pt x="13" y="3"/>
                      <a:pt x="13" y="4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1" y="6"/>
                      <a:pt x="12" y="4"/>
                      <a:pt x="10" y="6"/>
                    </a:cubicBezTo>
                    <a:cubicBezTo>
                      <a:pt x="9" y="7"/>
                      <a:pt x="9" y="8"/>
                      <a:pt x="9" y="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6" name="Freeform 837"/>
              <p:cNvSpPr>
                <a:spLocks/>
              </p:cNvSpPr>
              <p:nvPr/>
            </p:nvSpPr>
            <p:spPr bwMode="auto">
              <a:xfrm>
                <a:off x="3244" y="1400"/>
                <a:ext cx="3" cy="11"/>
              </a:xfrm>
              <a:custGeom>
                <a:avLst/>
                <a:gdLst>
                  <a:gd name="T0" fmla="*/ 0 w 2"/>
                  <a:gd name="T1" fmla="*/ 7 h 8"/>
                  <a:gd name="T2" fmla="*/ 0 w 2"/>
                  <a:gd name="T3" fmla="*/ 6 h 8"/>
                  <a:gd name="T4" fmla="*/ 1 w 2"/>
                  <a:gd name="T5" fmla="*/ 5 h 8"/>
                  <a:gd name="T6" fmla="*/ 1 w 2"/>
                  <a:gd name="T7" fmla="*/ 0 h 8"/>
                  <a:gd name="T8" fmla="*/ 0 w 2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7"/>
                    </a:moveTo>
                    <a:cubicBezTo>
                      <a:pt x="0" y="8"/>
                      <a:pt x="0" y="7"/>
                      <a:pt x="0" y="6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2" y="3"/>
                      <a:pt x="1" y="2"/>
                      <a:pt x="1" y="0"/>
                    </a:cubicBezTo>
                    <a:cubicBezTo>
                      <a:pt x="1" y="2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7" name="Freeform 838"/>
              <p:cNvSpPr>
                <a:spLocks/>
              </p:cNvSpPr>
              <p:nvPr/>
            </p:nvSpPr>
            <p:spPr bwMode="auto">
              <a:xfrm>
                <a:off x="3276" y="1288"/>
                <a:ext cx="8" cy="21"/>
              </a:xfrm>
              <a:custGeom>
                <a:avLst/>
                <a:gdLst>
                  <a:gd name="T0" fmla="*/ 0 w 6"/>
                  <a:gd name="T1" fmla="*/ 13 h 15"/>
                  <a:gd name="T2" fmla="*/ 6 w 6"/>
                  <a:gd name="T3" fmla="*/ 0 h 15"/>
                  <a:gd name="T4" fmla="*/ 4 w 6"/>
                  <a:gd name="T5" fmla="*/ 4 h 15"/>
                  <a:gd name="T6" fmla="*/ 0 w 6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0" y="13"/>
                    </a:moveTo>
                    <a:cubicBezTo>
                      <a:pt x="0" y="15"/>
                      <a:pt x="6" y="4"/>
                      <a:pt x="6" y="0"/>
                    </a:cubicBezTo>
                    <a:cubicBezTo>
                      <a:pt x="5" y="1"/>
                      <a:pt x="4" y="6"/>
                      <a:pt x="4" y="4"/>
                    </a:cubicBezTo>
                    <a:cubicBezTo>
                      <a:pt x="2" y="7"/>
                      <a:pt x="3" y="11"/>
                      <a:pt x="0" y="1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8" name="Freeform 839"/>
              <p:cNvSpPr>
                <a:spLocks/>
              </p:cNvSpPr>
              <p:nvPr/>
            </p:nvSpPr>
            <p:spPr bwMode="auto">
              <a:xfrm>
                <a:off x="3299" y="1245"/>
                <a:ext cx="10" cy="13"/>
              </a:xfrm>
              <a:custGeom>
                <a:avLst/>
                <a:gdLst>
                  <a:gd name="T0" fmla="*/ 2 w 7"/>
                  <a:gd name="T1" fmla="*/ 8 h 9"/>
                  <a:gd name="T2" fmla="*/ 7 w 7"/>
                  <a:gd name="T3" fmla="*/ 0 h 9"/>
                  <a:gd name="T4" fmla="*/ 1 w 7"/>
                  <a:gd name="T5" fmla="*/ 6 h 9"/>
                  <a:gd name="T6" fmla="*/ 2 w 7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2" y="8"/>
                    </a:moveTo>
                    <a:cubicBezTo>
                      <a:pt x="3" y="5"/>
                      <a:pt x="6" y="5"/>
                      <a:pt x="7" y="0"/>
                    </a:cubicBezTo>
                    <a:cubicBezTo>
                      <a:pt x="5" y="0"/>
                      <a:pt x="3" y="8"/>
                      <a:pt x="1" y="6"/>
                    </a:cubicBezTo>
                    <a:cubicBezTo>
                      <a:pt x="0" y="9"/>
                      <a:pt x="3" y="4"/>
                      <a:pt x="2" y="8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9" name="Freeform 840"/>
              <p:cNvSpPr>
                <a:spLocks/>
              </p:cNvSpPr>
              <p:nvPr/>
            </p:nvSpPr>
            <p:spPr bwMode="auto">
              <a:xfrm>
                <a:off x="3451" y="1110"/>
                <a:ext cx="7" cy="9"/>
              </a:xfrm>
              <a:custGeom>
                <a:avLst/>
                <a:gdLst>
                  <a:gd name="T0" fmla="*/ 1 w 5"/>
                  <a:gd name="T1" fmla="*/ 5 h 7"/>
                  <a:gd name="T2" fmla="*/ 4 w 5"/>
                  <a:gd name="T3" fmla="*/ 3 h 7"/>
                  <a:gd name="T4" fmla="*/ 5 w 5"/>
                  <a:gd name="T5" fmla="*/ 1 h 7"/>
                  <a:gd name="T6" fmla="*/ 5 w 5"/>
                  <a:gd name="T7" fmla="*/ 0 h 7"/>
                  <a:gd name="T8" fmla="*/ 3 w 5"/>
                  <a:gd name="T9" fmla="*/ 1 h 7"/>
                  <a:gd name="T10" fmla="*/ 2 w 5"/>
                  <a:gd name="T11" fmla="*/ 3 h 7"/>
                  <a:gd name="T12" fmla="*/ 1 w 5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0" y="7"/>
                      <a:pt x="3" y="3"/>
                      <a:pt x="4" y="3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4" y="1"/>
                      <a:pt x="2" y="5"/>
                      <a:pt x="2" y="3"/>
                    </a:cubicBezTo>
                    <a:cubicBezTo>
                      <a:pt x="1" y="4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0" name="Freeform 841"/>
              <p:cNvSpPr>
                <a:spLocks/>
              </p:cNvSpPr>
              <p:nvPr/>
            </p:nvSpPr>
            <p:spPr bwMode="auto">
              <a:xfrm>
                <a:off x="3366" y="1134"/>
                <a:ext cx="18" cy="17"/>
              </a:xfrm>
              <a:custGeom>
                <a:avLst/>
                <a:gdLst>
                  <a:gd name="T0" fmla="*/ 0 w 13"/>
                  <a:gd name="T1" fmla="*/ 13 h 13"/>
                  <a:gd name="T2" fmla="*/ 6 w 13"/>
                  <a:gd name="T3" fmla="*/ 5 h 13"/>
                  <a:gd name="T4" fmla="*/ 13 w 13"/>
                  <a:gd name="T5" fmla="*/ 1 h 13"/>
                  <a:gd name="T6" fmla="*/ 8 w 13"/>
                  <a:gd name="T7" fmla="*/ 1 h 13"/>
                  <a:gd name="T8" fmla="*/ 2 w 13"/>
                  <a:gd name="T9" fmla="*/ 10 h 13"/>
                  <a:gd name="T10" fmla="*/ 0 w 13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cubicBezTo>
                      <a:pt x="1" y="13"/>
                      <a:pt x="5" y="7"/>
                      <a:pt x="6" y="5"/>
                    </a:cubicBezTo>
                    <a:cubicBezTo>
                      <a:pt x="7" y="7"/>
                      <a:pt x="11" y="3"/>
                      <a:pt x="13" y="1"/>
                    </a:cubicBezTo>
                    <a:cubicBezTo>
                      <a:pt x="12" y="0"/>
                      <a:pt x="10" y="1"/>
                      <a:pt x="8" y="1"/>
                    </a:cubicBezTo>
                    <a:cubicBezTo>
                      <a:pt x="9" y="3"/>
                      <a:pt x="5" y="5"/>
                      <a:pt x="2" y="10"/>
                    </a:cubicBezTo>
                    <a:cubicBezTo>
                      <a:pt x="2" y="10"/>
                      <a:pt x="2" y="11"/>
                      <a:pt x="0" y="1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1" name="Freeform 842"/>
              <p:cNvSpPr>
                <a:spLocks/>
              </p:cNvSpPr>
              <p:nvPr/>
            </p:nvSpPr>
            <p:spPr bwMode="auto">
              <a:xfrm>
                <a:off x="3392" y="1111"/>
                <a:ext cx="15" cy="16"/>
              </a:xfrm>
              <a:custGeom>
                <a:avLst/>
                <a:gdLst>
                  <a:gd name="T0" fmla="*/ 0 w 11"/>
                  <a:gd name="T1" fmla="*/ 12 h 12"/>
                  <a:gd name="T2" fmla="*/ 4 w 11"/>
                  <a:gd name="T3" fmla="*/ 8 h 12"/>
                  <a:gd name="T4" fmla="*/ 7 w 11"/>
                  <a:gd name="T5" fmla="*/ 5 h 12"/>
                  <a:gd name="T6" fmla="*/ 9 w 11"/>
                  <a:gd name="T7" fmla="*/ 3 h 12"/>
                  <a:gd name="T8" fmla="*/ 6 w 11"/>
                  <a:gd name="T9" fmla="*/ 4 h 12"/>
                  <a:gd name="T10" fmla="*/ 0 w 11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0" y="12"/>
                    </a:moveTo>
                    <a:cubicBezTo>
                      <a:pt x="1" y="12"/>
                      <a:pt x="3" y="10"/>
                      <a:pt x="4" y="8"/>
                    </a:cubicBezTo>
                    <a:cubicBezTo>
                      <a:pt x="5" y="7"/>
                      <a:pt x="6" y="6"/>
                      <a:pt x="7" y="5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11" y="0"/>
                      <a:pt x="5" y="6"/>
                      <a:pt x="6" y="4"/>
                    </a:cubicBezTo>
                    <a:cubicBezTo>
                      <a:pt x="6" y="5"/>
                      <a:pt x="3" y="9"/>
                      <a:pt x="0" y="1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2" name="Freeform 843"/>
              <p:cNvSpPr>
                <a:spLocks/>
              </p:cNvSpPr>
              <p:nvPr/>
            </p:nvSpPr>
            <p:spPr bwMode="auto">
              <a:xfrm>
                <a:off x="3380" y="1122"/>
                <a:ext cx="12" cy="13"/>
              </a:xfrm>
              <a:custGeom>
                <a:avLst/>
                <a:gdLst>
                  <a:gd name="T0" fmla="*/ 2 w 9"/>
                  <a:gd name="T1" fmla="*/ 7 h 10"/>
                  <a:gd name="T2" fmla="*/ 3 w 9"/>
                  <a:gd name="T3" fmla="*/ 6 h 10"/>
                  <a:gd name="T4" fmla="*/ 5 w 9"/>
                  <a:gd name="T5" fmla="*/ 7 h 10"/>
                  <a:gd name="T6" fmla="*/ 7 w 9"/>
                  <a:gd name="T7" fmla="*/ 4 h 10"/>
                  <a:gd name="T8" fmla="*/ 8 w 9"/>
                  <a:gd name="T9" fmla="*/ 1 h 10"/>
                  <a:gd name="T10" fmla="*/ 6 w 9"/>
                  <a:gd name="T11" fmla="*/ 2 h 10"/>
                  <a:gd name="T12" fmla="*/ 2 w 9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2" y="7"/>
                    </a:moveTo>
                    <a:cubicBezTo>
                      <a:pt x="0" y="10"/>
                      <a:pt x="3" y="8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6" y="6"/>
                      <a:pt x="6" y="4"/>
                      <a:pt x="7" y="4"/>
                    </a:cubicBezTo>
                    <a:cubicBezTo>
                      <a:pt x="6" y="4"/>
                      <a:pt x="4" y="4"/>
                      <a:pt x="8" y="1"/>
                    </a:cubicBezTo>
                    <a:cubicBezTo>
                      <a:pt x="9" y="0"/>
                      <a:pt x="7" y="2"/>
                      <a:pt x="6" y="2"/>
                    </a:cubicBezTo>
                    <a:cubicBezTo>
                      <a:pt x="5" y="4"/>
                      <a:pt x="4" y="6"/>
                      <a:pt x="2" y="7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3" name="Freeform 844"/>
              <p:cNvSpPr>
                <a:spLocks/>
              </p:cNvSpPr>
              <p:nvPr/>
            </p:nvSpPr>
            <p:spPr bwMode="auto">
              <a:xfrm>
                <a:off x="3414" y="1091"/>
                <a:ext cx="6" cy="8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3 h 6"/>
                  <a:gd name="T4" fmla="*/ 1 w 5"/>
                  <a:gd name="T5" fmla="*/ 6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0" y="6"/>
                      <a:pt x="3" y="3"/>
                      <a:pt x="1" y="6"/>
                    </a:cubicBezTo>
                    <a:cubicBezTo>
                      <a:pt x="3" y="4"/>
                      <a:pt x="3" y="3"/>
                      <a:pt x="5" y="0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4" name="Freeform 845"/>
              <p:cNvSpPr>
                <a:spLocks/>
              </p:cNvSpPr>
              <p:nvPr/>
            </p:nvSpPr>
            <p:spPr bwMode="auto">
              <a:xfrm>
                <a:off x="3444" y="1042"/>
                <a:ext cx="10" cy="11"/>
              </a:xfrm>
              <a:custGeom>
                <a:avLst/>
                <a:gdLst>
                  <a:gd name="T0" fmla="*/ 3 w 7"/>
                  <a:gd name="T1" fmla="*/ 3 h 8"/>
                  <a:gd name="T2" fmla="*/ 1 w 7"/>
                  <a:gd name="T3" fmla="*/ 6 h 8"/>
                  <a:gd name="T4" fmla="*/ 4 w 7"/>
                  <a:gd name="T5" fmla="*/ 6 h 8"/>
                  <a:gd name="T6" fmla="*/ 5 w 7"/>
                  <a:gd name="T7" fmla="*/ 4 h 8"/>
                  <a:gd name="T8" fmla="*/ 6 w 7"/>
                  <a:gd name="T9" fmla="*/ 2 h 8"/>
                  <a:gd name="T10" fmla="*/ 3 w 7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3" y="3"/>
                    </a:moveTo>
                    <a:cubicBezTo>
                      <a:pt x="3" y="4"/>
                      <a:pt x="2" y="4"/>
                      <a:pt x="1" y="6"/>
                    </a:cubicBezTo>
                    <a:cubicBezTo>
                      <a:pt x="4" y="4"/>
                      <a:pt x="0" y="8"/>
                      <a:pt x="4" y="6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4" y="4"/>
                      <a:pt x="2" y="5"/>
                      <a:pt x="6" y="2"/>
                    </a:cubicBezTo>
                    <a:cubicBezTo>
                      <a:pt x="7" y="0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5" name="Freeform 846"/>
              <p:cNvSpPr>
                <a:spLocks/>
              </p:cNvSpPr>
              <p:nvPr/>
            </p:nvSpPr>
            <p:spPr bwMode="auto">
              <a:xfrm>
                <a:off x="3521" y="1014"/>
                <a:ext cx="8" cy="6"/>
              </a:xfrm>
              <a:custGeom>
                <a:avLst/>
                <a:gdLst>
                  <a:gd name="T0" fmla="*/ 2 w 6"/>
                  <a:gd name="T1" fmla="*/ 2 h 4"/>
                  <a:gd name="T2" fmla="*/ 2 w 6"/>
                  <a:gd name="T3" fmla="*/ 2 h 4"/>
                  <a:gd name="T4" fmla="*/ 2 w 6"/>
                  <a:gd name="T5" fmla="*/ 4 h 4"/>
                  <a:gd name="T6" fmla="*/ 3 w 6"/>
                  <a:gd name="T7" fmla="*/ 1 h 4"/>
                  <a:gd name="T8" fmla="*/ 2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cubicBezTo>
                      <a:pt x="0" y="3"/>
                      <a:pt x="1" y="3"/>
                      <a:pt x="2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4" y="3"/>
                      <a:pt x="6" y="0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6" name="Freeform 847"/>
              <p:cNvSpPr>
                <a:spLocks/>
              </p:cNvSpPr>
              <p:nvPr/>
            </p:nvSpPr>
            <p:spPr bwMode="auto">
              <a:xfrm>
                <a:off x="3641" y="994"/>
                <a:ext cx="11" cy="5"/>
              </a:xfrm>
              <a:custGeom>
                <a:avLst/>
                <a:gdLst>
                  <a:gd name="T0" fmla="*/ 1 w 8"/>
                  <a:gd name="T1" fmla="*/ 4 h 4"/>
                  <a:gd name="T2" fmla="*/ 1 w 8"/>
                  <a:gd name="T3" fmla="*/ 3 h 4"/>
                  <a:gd name="T4" fmla="*/ 8 w 8"/>
                  <a:gd name="T5" fmla="*/ 1 h 4"/>
                  <a:gd name="T6" fmla="*/ 1 w 8"/>
                  <a:gd name="T7" fmla="*/ 3 h 4"/>
                  <a:gd name="T8" fmla="*/ 1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3" y="2"/>
                      <a:pt x="6" y="3"/>
                      <a:pt x="8" y="1"/>
                    </a:cubicBezTo>
                    <a:cubicBezTo>
                      <a:pt x="5" y="0"/>
                      <a:pt x="3" y="2"/>
                      <a:pt x="1" y="3"/>
                    </a:cubicBezTo>
                    <a:cubicBezTo>
                      <a:pt x="0" y="3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D9A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39" name="Freeform 849"/>
            <p:cNvSpPr>
              <a:spLocks/>
            </p:cNvSpPr>
            <p:nvPr/>
          </p:nvSpPr>
          <p:spPr bwMode="auto">
            <a:xfrm>
              <a:off x="3533" y="968"/>
              <a:ext cx="28" cy="15"/>
            </a:xfrm>
            <a:custGeom>
              <a:avLst/>
              <a:gdLst>
                <a:gd name="T0" fmla="*/ 9 w 21"/>
                <a:gd name="T1" fmla="*/ 6 h 11"/>
                <a:gd name="T2" fmla="*/ 0 w 21"/>
                <a:gd name="T3" fmla="*/ 11 h 11"/>
                <a:gd name="T4" fmla="*/ 11 w 21"/>
                <a:gd name="T5" fmla="*/ 7 h 11"/>
                <a:gd name="T6" fmla="*/ 21 w 21"/>
                <a:gd name="T7" fmla="*/ 0 h 11"/>
                <a:gd name="T8" fmla="*/ 15 w 21"/>
                <a:gd name="T9" fmla="*/ 3 h 11"/>
                <a:gd name="T10" fmla="*/ 11 w 21"/>
                <a:gd name="T11" fmla="*/ 5 h 11"/>
                <a:gd name="T12" fmla="*/ 9 w 21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9" y="6"/>
                  </a:moveTo>
                  <a:cubicBezTo>
                    <a:pt x="6" y="7"/>
                    <a:pt x="3" y="9"/>
                    <a:pt x="0" y="11"/>
                  </a:cubicBezTo>
                  <a:cubicBezTo>
                    <a:pt x="4" y="10"/>
                    <a:pt x="7" y="8"/>
                    <a:pt x="11" y="7"/>
                  </a:cubicBezTo>
                  <a:cubicBezTo>
                    <a:pt x="12" y="4"/>
                    <a:pt x="17" y="3"/>
                    <a:pt x="21" y="0"/>
                  </a:cubicBezTo>
                  <a:cubicBezTo>
                    <a:pt x="20" y="0"/>
                    <a:pt x="17" y="1"/>
                    <a:pt x="15" y="3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5"/>
                    <a:pt x="9" y="6"/>
                    <a:pt x="9" y="6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0" name="Freeform 850"/>
            <p:cNvSpPr>
              <a:spLocks/>
            </p:cNvSpPr>
            <p:nvPr/>
          </p:nvSpPr>
          <p:spPr bwMode="auto">
            <a:xfrm>
              <a:off x="3559" y="951"/>
              <a:ext cx="39" cy="21"/>
            </a:xfrm>
            <a:custGeom>
              <a:avLst/>
              <a:gdLst>
                <a:gd name="T0" fmla="*/ 0 w 29"/>
                <a:gd name="T1" fmla="*/ 16 h 16"/>
                <a:gd name="T2" fmla="*/ 12 w 29"/>
                <a:gd name="T3" fmla="*/ 10 h 16"/>
                <a:gd name="T4" fmla="*/ 29 w 29"/>
                <a:gd name="T5" fmla="*/ 1 h 16"/>
                <a:gd name="T6" fmla="*/ 28 w 29"/>
                <a:gd name="T7" fmla="*/ 0 h 16"/>
                <a:gd name="T8" fmla="*/ 18 w 29"/>
                <a:gd name="T9" fmla="*/ 5 h 16"/>
                <a:gd name="T10" fmla="*/ 11 w 29"/>
                <a:gd name="T11" fmla="*/ 8 h 16"/>
                <a:gd name="T12" fmla="*/ 4 w 29"/>
                <a:gd name="T13" fmla="*/ 12 h 16"/>
                <a:gd name="T14" fmla="*/ 6 w 29"/>
                <a:gd name="T15" fmla="*/ 12 h 16"/>
                <a:gd name="T16" fmla="*/ 0 w 2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0" y="16"/>
                  </a:moveTo>
                  <a:cubicBezTo>
                    <a:pt x="4" y="14"/>
                    <a:pt x="8" y="11"/>
                    <a:pt x="12" y="10"/>
                  </a:cubicBezTo>
                  <a:cubicBezTo>
                    <a:pt x="12" y="7"/>
                    <a:pt x="24" y="5"/>
                    <a:pt x="29" y="1"/>
                  </a:cubicBezTo>
                  <a:cubicBezTo>
                    <a:pt x="29" y="1"/>
                    <a:pt x="27" y="1"/>
                    <a:pt x="28" y="0"/>
                  </a:cubicBezTo>
                  <a:cubicBezTo>
                    <a:pt x="25" y="2"/>
                    <a:pt x="22" y="5"/>
                    <a:pt x="18" y="5"/>
                  </a:cubicBezTo>
                  <a:cubicBezTo>
                    <a:pt x="16" y="6"/>
                    <a:pt x="13" y="7"/>
                    <a:pt x="11" y="8"/>
                  </a:cubicBezTo>
                  <a:cubicBezTo>
                    <a:pt x="9" y="9"/>
                    <a:pt x="6" y="11"/>
                    <a:pt x="4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4" y="13"/>
                    <a:pt x="2" y="14"/>
                    <a:pt x="0" y="16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1" name="Freeform 851"/>
            <p:cNvSpPr>
              <a:spLocks/>
            </p:cNvSpPr>
            <p:nvPr/>
          </p:nvSpPr>
          <p:spPr bwMode="auto">
            <a:xfrm>
              <a:off x="3545" y="958"/>
              <a:ext cx="30" cy="16"/>
            </a:xfrm>
            <a:custGeom>
              <a:avLst/>
              <a:gdLst>
                <a:gd name="T0" fmla="*/ 0 w 22"/>
                <a:gd name="T1" fmla="*/ 10 h 12"/>
                <a:gd name="T2" fmla="*/ 22 w 22"/>
                <a:gd name="T3" fmla="*/ 0 h 12"/>
                <a:gd name="T4" fmla="*/ 0 w 22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2">
                  <a:moveTo>
                    <a:pt x="0" y="10"/>
                  </a:moveTo>
                  <a:cubicBezTo>
                    <a:pt x="2" y="12"/>
                    <a:pt x="19" y="3"/>
                    <a:pt x="22" y="0"/>
                  </a:cubicBezTo>
                  <a:cubicBezTo>
                    <a:pt x="15" y="3"/>
                    <a:pt x="5" y="10"/>
                    <a:pt x="0" y="10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2" name="Freeform 852"/>
            <p:cNvSpPr>
              <a:spLocks/>
            </p:cNvSpPr>
            <p:nvPr/>
          </p:nvSpPr>
          <p:spPr bwMode="auto">
            <a:xfrm>
              <a:off x="3623" y="935"/>
              <a:ext cx="12" cy="4"/>
            </a:xfrm>
            <a:custGeom>
              <a:avLst/>
              <a:gdLst>
                <a:gd name="T0" fmla="*/ 0 w 9"/>
                <a:gd name="T1" fmla="*/ 3 h 3"/>
                <a:gd name="T2" fmla="*/ 4 w 9"/>
                <a:gd name="T3" fmla="*/ 2 h 3"/>
                <a:gd name="T4" fmla="*/ 9 w 9"/>
                <a:gd name="T5" fmla="*/ 0 h 3"/>
                <a:gd name="T6" fmla="*/ 5 w 9"/>
                <a:gd name="T7" fmla="*/ 1 h 3"/>
                <a:gd name="T8" fmla="*/ 0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1" y="3"/>
                    <a:pt x="3" y="2"/>
                    <a:pt x="4" y="2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3" y="2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3" name="Freeform 853"/>
            <p:cNvSpPr>
              <a:spLocks/>
            </p:cNvSpPr>
            <p:nvPr/>
          </p:nvSpPr>
          <p:spPr bwMode="auto">
            <a:xfrm>
              <a:off x="3680" y="915"/>
              <a:ext cx="33" cy="8"/>
            </a:xfrm>
            <a:custGeom>
              <a:avLst/>
              <a:gdLst>
                <a:gd name="T0" fmla="*/ 0 w 25"/>
                <a:gd name="T1" fmla="*/ 6 h 6"/>
                <a:gd name="T2" fmla="*/ 12 w 25"/>
                <a:gd name="T3" fmla="*/ 4 h 6"/>
                <a:gd name="T4" fmla="*/ 25 w 25"/>
                <a:gd name="T5" fmla="*/ 0 h 6"/>
                <a:gd name="T6" fmla="*/ 17 w 25"/>
                <a:gd name="T7" fmla="*/ 1 h 6"/>
                <a:gd name="T8" fmla="*/ 8 w 25"/>
                <a:gd name="T9" fmla="*/ 4 h 6"/>
                <a:gd name="T10" fmla="*/ 5 w 25"/>
                <a:gd name="T11" fmla="*/ 3 h 6"/>
                <a:gd name="T12" fmla="*/ 0 w 2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">
                  <a:moveTo>
                    <a:pt x="0" y="6"/>
                  </a:moveTo>
                  <a:cubicBezTo>
                    <a:pt x="3" y="5"/>
                    <a:pt x="7" y="5"/>
                    <a:pt x="12" y="4"/>
                  </a:cubicBezTo>
                  <a:cubicBezTo>
                    <a:pt x="17" y="3"/>
                    <a:pt x="21" y="1"/>
                    <a:pt x="25" y="0"/>
                  </a:cubicBezTo>
                  <a:cubicBezTo>
                    <a:pt x="22" y="0"/>
                    <a:pt x="19" y="2"/>
                    <a:pt x="17" y="1"/>
                  </a:cubicBezTo>
                  <a:cubicBezTo>
                    <a:pt x="17" y="3"/>
                    <a:pt x="11" y="2"/>
                    <a:pt x="8" y="4"/>
                  </a:cubicBezTo>
                  <a:cubicBezTo>
                    <a:pt x="5" y="4"/>
                    <a:pt x="10" y="2"/>
                    <a:pt x="5" y="3"/>
                  </a:cubicBezTo>
                  <a:cubicBezTo>
                    <a:pt x="7" y="4"/>
                    <a:pt x="4" y="5"/>
                    <a:pt x="0" y="6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4" name="Freeform 854"/>
            <p:cNvSpPr>
              <a:spLocks/>
            </p:cNvSpPr>
            <p:nvPr/>
          </p:nvSpPr>
          <p:spPr bwMode="auto">
            <a:xfrm>
              <a:off x="3678" y="916"/>
              <a:ext cx="15" cy="4"/>
            </a:xfrm>
            <a:custGeom>
              <a:avLst/>
              <a:gdLst>
                <a:gd name="T0" fmla="*/ 0 w 11"/>
                <a:gd name="T1" fmla="*/ 3 h 3"/>
                <a:gd name="T2" fmla="*/ 3 w 11"/>
                <a:gd name="T3" fmla="*/ 2 h 3"/>
                <a:gd name="T4" fmla="*/ 9 w 11"/>
                <a:gd name="T5" fmla="*/ 1 h 3"/>
                <a:gd name="T6" fmla="*/ 5 w 11"/>
                <a:gd name="T7" fmla="*/ 1 h 3"/>
                <a:gd name="T8" fmla="*/ 0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cubicBezTo>
                    <a:pt x="0" y="3"/>
                    <a:pt x="1" y="3"/>
                    <a:pt x="3" y="2"/>
                  </a:cubicBezTo>
                  <a:cubicBezTo>
                    <a:pt x="5" y="2"/>
                    <a:pt x="8" y="1"/>
                    <a:pt x="9" y="1"/>
                  </a:cubicBezTo>
                  <a:cubicBezTo>
                    <a:pt x="11" y="0"/>
                    <a:pt x="6" y="1"/>
                    <a:pt x="5" y="1"/>
                  </a:cubicBezTo>
                  <a:cubicBezTo>
                    <a:pt x="2" y="2"/>
                    <a:pt x="3" y="2"/>
                    <a:pt x="0" y="3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5" name="Freeform 855"/>
            <p:cNvSpPr>
              <a:spLocks/>
            </p:cNvSpPr>
            <p:nvPr/>
          </p:nvSpPr>
          <p:spPr bwMode="auto">
            <a:xfrm>
              <a:off x="3716" y="908"/>
              <a:ext cx="23" cy="7"/>
            </a:xfrm>
            <a:custGeom>
              <a:avLst/>
              <a:gdLst>
                <a:gd name="T0" fmla="*/ 0 w 17"/>
                <a:gd name="T1" fmla="*/ 5 h 5"/>
                <a:gd name="T2" fmla="*/ 17 w 17"/>
                <a:gd name="T3" fmla="*/ 3 h 5"/>
                <a:gd name="T4" fmla="*/ 0 w 1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0" y="5"/>
                  </a:moveTo>
                  <a:cubicBezTo>
                    <a:pt x="6" y="5"/>
                    <a:pt x="11" y="4"/>
                    <a:pt x="17" y="3"/>
                  </a:cubicBezTo>
                  <a:cubicBezTo>
                    <a:pt x="14" y="0"/>
                    <a:pt x="5" y="4"/>
                    <a:pt x="0" y="5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6" name="Freeform 856"/>
            <p:cNvSpPr>
              <a:spLocks/>
            </p:cNvSpPr>
            <p:nvPr/>
          </p:nvSpPr>
          <p:spPr bwMode="auto">
            <a:xfrm>
              <a:off x="3834" y="905"/>
              <a:ext cx="13" cy="2"/>
            </a:xfrm>
            <a:custGeom>
              <a:avLst/>
              <a:gdLst>
                <a:gd name="T0" fmla="*/ 0 w 9"/>
                <a:gd name="T1" fmla="*/ 1 h 1"/>
                <a:gd name="T2" fmla="*/ 9 w 9"/>
                <a:gd name="T3" fmla="*/ 1 h 1"/>
                <a:gd name="T4" fmla="*/ 7 w 9"/>
                <a:gd name="T5" fmla="*/ 0 h 1"/>
                <a:gd name="T6" fmla="*/ 0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3" y="1"/>
                    <a:pt x="5" y="1"/>
                    <a:pt x="9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5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7" name="Freeform 857"/>
            <p:cNvSpPr>
              <a:spLocks/>
            </p:cNvSpPr>
            <p:nvPr/>
          </p:nvSpPr>
          <p:spPr bwMode="auto">
            <a:xfrm>
              <a:off x="3891" y="905"/>
              <a:ext cx="16" cy="3"/>
            </a:xfrm>
            <a:custGeom>
              <a:avLst/>
              <a:gdLst>
                <a:gd name="T0" fmla="*/ 6 w 12"/>
                <a:gd name="T1" fmla="*/ 0 h 2"/>
                <a:gd name="T2" fmla="*/ 0 w 12"/>
                <a:gd name="T3" fmla="*/ 1 h 2"/>
                <a:gd name="T4" fmla="*/ 10 w 12"/>
                <a:gd name="T5" fmla="*/ 2 h 2"/>
                <a:gd name="T6" fmla="*/ 6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6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2"/>
                    <a:pt x="5" y="0"/>
                    <a:pt x="10" y="2"/>
                  </a:cubicBezTo>
                  <a:cubicBezTo>
                    <a:pt x="12" y="1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8" name="Freeform 858"/>
            <p:cNvSpPr>
              <a:spLocks/>
            </p:cNvSpPr>
            <p:nvPr/>
          </p:nvSpPr>
          <p:spPr bwMode="auto">
            <a:xfrm>
              <a:off x="3961" y="917"/>
              <a:ext cx="15" cy="6"/>
            </a:xfrm>
            <a:custGeom>
              <a:avLst/>
              <a:gdLst>
                <a:gd name="T0" fmla="*/ 0 w 11"/>
                <a:gd name="T1" fmla="*/ 0 h 4"/>
                <a:gd name="T2" fmla="*/ 4 w 11"/>
                <a:gd name="T3" fmla="*/ 2 h 4"/>
                <a:gd name="T4" fmla="*/ 9 w 11"/>
                <a:gd name="T5" fmla="*/ 4 h 4"/>
                <a:gd name="T6" fmla="*/ 11 w 11"/>
                <a:gd name="T7" fmla="*/ 3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1" y="2"/>
                    <a:pt x="2" y="2"/>
                    <a:pt x="4" y="2"/>
                  </a:cubicBezTo>
                  <a:cubicBezTo>
                    <a:pt x="5" y="2"/>
                    <a:pt x="7" y="2"/>
                    <a:pt x="9" y="4"/>
                  </a:cubicBezTo>
                  <a:cubicBezTo>
                    <a:pt x="9" y="3"/>
                    <a:pt x="9" y="3"/>
                    <a:pt x="11" y="3"/>
                  </a:cubicBez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9" name="Freeform 859"/>
            <p:cNvSpPr>
              <a:spLocks/>
            </p:cNvSpPr>
            <p:nvPr/>
          </p:nvSpPr>
          <p:spPr bwMode="auto">
            <a:xfrm>
              <a:off x="4059" y="948"/>
              <a:ext cx="32" cy="15"/>
            </a:xfrm>
            <a:custGeom>
              <a:avLst/>
              <a:gdLst>
                <a:gd name="T0" fmla="*/ 2 w 24"/>
                <a:gd name="T1" fmla="*/ 1 h 11"/>
                <a:gd name="T2" fmla="*/ 2 w 24"/>
                <a:gd name="T3" fmla="*/ 2 h 11"/>
                <a:gd name="T4" fmla="*/ 1 w 24"/>
                <a:gd name="T5" fmla="*/ 3 h 11"/>
                <a:gd name="T6" fmla="*/ 8 w 24"/>
                <a:gd name="T7" fmla="*/ 6 h 11"/>
                <a:gd name="T8" fmla="*/ 20 w 24"/>
                <a:gd name="T9" fmla="*/ 10 h 11"/>
                <a:gd name="T10" fmla="*/ 22 w 24"/>
                <a:gd name="T11" fmla="*/ 10 h 11"/>
                <a:gd name="T12" fmla="*/ 9 w 24"/>
                <a:gd name="T13" fmla="*/ 4 h 11"/>
                <a:gd name="T14" fmla="*/ 8 w 24"/>
                <a:gd name="T15" fmla="*/ 2 h 11"/>
                <a:gd name="T16" fmla="*/ 2 w 24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" y="1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3" y="3"/>
                    <a:pt x="1" y="2"/>
                    <a:pt x="1" y="3"/>
                  </a:cubicBezTo>
                  <a:cubicBezTo>
                    <a:pt x="3" y="4"/>
                    <a:pt x="6" y="4"/>
                    <a:pt x="8" y="6"/>
                  </a:cubicBezTo>
                  <a:cubicBezTo>
                    <a:pt x="13" y="5"/>
                    <a:pt x="16" y="9"/>
                    <a:pt x="20" y="10"/>
                  </a:cubicBezTo>
                  <a:cubicBezTo>
                    <a:pt x="24" y="11"/>
                    <a:pt x="19" y="9"/>
                    <a:pt x="22" y="10"/>
                  </a:cubicBezTo>
                  <a:cubicBezTo>
                    <a:pt x="18" y="8"/>
                    <a:pt x="14" y="6"/>
                    <a:pt x="9" y="4"/>
                  </a:cubicBezTo>
                  <a:cubicBezTo>
                    <a:pt x="8" y="3"/>
                    <a:pt x="9" y="3"/>
                    <a:pt x="8" y="2"/>
                  </a:cubicBezTo>
                  <a:cubicBezTo>
                    <a:pt x="7" y="3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0" name="Freeform 860"/>
            <p:cNvSpPr>
              <a:spLocks/>
            </p:cNvSpPr>
            <p:nvPr/>
          </p:nvSpPr>
          <p:spPr bwMode="auto">
            <a:xfrm>
              <a:off x="4212" y="1045"/>
              <a:ext cx="15" cy="12"/>
            </a:xfrm>
            <a:custGeom>
              <a:avLst/>
              <a:gdLst>
                <a:gd name="T0" fmla="*/ 0 w 11"/>
                <a:gd name="T1" fmla="*/ 0 h 9"/>
                <a:gd name="T2" fmla="*/ 10 w 11"/>
                <a:gd name="T3" fmla="*/ 9 h 9"/>
                <a:gd name="T4" fmla="*/ 9 w 11"/>
                <a:gd name="T5" fmla="*/ 7 h 9"/>
                <a:gd name="T6" fmla="*/ 0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cubicBezTo>
                    <a:pt x="3" y="4"/>
                    <a:pt x="8" y="5"/>
                    <a:pt x="10" y="9"/>
                  </a:cubicBezTo>
                  <a:cubicBezTo>
                    <a:pt x="11" y="9"/>
                    <a:pt x="9" y="8"/>
                    <a:pt x="9" y="7"/>
                  </a:cubicBezTo>
                  <a:cubicBezTo>
                    <a:pt x="5" y="5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1" name="Freeform 861"/>
            <p:cNvSpPr>
              <a:spLocks/>
            </p:cNvSpPr>
            <p:nvPr/>
          </p:nvSpPr>
          <p:spPr bwMode="auto">
            <a:xfrm>
              <a:off x="4292" y="1128"/>
              <a:ext cx="9" cy="13"/>
            </a:xfrm>
            <a:custGeom>
              <a:avLst/>
              <a:gdLst>
                <a:gd name="T0" fmla="*/ 1 w 7"/>
                <a:gd name="T1" fmla="*/ 0 h 9"/>
                <a:gd name="T2" fmla="*/ 7 w 7"/>
                <a:gd name="T3" fmla="*/ 8 h 9"/>
                <a:gd name="T4" fmla="*/ 1 w 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1" y="0"/>
                  </a:moveTo>
                  <a:cubicBezTo>
                    <a:pt x="0" y="0"/>
                    <a:pt x="6" y="9"/>
                    <a:pt x="7" y="8"/>
                  </a:cubicBezTo>
                  <a:cubicBezTo>
                    <a:pt x="5" y="6"/>
                    <a:pt x="3" y="3"/>
                    <a:pt x="1" y="0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2" name="Freeform 862"/>
            <p:cNvSpPr>
              <a:spLocks/>
            </p:cNvSpPr>
            <p:nvPr/>
          </p:nvSpPr>
          <p:spPr bwMode="auto">
            <a:xfrm>
              <a:off x="4344" y="1216"/>
              <a:ext cx="6" cy="8"/>
            </a:xfrm>
            <a:custGeom>
              <a:avLst/>
              <a:gdLst>
                <a:gd name="T0" fmla="*/ 1 w 4"/>
                <a:gd name="T1" fmla="*/ 5 h 6"/>
                <a:gd name="T2" fmla="*/ 4 w 4"/>
                <a:gd name="T3" fmla="*/ 6 h 6"/>
                <a:gd name="T4" fmla="*/ 0 w 4"/>
                <a:gd name="T5" fmla="*/ 0 h 6"/>
                <a:gd name="T6" fmla="*/ 2 w 4"/>
                <a:gd name="T7" fmla="*/ 5 h 6"/>
                <a:gd name="T8" fmla="*/ 1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2" y="6"/>
                    <a:pt x="3" y="6"/>
                    <a:pt x="4" y="6"/>
                  </a:cubicBezTo>
                  <a:cubicBezTo>
                    <a:pt x="3" y="4"/>
                    <a:pt x="2" y="2"/>
                    <a:pt x="0" y="0"/>
                  </a:cubicBezTo>
                  <a:cubicBezTo>
                    <a:pt x="0" y="2"/>
                    <a:pt x="2" y="3"/>
                    <a:pt x="2" y="5"/>
                  </a:cubicBezTo>
                  <a:cubicBezTo>
                    <a:pt x="3" y="6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3" name="Freeform 863"/>
            <p:cNvSpPr>
              <a:spLocks/>
            </p:cNvSpPr>
            <p:nvPr/>
          </p:nvSpPr>
          <p:spPr bwMode="auto">
            <a:xfrm>
              <a:off x="4393" y="1630"/>
              <a:ext cx="4" cy="12"/>
            </a:xfrm>
            <a:custGeom>
              <a:avLst/>
              <a:gdLst>
                <a:gd name="T0" fmla="*/ 3 w 3"/>
                <a:gd name="T1" fmla="*/ 1 h 9"/>
                <a:gd name="T2" fmla="*/ 0 w 3"/>
                <a:gd name="T3" fmla="*/ 8 h 9"/>
                <a:gd name="T4" fmla="*/ 0 w 3"/>
                <a:gd name="T5" fmla="*/ 8 h 9"/>
                <a:gd name="T6" fmla="*/ 1 w 3"/>
                <a:gd name="T7" fmla="*/ 7 h 9"/>
                <a:gd name="T8" fmla="*/ 3 w 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3" y="1"/>
                  </a:moveTo>
                  <a:cubicBezTo>
                    <a:pt x="2" y="0"/>
                    <a:pt x="1" y="6"/>
                    <a:pt x="0" y="8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4"/>
                    <a:pt x="2" y="3"/>
                    <a:pt x="3" y="1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4" name="Freeform 864"/>
            <p:cNvSpPr>
              <a:spLocks/>
            </p:cNvSpPr>
            <p:nvPr/>
          </p:nvSpPr>
          <p:spPr bwMode="auto">
            <a:xfrm>
              <a:off x="4106" y="1852"/>
              <a:ext cx="23" cy="19"/>
            </a:xfrm>
            <a:custGeom>
              <a:avLst/>
              <a:gdLst>
                <a:gd name="T0" fmla="*/ 17 w 17"/>
                <a:gd name="T1" fmla="*/ 0 h 14"/>
                <a:gd name="T2" fmla="*/ 15 w 17"/>
                <a:gd name="T3" fmla="*/ 1 h 14"/>
                <a:gd name="T4" fmla="*/ 13 w 17"/>
                <a:gd name="T5" fmla="*/ 3 h 14"/>
                <a:gd name="T6" fmla="*/ 8 w 17"/>
                <a:gd name="T7" fmla="*/ 6 h 14"/>
                <a:gd name="T8" fmla="*/ 0 w 17"/>
                <a:gd name="T9" fmla="*/ 13 h 14"/>
                <a:gd name="T10" fmla="*/ 0 w 17"/>
                <a:gd name="T11" fmla="*/ 13 h 14"/>
                <a:gd name="T12" fmla="*/ 0 w 17"/>
                <a:gd name="T13" fmla="*/ 14 h 14"/>
                <a:gd name="T14" fmla="*/ 9 w 17"/>
                <a:gd name="T15" fmla="*/ 7 h 14"/>
                <a:gd name="T16" fmla="*/ 17 w 1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cubicBezTo>
                    <a:pt x="16" y="0"/>
                    <a:pt x="16" y="1"/>
                    <a:pt x="15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1" y="4"/>
                    <a:pt x="10" y="5"/>
                    <a:pt x="8" y="6"/>
                  </a:cubicBezTo>
                  <a:cubicBezTo>
                    <a:pt x="8" y="8"/>
                    <a:pt x="3" y="11"/>
                    <a:pt x="0" y="13"/>
                  </a:cubicBezTo>
                  <a:cubicBezTo>
                    <a:pt x="0" y="13"/>
                    <a:pt x="1" y="13"/>
                    <a:pt x="0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3" y="11"/>
                    <a:pt x="6" y="9"/>
                    <a:pt x="9" y="7"/>
                  </a:cubicBezTo>
                  <a:cubicBezTo>
                    <a:pt x="12" y="5"/>
                    <a:pt x="15" y="3"/>
                    <a:pt x="17" y="0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5" name="Freeform 865"/>
            <p:cNvSpPr>
              <a:spLocks/>
            </p:cNvSpPr>
            <p:nvPr/>
          </p:nvSpPr>
          <p:spPr bwMode="auto">
            <a:xfrm>
              <a:off x="3957" y="2060"/>
              <a:ext cx="12" cy="4"/>
            </a:xfrm>
            <a:custGeom>
              <a:avLst/>
              <a:gdLst>
                <a:gd name="T0" fmla="*/ 4 w 9"/>
                <a:gd name="T1" fmla="*/ 1 h 3"/>
                <a:gd name="T2" fmla="*/ 1 w 9"/>
                <a:gd name="T3" fmla="*/ 3 h 3"/>
                <a:gd name="T4" fmla="*/ 4 w 9"/>
                <a:gd name="T5" fmla="*/ 3 h 3"/>
                <a:gd name="T6" fmla="*/ 5 w 9"/>
                <a:gd name="T7" fmla="*/ 2 h 3"/>
                <a:gd name="T8" fmla="*/ 4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4" y="1"/>
                  </a:moveTo>
                  <a:cubicBezTo>
                    <a:pt x="0" y="2"/>
                    <a:pt x="5" y="2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1" y="3"/>
                    <a:pt x="9" y="0"/>
                    <a:pt x="4" y="1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6" name="Freeform 866"/>
            <p:cNvSpPr>
              <a:spLocks/>
            </p:cNvSpPr>
            <p:nvPr/>
          </p:nvSpPr>
          <p:spPr bwMode="auto">
            <a:xfrm>
              <a:off x="3906" y="2067"/>
              <a:ext cx="9" cy="4"/>
            </a:xfrm>
            <a:custGeom>
              <a:avLst/>
              <a:gdLst>
                <a:gd name="T0" fmla="*/ 6 w 7"/>
                <a:gd name="T1" fmla="*/ 0 h 3"/>
                <a:gd name="T2" fmla="*/ 2 w 7"/>
                <a:gd name="T3" fmla="*/ 2 h 3"/>
                <a:gd name="T4" fmla="*/ 7 w 7"/>
                <a:gd name="T5" fmla="*/ 2 h 3"/>
                <a:gd name="T6" fmla="*/ 6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1" y="0"/>
                    <a:pt x="6" y="2"/>
                    <a:pt x="2" y="2"/>
                  </a:cubicBezTo>
                  <a:cubicBezTo>
                    <a:pt x="0" y="3"/>
                    <a:pt x="5" y="3"/>
                    <a:pt x="7" y="2"/>
                  </a:cubicBezTo>
                  <a:cubicBezTo>
                    <a:pt x="5" y="1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D9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2" name="Group 23"/>
          <p:cNvGrpSpPr>
            <a:grpSpLocks noChangeAspect="1"/>
          </p:cNvGrpSpPr>
          <p:nvPr/>
        </p:nvGrpSpPr>
        <p:grpSpPr bwMode="auto">
          <a:xfrm>
            <a:off x="1652588" y="1623257"/>
            <a:ext cx="1662112" cy="1582662"/>
            <a:chOff x="780" y="798"/>
            <a:chExt cx="1569" cy="1494"/>
          </a:xfrm>
        </p:grpSpPr>
        <p:sp>
          <p:nvSpPr>
            <p:cNvPr id="73" name="AutoShape 22"/>
            <p:cNvSpPr>
              <a:spLocks noChangeAspect="1" noChangeArrowheads="1" noTextEdit="1"/>
            </p:cNvSpPr>
            <p:nvPr/>
          </p:nvSpPr>
          <p:spPr bwMode="auto">
            <a:xfrm>
              <a:off x="780" y="798"/>
              <a:ext cx="1569" cy="1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4" name="Group 224"/>
            <p:cNvGrpSpPr>
              <a:grpSpLocks/>
            </p:cNvGrpSpPr>
            <p:nvPr/>
          </p:nvGrpSpPr>
          <p:grpSpPr bwMode="auto">
            <a:xfrm>
              <a:off x="837" y="799"/>
              <a:ext cx="1515" cy="1405"/>
              <a:chOff x="837" y="799"/>
              <a:chExt cx="1515" cy="1405"/>
            </a:xfrm>
          </p:grpSpPr>
          <p:sp>
            <p:nvSpPr>
              <p:cNvPr id="2135" name="Freeform 24"/>
              <p:cNvSpPr>
                <a:spLocks/>
              </p:cNvSpPr>
              <p:nvPr/>
            </p:nvSpPr>
            <p:spPr bwMode="auto">
              <a:xfrm>
                <a:off x="1481" y="1142"/>
                <a:ext cx="10" cy="12"/>
              </a:xfrm>
              <a:custGeom>
                <a:avLst/>
                <a:gdLst>
                  <a:gd name="T0" fmla="*/ 1 w 8"/>
                  <a:gd name="T1" fmla="*/ 9 h 9"/>
                  <a:gd name="T2" fmla="*/ 2 w 8"/>
                  <a:gd name="T3" fmla="*/ 8 h 9"/>
                  <a:gd name="T4" fmla="*/ 8 w 8"/>
                  <a:gd name="T5" fmla="*/ 0 h 9"/>
                  <a:gd name="T6" fmla="*/ 1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0" y="8"/>
                      <a:pt x="1" y="8"/>
                      <a:pt x="2" y="8"/>
                    </a:cubicBezTo>
                    <a:cubicBezTo>
                      <a:pt x="1" y="6"/>
                      <a:pt x="4" y="1"/>
                      <a:pt x="8" y="0"/>
                    </a:cubicBezTo>
                    <a:cubicBezTo>
                      <a:pt x="5" y="2"/>
                      <a:pt x="5" y="8"/>
                      <a:pt x="1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6" name="Freeform 25"/>
              <p:cNvSpPr>
                <a:spLocks/>
              </p:cNvSpPr>
              <p:nvPr/>
            </p:nvSpPr>
            <p:spPr bwMode="auto">
              <a:xfrm>
                <a:off x="1534" y="1216"/>
                <a:ext cx="6" cy="8"/>
              </a:xfrm>
              <a:custGeom>
                <a:avLst/>
                <a:gdLst>
                  <a:gd name="T0" fmla="*/ 0 w 4"/>
                  <a:gd name="T1" fmla="*/ 2 h 6"/>
                  <a:gd name="T2" fmla="*/ 4 w 4"/>
                  <a:gd name="T3" fmla="*/ 0 h 6"/>
                  <a:gd name="T4" fmla="*/ 0 w 4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cubicBezTo>
                      <a:pt x="0" y="0"/>
                      <a:pt x="3" y="1"/>
                      <a:pt x="4" y="0"/>
                    </a:cubicBezTo>
                    <a:cubicBezTo>
                      <a:pt x="3" y="2"/>
                      <a:pt x="2" y="6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7" name="Freeform 26"/>
              <p:cNvSpPr>
                <a:spLocks/>
              </p:cNvSpPr>
              <p:nvPr/>
            </p:nvSpPr>
            <p:spPr bwMode="auto">
              <a:xfrm>
                <a:off x="1541" y="1203"/>
                <a:ext cx="6" cy="7"/>
              </a:xfrm>
              <a:custGeom>
                <a:avLst/>
                <a:gdLst>
                  <a:gd name="T0" fmla="*/ 1 w 5"/>
                  <a:gd name="T1" fmla="*/ 3 h 5"/>
                  <a:gd name="T2" fmla="*/ 4 w 5"/>
                  <a:gd name="T3" fmla="*/ 0 h 5"/>
                  <a:gd name="T4" fmla="*/ 1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0" y="0"/>
                      <a:pt x="3" y="1"/>
                      <a:pt x="4" y="0"/>
                    </a:cubicBezTo>
                    <a:cubicBezTo>
                      <a:pt x="5" y="5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8" name="Freeform 27"/>
              <p:cNvSpPr>
                <a:spLocks/>
              </p:cNvSpPr>
              <p:nvPr/>
            </p:nvSpPr>
            <p:spPr bwMode="auto">
              <a:xfrm>
                <a:off x="1546" y="1210"/>
                <a:ext cx="13" cy="6"/>
              </a:xfrm>
              <a:custGeom>
                <a:avLst/>
                <a:gdLst>
                  <a:gd name="T0" fmla="*/ 1 w 10"/>
                  <a:gd name="T1" fmla="*/ 3 h 5"/>
                  <a:gd name="T2" fmla="*/ 4 w 10"/>
                  <a:gd name="T3" fmla="*/ 0 h 5"/>
                  <a:gd name="T4" fmla="*/ 4 w 10"/>
                  <a:gd name="T5" fmla="*/ 3 h 5"/>
                  <a:gd name="T6" fmla="*/ 7 w 10"/>
                  <a:gd name="T7" fmla="*/ 2 h 5"/>
                  <a:gd name="T8" fmla="*/ 10 w 10"/>
                  <a:gd name="T9" fmla="*/ 0 h 5"/>
                  <a:gd name="T10" fmla="*/ 9 w 10"/>
                  <a:gd name="T11" fmla="*/ 4 h 5"/>
                  <a:gd name="T12" fmla="*/ 7 w 10"/>
                  <a:gd name="T13" fmla="*/ 5 h 5"/>
                  <a:gd name="T14" fmla="*/ 1 w 10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" y="3"/>
                    </a:moveTo>
                    <a:cubicBezTo>
                      <a:pt x="0" y="1"/>
                      <a:pt x="4" y="2"/>
                      <a:pt x="4" y="0"/>
                    </a:cubicBezTo>
                    <a:cubicBezTo>
                      <a:pt x="4" y="1"/>
                      <a:pt x="4" y="2"/>
                      <a:pt x="4" y="3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0" y="2"/>
                      <a:pt x="10" y="3"/>
                      <a:pt x="9" y="4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5" y="5"/>
                      <a:pt x="3" y="4"/>
                      <a:pt x="1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9" name="Freeform 28"/>
              <p:cNvSpPr>
                <a:spLocks/>
              </p:cNvSpPr>
              <p:nvPr/>
            </p:nvSpPr>
            <p:spPr bwMode="auto">
              <a:xfrm>
                <a:off x="1546" y="1199"/>
                <a:ext cx="5" cy="5"/>
              </a:xfrm>
              <a:custGeom>
                <a:avLst/>
                <a:gdLst>
                  <a:gd name="T0" fmla="*/ 1 w 4"/>
                  <a:gd name="T1" fmla="*/ 4 h 4"/>
                  <a:gd name="T2" fmla="*/ 4 w 4"/>
                  <a:gd name="T3" fmla="*/ 0 h 4"/>
                  <a:gd name="T4" fmla="*/ 1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0" y="0"/>
                      <a:pt x="2" y="1"/>
                      <a:pt x="4" y="0"/>
                    </a:cubicBezTo>
                    <a:cubicBezTo>
                      <a:pt x="3" y="2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0" name="Freeform 29"/>
              <p:cNvSpPr>
                <a:spLocks/>
              </p:cNvSpPr>
              <p:nvPr/>
            </p:nvSpPr>
            <p:spPr bwMode="auto">
              <a:xfrm>
                <a:off x="1550" y="1201"/>
                <a:ext cx="8" cy="5"/>
              </a:xfrm>
              <a:custGeom>
                <a:avLst/>
                <a:gdLst>
                  <a:gd name="T0" fmla="*/ 0 w 6"/>
                  <a:gd name="T1" fmla="*/ 4 h 4"/>
                  <a:gd name="T2" fmla="*/ 3 w 6"/>
                  <a:gd name="T3" fmla="*/ 0 h 4"/>
                  <a:gd name="T4" fmla="*/ 6 w 6"/>
                  <a:gd name="T5" fmla="*/ 2 h 4"/>
                  <a:gd name="T6" fmla="*/ 4 w 6"/>
                  <a:gd name="T7" fmla="*/ 3 h 4"/>
                  <a:gd name="T8" fmla="*/ 0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2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3" y="3"/>
                      <a:pt x="2" y="3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1" name="Freeform 30"/>
              <p:cNvSpPr>
                <a:spLocks/>
              </p:cNvSpPr>
              <p:nvPr/>
            </p:nvSpPr>
            <p:spPr bwMode="auto">
              <a:xfrm>
                <a:off x="1511" y="960"/>
                <a:ext cx="8" cy="7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0 h 5"/>
                  <a:gd name="T4" fmla="*/ 5 w 6"/>
                  <a:gd name="T5" fmla="*/ 1 h 5"/>
                  <a:gd name="T6" fmla="*/ 6 w 6"/>
                  <a:gd name="T7" fmla="*/ 1 h 5"/>
                  <a:gd name="T8" fmla="*/ 0 w 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3"/>
                      <a:pt x="5" y="4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2" name="Freeform 31"/>
              <p:cNvSpPr>
                <a:spLocks/>
              </p:cNvSpPr>
              <p:nvPr/>
            </p:nvSpPr>
            <p:spPr bwMode="auto">
              <a:xfrm>
                <a:off x="1528" y="968"/>
                <a:ext cx="6" cy="5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3" y="0"/>
                      <a:pt x="5" y="0"/>
                    </a:cubicBezTo>
                    <a:cubicBezTo>
                      <a:pt x="5" y="2"/>
                      <a:pt x="3" y="4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3" name="Freeform 32"/>
              <p:cNvSpPr>
                <a:spLocks/>
              </p:cNvSpPr>
              <p:nvPr/>
            </p:nvSpPr>
            <p:spPr bwMode="auto">
              <a:xfrm>
                <a:off x="1510" y="799"/>
                <a:ext cx="17" cy="4"/>
              </a:xfrm>
              <a:custGeom>
                <a:avLst/>
                <a:gdLst>
                  <a:gd name="T0" fmla="*/ 0 w 13"/>
                  <a:gd name="T1" fmla="*/ 3 h 3"/>
                  <a:gd name="T2" fmla="*/ 13 w 13"/>
                  <a:gd name="T3" fmla="*/ 1 h 3"/>
                  <a:gd name="T4" fmla="*/ 0 w 1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cubicBezTo>
                      <a:pt x="3" y="0"/>
                      <a:pt x="9" y="1"/>
                      <a:pt x="13" y="1"/>
                    </a:cubicBezTo>
                    <a:cubicBezTo>
                      <a:pt x="11" y="3"/>
                      <a:pt x="4" y="2"/>
                      <a:pt x="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4" name="Freeform 33"/>
              <p:cNvSpPr>
                <a:spLocks/>
              </p:cNvSpPr>
              <p:nvPr/>
            </p:nvSpPr>
            <p:spPr bwMode="auto">
              <a:xfrm>
                <a:off x="1567" y="1208"/>
                <a:ext cx="7" cy="8"/>
              </a:xfrm>
              <a:custGeom>
                <a:avLst/>
                <a:gdLst>
                  <a:gd name="T0" fmla="*/ 0 w 5"/>
                  <a:gd name="T1" fmla="*/ 3 h 6"/>
                  <a:gd name="T2" fmla="*/ 3 w 5"/>
                  <a:gd name="T3" fmla="*/ 0 h 6"/>
                  <a:gd name="T4" fmla="*/ 5 w 5"/>
                  <a:gd name="T5" fmla="*/ 3 h 6"/>
                  <a:gd name="T6" fmla="*/ 0 w 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0" y="0"/>
                      <a:pt x="1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4" y="6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5" name="Freeform 34"/>
              <p:cNvSpPr>
                <a:spLocks/>
              </p:cNvSpPr>
              <p:nvPr/>
            </p:nvSpPr>
            <p:spPr bwMode="auto">
              <a:xfrm>
                <a:off x="1553" y="957"/>
                <a:ext cx="15" cy="11"/>
              </a:xfrm>
              <a:custGeom>
                <a:avLst/>
                <a:gdLst>
                  <a:gd name="T0" fmla="*/ 8 w 12"/>
                  <a:gd name="T1" fmla="*/ 7 h 8"/>
                  <a:gd name="T2" fmla="*/ 1 w 12"/>
                  <a:gd name="T3" fmla="*/ 7 h 8"/>
                  <a:gd name="T4" fmla="*/ 4 w 12"/>
                  <a:gd name="T5" fmla="*/ 3 h 8"/>
                  <a:gd name="T6" fmla="*/ 12 w 12"/>
                  <a:gd name="T7" fmla="*/ 1 h 8"/>
                  <a:gd name="T8" fmla="*/ 8 w 12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7"/>
                    </a:moveTo>
                    <a:cubicBezTo>
                      <a:pt x="5" y="5"/>
                      <a:pt x="4" y="8"/>
                      <a:pt x="1" y="7"/>
                    </a:cubicBezTo>
                    <a:cubicBezTo>
                      <a:pt x="0" y="5"/>
                      <a:pt x="8" y="5"/>
                      <a:pt x="4" y="3"/>
                    </a:cubicBezTo>
                    <a:cubicBezTo>
                      <a:pt x="5" y="0"/>
                      <a:pt x="10" y="2"/>
                      <a:pt x="12" y="1"/>
                    </a:cubicBezTo>
                    <a:cubicBezTo>
                      <a:pt x="11" y="3"/>
                      <a:pt x="8" y="3"/>
                      <a:pt x="8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6" name="Freeform 35"/>
              <p:cNvSpPr>
                <a:spLocks/>
              </p:cNvSpPr>
              <p:nvPr/>
            </p:nvSpPr>
            <p:spPr bwMode="auto">
              <a:xfrm>
                <a:off x="1558" y="799"/>
                <a:ext cx="23" cy="3"/>
              </a:xfrm>
              <a:custGeom>
                <a:avLst/>
                <a:gdLst>
                  <a:gd name="T0" fmla="*/ 1 w 18"/>
                  <a:gd name="T1" fmla="*/ 2 h 2"/>
                  <a:gd name="T2" fmla="*/ 9 w 18"/>
                  <a:gd name="T3" fmla="*/ 0 h 2"/>
                  <a:gd name="T4" fmla="*/ 18 w 18"/>
                  <a:gd name="T5" fmla="*/ 2 h 2"/>
                  <a:gd name="T6" fmla="*/ 11 w 18"/>
                  <a:gd name="T7" fmla="*/ 2 h 2"/>
                  <a:gd name="T8" fmla="*/ 6 w 18"/>
                  <a:gd name="T9" fmla="*/ 2 h 2"/>
                  <a:gd name="T10" fmla="*/ 1 w 18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">
                    <a:moveTo>
                      <a:pt x="1" y="2"/>
                    </a:moveTo>
                    <a:cubicBezTo>
                      <a:pt x="0" y="1"/>
                      <a:pt x="4" y="0"/>
                      <a:pt x="9" y="0"/>
                    </a:cubicBezTo>
                    <a:cubicBezTo>
                      <a:pt x="13" y="0"/>
                      <a:pt x="18" y="0"/>
                      <a:pt x="18" y="2"/>
                    </a:cubicBezTo>
                    <a:cubicBezTo>
                      <a:pt x="16" y="2"/>
                      <a:pt x="14" y="2"/>
                      <a:pt x="11" y="2"/>
                    </a:cubicBezTo>
                    <a:cubicBezTo>
                      <a:pt x="9" y="2"/>
                      <a:pt x="8" y="2"/>
                      <a:pt x="6" y="2"/>
                    </a:cubicBezTo>
                    <a:cubicBezTo>
                      <a:pt x="5" y="2"/>
                      <a:pt x="3" y="2"/>
                      <a:pt x="1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7" name="Freeform 36"/>
              <p:cNvSpPr>
                <a:spLocks/>
              </p:cNvSpPr>
              <p:nvPr/>
            </p:nvSpPr>
            <p:spPr bwMode="auto">
              <a:xfrm>
                <a:off x="1604" y="956"/>
                <a:ext cx="9" cy="5"/>
              </a:xfrm>
              <a:custGeom>
                <a:avLst/>
                <a:gdLst>
                  <a:gd name="T0" fmla="*/ 0 w 7"/>
                  <a:gd name="T1" fmla="*/ 3 h 4"/>
                  <a:gd name="T2" fmla="*/ 7 w 7"/>
                  <a:gd name="T3" fmla="*/ 2 h 4"/>
                  <a:gd name="T4" fmla="*/ 0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1" y="1"/>
                      <a:pt x="5" y="0"/>
                      <a:pt x="7" y="2"/>
                    </a:cubicBezTo>
                    <a:cubicBezTo>
                      <a:pt x="6" y="4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8" name="Freeform 37"/>
              <p:cNvSpPr>
                <a:spLocks/>
              </p:cNvSpPr>
              <p:nvPr/>
            </p:nvSpPr>
            <p:spPr bwMode="auto">
              <a:xfrm>
                <a:off x="1598" y="1214"/>
                <a:ext cx="4" cy="13"/>
              </a:xfrm>
              <a:custGeom>
                <a:avLst/>
                <a:gdLst>
                  <a:gd name="T0" fmla="*/ 0 w 3"/>
                  <a:gd name="T1" fmla="*/ 5 h 10"/>
                  <a:gd name="T2" fmla="*/ 3 w 3"/>
                  <a:gd name="T3" fmla="*/ 6 h 10"/>
                  <a:gd name="T4" fmla="*/ 0 w 3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0" y="5"/>
                    </a:moveTo>
                    <a:cubicBezTo>
                      <a:pt x="0" y="0"/>
                      <a:pt x="3" y="4"/>
                      <a:pt x="3" y="6"/>
                    </a:cubicBezTo>
                    <a:cubicBezTo>
                      <a:pt x="2" y="10"/>
                      <a:pt x="2" y="3"/>
                      <a:pt x="0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49" name="Freeform 38"/>
              <p:cNvSpPr>
                <a:spLocks/>
              </p:cNvSpPr>
              <p:nvPr/>
            </p:nvSpPr>
            <p:spPr bwMode="auto">
              <a:xfrm>
                <a:off x="1631" y="1220"/>
                <a:ext cx="5" cy="9"/>
              </a:xfrm>
              <a:custGeom>
                <a:avLst/>
                <a:gdLst>
                  <a:gd name="T0" fmla="*/ 1 w 4"/>
                  <a:gd name="T1" fmla="*/ 2 h 7"/>
                  <a:gd name="T2" fmla="*/ 4 w 4"/>
                  <a:gd name="T3" fmla="*/ 2 h 7"/>
                  <a:gd name="T4" fmla="*/ 1 w 4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1" y="2"/>
                    </a:moveTo>
                    <a:cubicBezTo>
                      <a:pt x="0" y="0"/>
                      <a:pt x="4" y="1"/>
                      <a:pt x="4" y="2"/>
                    </a:cubicBezTo>
                    <a:cubicBezTo>
                      <a:pt x="2" y="7"/>
                      <a:pt x="3" y="1"/>
                      <a:pt x="1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0" name="Freeform 39"/>
              <p:cNvSpPr>
                <a:spLocks/>
              </p:cNvSpPr>
              <p:nvPr/>
            </p:nvSpPr>
            <p:spPr bwMode="auto">
              <a:xfrm>
                <a:off x="1635" y="1206"/>
                <a:ext cx="9" cy="4"/>
              </a:xfrm>
              <a:custGeom>
                <a:avLst/>
                <a:gdLst>
                  <a:gd name="T0" fmla="*/ 0 w 7"/>
                  <a:gd name="T1" fmla="*/ 2 h 3"/>
                  <a:gd name="T2" fmla="*/ 2 w 7"/>
                  <a:gd name="T3" fmla="*/ 0 h 3"/>
                  <a:gd name="T4" fmla="*/ 5 w 7"/>
                  <a:gd name="T5" fmla="*/ 2 h 3"/>
                  <a:gd name="T6" fmla="*/ 6 w 7"/>
                  <a:gd name="T7" fmla="*/ 3 h 3"/>
                  <a:gd name="T8" fmla="*/ 0 w 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1" y="1"/>
                      <a:pt x="2" y="2"/>
                      <a:pt x="2" y="0"/>
                    </a:cubicBezTo>
                    <a:cubicBezTo>
                      <a:pt x="2" y="1"/>
                      <a:pt x="4" y="1"/>
                      <a:pt x="5" y="2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4" y="3"/>
                      <a:pt x="2" y="2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1" name="Freeform 40"/>
              <p:cNvSpPr>
                <a:spLocks/>
              </p:cNvSpPr>
              <p:nvPr/>
            </p:nvSpPr>
            <p:spPr bwMode="auto">
              <a:xfrm>
                <a:off x="1661" y="1233"/>
                <a:ext cx="8" cy="8"/>
              </a:xfrm>
              <a:custGeom>
                <a:avLst/>
                <a:gdLst>
                  <a:gd name="T0" fmla="*/ 0 w 6"/>
                  <a:gd name="T1" fmla="*/ 1 h 6"/>
                  <a:gd name="T2" fmla="*/ 4 w 6"/>
                  <a:gd name="T3" fmla="*/ 1 h 6"/>
                  <a:gd name="T4" fmla="*/ 6 w 6"/>
                  <a:gd name="T5" fmla="*/ 2 h 6"/>
                  <a:gd name="T6" fmla="*/ 6 w 6"/>
                  <a:gd name="T7" fmla="*/ 6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0" y="0"/>
                      <a:pt x="2" y="0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4"/>
                      <a:pt x="6" y="6"/>
                    </a:cubicBezTo>
                    <a:cubicBezTo>
                      <a:pt x="4" y="4"/>
                      <a:pt x="3" y="2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2" name="Freeform 41"/>
              <p:cNvSpPr>
                <a:spLocks/>
              </p:cNvSpPr>
              <p:nvPr/>
            </p:nvSpPr>
            <p:spPr bwMode="auto">
              <a:xfrm>
                <a:off x="1750" y="1007"/>
                <a:ext cx="15" cy="12"/>
              </a:xfrm>
              <a:custGeom>
                <a:avLst/>
                <a:gdLst>
                  <a:gd name="T0" fmla="*/ 11 w 11"/>
                  <a:gd name="T1" fmla="*/ 6 h 9"/>
                  <a:gd name="T2" fmla="*/ 11 w 11"/>
                  <a:gd name="T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9">
                    <a:moveTo>
                      <a:pt x="11" y="6"/>
                    </a:moveTo>
                    <a:cubicBezTo>
                      <a:pt x="6" y="9"/>
                      <a:pt x="0" y="0"/>
                      <a:pt x="11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3" name="Freeform 42"/>
              <p:cNvSpPr>
                <a:spLocks/>
              </p:cNvSpPr>
              <p:nvPr/>
            </p:nvSpPr>
            <p:spPr bwMode="auto">
              <a:xfrm>
                <a:off x="1683" y="1250"/>
                <a:ext cx="10" cy="13"/>
              </a:xfrm>
              <a:custGeom>
                <a:avLst/>
                <a:gdLst>
                  <a:gd name="T0" fmla="*/ 0 w 7"/>
                  <a:gd name="T1" fmla="*/ 5 h 10"/>
                  <a:gd name="T2" fmla="*/ 7 w 7"/>
                  <a:gd name="T3" fmla="*/ 6 h 10"/>
                  <a:gd name="T4" fmla="*/ 0 w 7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5"/>
                    </a:moveTo>
                    <a:cubicBezTo>
                      <a:pt x="4" y="0"/>
                      <a:pt x="5" y="3"/>
                      <a:pt x="7" y="6"/>
                    </a:cubicBezTo>
                    <a:cubicBezTo>
                      <a:pt x="3" y="10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4" name="Freeform 43"/>
              <p:cNvSpPr>
                <a:spLocks/>
              </p:cNvSpPr>
              <p:nvPr/>
            </p:nvSpPr>
            <p:spPr bwMode="auto">
              <a:xfrm>
                <a:off x="1795" y="1063"/>
                <a:ext cx="9" cy="11"/>
              </a:xfrm>
              <a:custGeom>
                <a:avLst/>
                <a:gdLst>
                  <a:gd name="T0" fmla="*/ 2 w 7"/>
                  <a:gd name="T1" fmla="*/ 2 h 8"/>
                  <a:gd name="T2" fmla="*/ 7 w 7"/>
                  <a:gd name="T3" fmla="*/ 1 h 8"/>
                  <a:gd name="T4" fmla="*/ 3 w 7"/>
                  <a:gd name="T5" fmla="*/ 8 h 8"/>
                  <a:gd name="T6" fmla="*/ 2 w 7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2"/>
                    </a:moveTo>
                    <a:cubicBezTo>
                      <a:pt x="4" y="1"/>
                      <a:pt x="5" y="0"/>
                      <a:pt x="7" y="1"/>
                    </a:cubicBezTo>
                    <a:cubicBezTo>
                      <a:pt x="7" y="4"/>
                      <a:pt x="5" y="5"/>
                      <a:pt x="3" y="8"/>
                    </a:cubicBezTo>
                    <a:cubicBezTo>
                      <a:pt x="0" y="6"/>
                      <a:pt x="5" y="4"/>
                      <a:pt x="2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5" name="Freeform 44"/>
              <p:cNvSpPr>
                <a:spLocks/>
              </p:cNvSpPr>
              <p:nvPr/>
            </p:nvSpPr>
            <p:spPr bwMode="auto">
              <a:xfrm>
                <a:off x="1857" y="1103"/>
                <a:ext cx="7" cy="9"/>
              </a:xfrm>
              <a:custGeom>
                <a:avLst/>
                <a:gdLst>
                  <a:gd name="T0" fmla="*/ 0 w 5"/>
                  <a:gd name="T1" fmla="*/ 2 h 7"/>
                  <a:gd name="T2" fmla="*/ 5 w 5"/>
                  <a:gd name="T3" fmla="*/ 4 h 7"/>
                  <a:gd name="T4" fmla="*/ 0 w 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1" y="0"/>
                      <a:pt x="3" y="4"/>
                      <a:pt x="5" y="4"/>
                    </a:cubicBezTo>
                    <a:cubicBezTo>
                      <a:pt x="2" y="7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6" name="Freeform 45"/>
              <p:cNvSpPr>
                <a:spLocks/>
              </p:cNvSpPr>
              <p:nvPr/>
            </p:nvSpPr>
            <p:spPr bwMode="auto">
              <a:xfrm>
                <a:off x="1719" y="1286"/>
                <a:ext cx="8" cy="3"/>
              </a:xfrm>
              <a:custGeom>
                <a:avLst/>
                <a:gdLst>
                  <a:gd name="T0" fmla="*/ 0 w 6"/>
                  <a:gd name="T1" fmla="*/ 1 h 3"/>
                  <a:gd name="T2" fmla="*/ 3 w 6"/>
                  <a:gd name="T3" fmla="*/ 3 h 3"/>
                  <a:gd name="T4" fmla="*/ 0 w 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2" y="0"/>
                      <a:pt x="6" y="0"/>
                      <a:pt x="3" y="3"/>
                    </a:cubicBezTo>
                    <a:cubicBezTo>
                      <a:pt x="3" y="1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7" name="Freeform 46"/>
              <p:cNvSpPr>
                <a:spLocks/>
              </p:cNvSpPr>
              <p:nvPr/>
            </p:nvSpPr>
            <p:spPr bwMode="auto">
              <a:xfrm>
                <a:off x="1907" y="1045"/>
                <a:ext cx="8" cy="12"/>
              </a:xfrm>
              <a:custGeom>
                <a:avLst/>
                <a:gdLst>
                  <a:gd name="T0" fmla="*/ 0 w 6"/>
                  <a:gd name="T1" fmla="*/ 3 h 9"/>
                  <a:gd name="T2" fmla="*/ 4 w 6"/>
                  <a:gd name="T3" fmla="*/ 9 h 9"/>
                  <a:gd name="T4" fmla="*/ 0 w 6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cubicBezTo>
                      <a:pt x="1" y="0"/>
                      <a:pt x="6" y="7"/>
                      <a:pt x="4" y="9"/>
                    </a:cubicBezTo>
                    <a:cubicBezTo>
                      <a:pt x="0" y="7"/>
                      <a:pt x="2" y="5"/>
                      <a:pt x="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8" name="Freeform 47"/>
              <p:cNvSpPr>
                <a:spLocks/>
              </p:cNvSpPr>
              <p:nvPr/>
            </p:nvSpPr>
            <p:spPr bwMode="auto">
              <a:xfrm>
                <a:off x="1725" y="1288"/>
                <a:ext cx="11" cy="8"/>
              </a:xfrm>
              <a:custGeom>
                <a:avLst/>
                <a:gdLst>
                  <a:gd name="T0" fmla="*/ 0 w 8"/>
                  <a:gd name="T1" fmla="*/ 1 h 6"/>
                  <a:gd name="T2" fmla="*/ 8 w 8"/>
                  <a:gd name="T3" fmla="*/ 3 h 6"/>
                  <a:gd name="T4" fmla="*/ 0 w 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5" y="0"/>
                      <a:pt x="4" y="1"/>
                      <a:pt x="8" y="3"/>
                    </a:cubicBezTo>
                    <a:cubicBezTo>
                      <a:pt x="4" y="6"/>
                      <a:pt x="2" y="3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59" name="Freeform 48"/>
              <p:cNvSpPr>
                <a:spLocks/>
              </p:cNvSpPr>
              <p:nvPr/>
            </p:nvSpPr>
            <p:spPr bwMode="auto">
              <a:xfrm>
                <a:off x="1712" y="1314"/>
                <a:ext cx="5" cy="9"/>
              </a:xfrm>
              <a:custGeom>
                <a:avLst/>
                <a:gdLst>
                  <a:gd name="T0" fmla="*/ 2 w 4"/>
                  <a:gd name="T1" fmla="*/ 2 h 7"/>
                  <a:gd name="T2" fmla="*/ 2 w 4"/>
                  <a:gd name="T3" fmla="*/ 5 h 7"/>
                  <a:gd name="T4" fmla="*/ 2 w 4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cubicBezTo>
                      <a:pt x="4" y="0"/>
                      <a:pt x="0" y="6"/>
                      <a:pt x="2" y="5"/>
                    </a:cubicBezTo>
                    <a:cubicBezTo>
                      <a:pt x="0" y="7"/>
                      <a:pt x="0" y="3"/>
                      <a:pt x="2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0" name="Freeform 49"/>
              <p:cNvSpPr>
                <a:spLocks/>
              </p:cNvSpPr>
              <p:nvPr/>
            </p:nvSpPr>
            <p:spPr bwMode="auto">
              <a:xfrm>
                <a:off x="1715" y="1321"/>
                <a:ext cx="5" cy="4"/>
              </a:xfrm>
              <a:custGeom>
                <a:avLst/>
                <a:gdLst>
                  <a:gd name="T0" fmla="*/ 0 w 4"/>
                  <a:gd name="T1" fmla="*/ 2 h 3"/>
                  <a:gd name="T2" fmla="*/ 4 w 4"/>
                  <a:gd name="T3" fmla="*/ 0 h 3"/>
                  <a:gd name="T4" fmla="*/ 1 w 4"/>
                  <a:gd name="T5" fmla="*/ 3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2" y="0"/>
                      <a:pt x="2" y="2"/>
                      <a:pt x="4" y="0"/>
                    </a:cubicBezTo>
                    <a:cubicBezTo>
                      <a:pt x="4" y="1"/>
                      <a:pt x="2" y="2"/>
                      <a:pt x="1" y="3"/>
                    </a:cubicBezTo>
                    <a:cubicBezTo>
                      <a:pt x="1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1" name="Freeform 50"/>
              <p:cNvSpPr>
                <a:spLocks/>
              </p:cNvSpPr>
              <p:nvPr/>
            </p:nvSpPr>
            <p:spPr bwMode="auto">
              <a:xfrm>
                <a:off x="1740" y="1295"/>
                <a:ext cx="8" cy="9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4 h 7"/>
                  <a:gd name="T4" fmla="*/ 6 w 6"/>
                  <a:gd name="T5" fmla="*/ 6 h 7"/>
                  <a:gd name="T6" fmla="*/ 1 w 6"/>
                  <a:gd name="T7" fmla="*/ 6 h 7"/>
                  <a:gd name="T8" fmla="*/ 2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cubicBezTo>
                      <a:pt x="1" y="2"/>
                      <a:pt x="1" y="3"/>
                      <a:pt x="2" y="4"/>
                    </a:cubicBezTo>
                    <a:cubicBezTo>
                      <a:pt x="3" y="5"/>
                      <a:pt x="5" y="5"/>
                      <a:pt x="6" y="6"/>
                    </a:cubicBezTo>
                    <a:cubicBezTo>
                      <a:pt x="4" y="7"/>
                      <a:pt x="2" y="7"/>
                      <a:pt x="1" y="6"/>
                    </a:cubicBezTo>
                    <a:cubicBezTo>
                      <a:pt x="0" y="5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2" name="Freeform 51"/>
              <p:cNvSpPr>
                <a:spLocks/>
              </p:cNvSpPr>
              <p:nvPr/>
            </p:nvSpPr>
            <p:spPr bwMode="auto">
              <a:xfrm>
                <a:off x="1589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3" name="Freeform 52"/>
              <p:cNvSpPr>
                <a:spLocks/>
              </p:cNvSpPr>
              <p:nvPr/>
            </p:nvSpPr>
            <p:spPr bwMode="auto">
              <a:xfrm>
                <a:off x="1897" y="1142"/>
                <a:ext cx="6" cy="9"/>
              </a:xfrm>
              <a:custGeom>
                <a:avLst/>
                <a:gdLst>
                  <a:gd name="T0" fmla="*/ 0 w 5"/>
                  <a:gd name="T1" fmla="*/ 3 h 7"/>
                  <a:gd name="T2" fmla="*/ 5 w 5"/>
                  <a:gd name="T3" fmla="*/ 3 h 7"/>
                  <a:gd name="T4" fmla="*/ 0 w 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cubicBezTo>
                      <a:pt x="0" y="0"/>
                      <a:pt x="4" y="1"/>
                      <a:pt x="5" y="3"/>
                    </a:cubicBezTo>
                    <a:cubicBezTo>
                      <a:pt x="3" y="7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4" name="Freeform 53"/>
              <p:cNvSpPr>
                <a:spLocks/>
              </p:cNvSpPr>
              <p:nvPr/>
            </p:nvSpPr>
            <p:spPr bwMode="auto">
              <a:xfrm>
                <a:off x="1792" y="1267"/>
                <a:ext cx="8" cy="9"/>
              </a:xfrm>
              <a:custGeom>
                <a:avLst/>
                <a:gdLst>
                  <a:gd name="T0" fmla="*/ 0 w 6"/>
                  <a:gd name="T1" fmla="*/ 3 h 7"/>
                  <a:gd name="T2" fmla="*/ 6 w 6"/>
                  <a:gd name="T3" fmla="*/ 5 h 7"/>
                  <a:gd name="T4" fmla="*/ 0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0" y="3"/>
                    </a:moveTo>
                    <a:cubicBezTo>
                      <a:pt x="4" y="0"/>
                      <a:pt x="6" y="2"/>
                      <a:pt x="6" y="5"/>
                    </a:cubicBezTo>
                    <a:cubicBezTo>
                      <a:pt x="2" y="7"/>
                      <a:pt x="4" y="1"/>
                      <a:pt x="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5" name="Freeform 54"/>
              <p:cNvSpPr>
                <a:spLocks/>
              </p:cNvSpPr>
              <p:nvPr/>
            </p:nvSpPr>
            <p:spPr bwMode="auto">
              <a:xfrm>
                <a:off x="1765" y="1293"/>
                <a:ext cx="7" cy="7"/>
              </a:xfrm>
              <a:custGeom>
                <a:avLst/>
                <a:gdLst>
                  <a:gd name="T0" fmla="*/ 1 w 6"/>
                  <a:gd name="T1" fmla="*/ 3 h 5"/>
                  <a:gd name="T2" fmla="*/ 3 w 6"/>
                  <a:gd name="T3" fmla="*/ 2 h 5"/>
                  <a:gd name="T4" fmla="*/ 2 w 6"/>
                  <a:gd name="T5" fmla="*/ 5 h 5"/>
                  <a:gd name="T6" fmla="*/ 0 w 6"/>
                  <a:gd name="T7" fmla="*/ 5 h 5"/>
                  <a:gd name="T8" fmla="*/ 1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6" y="0"/>
                      <a:pt x="4" y="4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1" y="4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6" name="Freeform 55"/>
              <p:cNvSpPr>
                <a:spLocks/>
              </p:cNvSpPr>
              <p:nvPr/>
            </p:nvSpPr>
            <p:spPr bwMode="auto">
              <a:xfrm>
                <a:off x="1814" y="1269"/>
                <a:ext cx="4" cy="5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1 h 4"/>
                  <a:gd name="T4" fmla="*/ 2 w 3"/>
                  <a:gd name="T5" fmla="*/ 4 h 4"/>
                  <a:gd name="T6" fmla="*/ 1 w 3"/>
                  <a:gd name="T7" fmla="*/ 4 h 4"/>
                  <a:gd name="T8" fmla="*/ 0 w 3"/>
                  <a:gd name="T9" fmla="*/ 4 h 4"/>
                  <a:gd name="T10" fmla="*/ 0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2" y="2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0" y="3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7" name="Freeform 56"/>
              <p:cNvSpPr>
                <a:spLocks/>
              </p:cNvSpPr>
              <p:nvPr/>
            </p:nvSpPr>
            <p:spPr bwMode="auto">
              <a:xfrm>
                <a:off x="1936" y="1185"/>
                <a:ext cx="8" cy="10"/>
              </a:xfrm>
              <a:custGeom>
                <a:avLst/>
                <a:gdLst>
                  <a:gd name="T0" fmla="*/ 0 w 6"/>
                  <a:gd name="T1" fmla="*/ 2 h 8"/>
                  <a:gd name="T2" fmla="*/ 6 w 6"/>
                  <a:gd name="T3" fmla="*/ 8 h 8"/>
                  <a:gd name="T4" fmla="*/ 0 w 6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cubicBezTo>
                      <a:pt x="0" y="0"/>
                      <a:pt x="4" y="7"/>
                      <a:pt x="6" y="8"/>
                    </a:cubicBezTo>
                    <a:cubicBezTo>
                      <a:pt x="2" y="8"/>
                      <a:pt x="3" y="5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8" name="Freeform 57"/>
              <p:cNvSpPr>
                <a:spLocks/>
              </p:cNvSpPr>
              <p:nvPr/>
            </p:nvSpPr>
            <p:spPr bwMode="auto">
              <a:xfrm>
                <a:off x="1887" y="1236"/>
                <a:ext cx="7" cy="6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2 h 5"/>
                  <a:gd name="T4" fmla="*/ 3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4" y="1"/>
                      <a:pt x="5" y="2"/>
                      <a:pt x="5" y="2"/>
                    </a:cubicBezTo>
                    <a:cubicBezTo>
                      <a:pt x="2" y="5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9" name="Freeform 58"/>
              <p:cNvSpPr>
                <a:spLocks/>
              </p:cNvSpPr>
              <p:nvPr/>
            </p:nvSpPr>
            <p:spPr bwMode="auto">
              <a:xfrm>
                <a:off x="1904" y="1246"/>
                <a:ext cx="8" cy="12"/>
              </a:xfrm>
              <a:custGeom>
                <a:avLst/>
                <a:gdLst>
                  <a:gd name="T0" fmla="*/ 1 w 6"/>
                  <a:gd name="T1" fmla="*/ 2 h 9"/>
                  <a:gd name="T2" fmla="*/ 5 w 6"/>
                  <a:gd name="T3" fmla="*/ 9 h 9"/>
                  <a:gd name="T4" fmla="*/ 1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2"/>
                    </a:moveTo>
                    <a:cubicBezTo>
                      <a:pt x="6" y="0"/>
                      <a:pt x="2" y="7"/>
                      <a:pt x="5" y="9"/>
                    </a:cubicBezTo>
                    <a:cubicBezTo>
                      <a:pt x="2" y="9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0" name="Freeform 59"/>
              <p:cNvSpPr>
                <a:spLocks/>
              </p:cNvSpPr>
              <p:nvPr/>
            </p:nvSpPr>
            <p:spPr bwMode="auto">
              <a:xfrm>
                <a:off x="1699" y="1387"/>
                <a:ext cx="7" cy="6"/>
              </a:xfrm>
              <a:custGeom>
                <a:avLst/>
                <a:gdLst>
                  <a:gd name="T0" fmla="*/ 4 w 5"/>
                  <a:gd name="T1" fmla="*/ 0 h 4"/>
                  <a:gd name="T2" fmla="*/ 3 w 5"/>
                  <a:gd name="T3" fmla="*/ 2 h 4"/>
                  <a:gd name="T4" fmla="*/ 4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5" y="0"/>
                      <a:pt x="3" y="2"/>
                      <a:pt x="3" y="2"/>
                    </a:cubicBezTo>
                    <a:cubicBezTo>
                      <a:pt x="0" y="4"/>
                      <a:pt x="1" y="2"/>
                      <a:pt x="4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1" name="Freeform 60"/>
              <p:cNvSpPr>
                <a:spLocks/>
              </p:cNvSpPr>
              <p:nvPr/>
            </p:nvSpPr>
            <p:spPr bwMode="auto">
              <a:xfrm>
                <a:off x="1878" y="1316"/>
                <a:ext cx="7" cy="5"/>
              </a:xfrm>
              <a:custGeom>
                <a:avLst/>
                <a:gdLst>
                  <a:gd name="T0" fmla="*/ 0 w 5"/>
                  <a:gd name="T1" fmla="*/ 0 h 4"/>
                  <a:gd name="T2" fmla="*/ 4 w 5"/>
                  <a:gd name="T3" fmla="*/ 1 h 4"/>
                  <a:gd name="T4" fmla="*/ 5 w 5"/>
                  <a:gd name="T5" fmla="*/ 4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5" y="2"/>
                      <a:pt x="5" y="4"/>
                      <a:pt x="5" y="4"/>
                    </a:cubicBezTo>
                    <a:cubicBezTo>
                      <a:pt x="3" y="4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2" name="Freeform 61"/>
              <p:cNvSpPr>
                <a:spLocks/>
              </p:cNvSpPr>
              <p:nvPr/>
            </p:nvSpPr>
            <p:spPr bwMode="auto">
              <a:xfrm>
                <a:off x="1883" y="1326"/>
                <a:ext cx="8" cy="9"/>
              </a:xfrm>
              <a:custGeom>
                <a:avLst/>
                <a:gdLst>
                  <a:gd name="T0" fmla="*/ 0 w 6"/>
                  <a:gd name="T1" fmla="*/ 1 h 7"/>
                  <a:gd name="T2" fmla="*/ 3 w 6"/>
                  <a:gd name="T3" fmla="*/ 3 h 7"/>
                  <a:gd name="T4" fmla="*/ 4 w 6"/>
                  <a:gd name="T5" fmla="*/ 5 h 7"/>
                  <a:gd name="T6" fmla="*/ 6 w 6"/>
                  <a:gd name="T7" fmla="*/ 7 h 7"/>
                  <a:gd name="T8" fmla="*/ 0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2" y="7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3" name="Freeform 62"/>
              <p:cNvSpPr>
                <a:spLocks/>
              </p:cNvSpPr>
              <p:nvPr/>
            </p:nvSpPr>
            <p:spPr bwMode="auto">
              <a:xfrm>
                <a:off x="1698" y="1412"/>
                <a:ext cx="8" cy="4"/>
              </a:xfrm>
              <a:custGeom>
                <a:avLst/>
                <a:gdLst>
                  <a:gd name="T0" fmla="*/ 4 w 6"/>
                  <a:gd name="T1" fmla="*/ 0 h 3"/>
                  <a:gd name="T2" fmla="*/ 1 w 6"/>
                  <a:gd name="T3" fmla="*/ 3 h 3"/>
                  <a:gd name="T4" fmla="*/ 4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6" y="0"/>
                      <a:pt x="5" y="2"/>
                      <a:pt x="1" y="3"/>
                    </a:cubicBezTo>
                    <a:cubicBezTo>
                      <a:pt x="0" y="2"/>
                      <a:pt x="6" y="1"/>
                      <a:pt x="4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4" name="Freeform 63"/>
              <p:cNvSpPr>
                <a:spLocks/>
              </p:cNvSpPr>
              <p:nvPr/>
            </p:nvSpPr>
            <p:spPr bwMode="auto">
              <a:xfrm>
                <a:off x="1880" y="1348"/>
                <a:ext cx="7" cy="8"/>
              </a:xfrm>
              <a:custGeom>
                <a:avLst/>
                <a:gdLst>
                  <a:gd name="T0" fmla="*/ 1 w 6"/>
                  <a:gd name="T1" fmla="*/ 1 h 6"/>
                  <a:gd name="T2" fmla="*/ 5 w 6"/>
                  <a:gd name="T3" fmla="*/ 2 h 6"/>
                  <a:gd name="T4" fmla="*/ 5 w 6"/>
                  <a:gd name="T5" fmla="*/ 2 h 6"/>
                  <a:gd name="T6" fmla="*/ 5 w 6"/>
                  <a:gd name="T7" fmla="*/ 2 h 6"/>
                  <a:gd name="T8" fmla="*/ 5 w 6"/>
                  <a:gd name="T9" fmla="*/ 2 h 6"/>
                  <a:gd name="T10" fmla="*/ 5 w 6"/>
                  <a:gd name="T11" fmla="*/ 2 h 6"/>
                  <a:gd name="T12" fmla="*/ 5 w 6"/>
                  <a:gd name="T13" fmla="*/ 2 h 6"/>
                  <a:gd name="T14" fmla="*/ 5 w 6"/>
                  <a:gd name="T15" fmla="*/ 2 h 6"/>
                  <a:gd name="T16" fmla="*/ 5 w 6"/>
                  <a:gd name="T17" fmla="*/ 2 h 6"/>
                  <a:gd name="T18" fmla="*/ 5 w 6"/>
                  <a:gd name="T19" fmla="*/ 2 h 6"/>
                  <a:gd name="T20" fmla="*/ 5 w 6"/>
                  <a:gd name="T21" fmla="*/ 2 h 6"/>
                  <a:gd name="T22" fmla="*/ 5 w 6"/>
                  <a:gd name="T23" fmla="*/ 2 h 6"/>
                  <a:gd name="T24" fmla="*/ 5 w 6"/>
                  <a:gd name="T25" fmla="*/ 2 h 6"/>
                  <a:gd name="T26" fmla="*/ 6 w 6"/>
                  <a:gd name="T27" fmla="*/ 4 h 6"/>
                  <a:gd name="T28" fmla="*/ 1 w 6"/>
                  <a:gd name="T29" fmla="*/ 4 h 6"/>
                  <a:gd name="T30" fmla="*/ 0 w 6"/>
                  <a:gd name="T31" fmla="*/ 3 h 6"/>
                  <a:gd name="T32" fmla="*/ 0 w 6"/>
                  <a:gd name="T33" fmla="*/ 3 h 6"/>
                  <a:gd name="T34" fmla="*/ 0 w 6"/>
                  <a:gd name="T35" fmla="*/ 3 h 6"/>
                  <a:gd name="T36" fmla="*/ 0 w 6"/>
                  <a:gd name="T37" fmla="*/ 3 h 6"/>
                  <a:gd name="T38" fmla="*/ 0 w 6"/>
                  <a:gd name="T39" fmla="*/ 3 h 6"/>
                  <a:gd name="T40" fmla="*/ 0 w 6"/>
                  <a:gd name="T41" fmla="*/ 3 h 6"/>
                  <a:gd name="T42" fmla="*/ 0 w 6"/>
                  <a:gd name="T43" fmla="*/ 4 h 6"/>
                  <a:gd name="T44" fmla="*/ 0 w 6"/>
                  <a:gd name="T45" fmla="*/ 4 h 6"/>
                  <a:gd name="T46" fmla="*/ 0 w 6"/>
                  <a:gd name="T47" fmla="*/ 4 h 6"/>
                  <a:gd name="T48" fmla="*/ 0 w 6"/>
                  <a:gd name="T49" fmla="*/ 4 h 6"/>
                  <a:gd name="T50" fmla="*/ 0 w 6"/>
                  <a:gd name="T51" fmla="*/ 4 h 6"/>
                  <a:gd name="T52" fmla="*/ 1 w 6"/>
                  <a:gd name="T53" fmla="*/ 3 h 6"/>
                  <a:gd name="T54" fmla="*/ 1 w 6"/>
                  <a:gd name="T5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3" y="0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4" y="6"/>
                      <a:pt x="3" y="1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5" name="Freeform 64"/>
              <p:cNvSpPr>
                <a:spLocks/>
              </p:cNvSpPr>
              <p:nvPr/>
            </p:nvSpPr>
            <p:spPr bwMode="auto">
              <a:xfrm>
                <a:off x="1883" y="1356"/>
                <a:ext cx="8" cy="7"/>
              </a:xfrm>
              <a:custGeom>
                <a:avLst/>
                <a:gdLst>
                  <a:gd name="T0" fmla="*/ 6 w 6"/>
                  <a:gd name="T1" fmla="*/ 3 h 5"/>
                  <a:gd name="T2" fmla="*/ 1 w 6"/>
                  <a:gd name="T3" fmla="*/ 4 h 5"/>
                  <a:gd name="T4" fmla="*/ 4 w 6"/>
                  <a:gd name="T5" fmla="*/ 0 h 5"/>
                  <a:gd name="T6" fmla="*/ 3 w 6"/>
                  <a:gd name="T7" fmla="*/ 2 h 5"/>
                  <a:gd name="T8" fmla="*/ 6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cubicBezTo>
                      <a:pt x="4" y="5"/>
                      <a:pt x="4" y="4"/>
                      <a:pt x="1" y="4"/>
                    </a:cubicBezTo>
                    <a:cubicBezTo>
                      <a:pt x="2" y="3"/>
                      <a:pt x="0" y="1"/>
                      <a:pt x="4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4" y="3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6" name="Freeform 65"/>
              <p:cNvSpPr>
                <a:spLocks/>
              </p:cNvSpPr>
              <p:nvPr/>
            </p:nvSpPr>
            <p:spPr bwMode="auto">
              <a:xfrm>
                <a:off x="1890" y="1359"/>
                <a:ext cx="5" cy="9"/>
              </a:xfrm>
              <a:custGeom>
                <a:avLst/>
                <a:gdLst>
                  <a:gd name="T0" fmla="*/ 2 w 4"/>
                  <a:gd name="T1" fmla="*/ 0 h 7"/>
                  <a:gd name="T2" fmla="*/ 3 w 4"/>
                  <a:gd name="T3" fmla="*/ 3 h 7"/>
                  <a:gd name="T4" fmla="*/ 2 w 4"/>
                  <a:gd name="T5" fmla="*/ 5 h 7"/>
                  <a:gd name="T6" fmla="*/ 3 w 4"/>
                  <a:gd name="T7" fmla="*/ 6 h 7"/>
                  <a:gd name="T8" fmla="*/ 4 w 4"/>
                  <a:gd name="T9" fmla="*/ 7 h 7"/>
                  <a:gd name="T10" fmla="*/ 2 w 4"/>
                  <a:gd name="T11" fmla="*/ 7 h 7"/>
                  <a:gd name="T12" fmla="*/ 1 w 4"/>
                  <a:gd name="T13" fmla="*/ 7 h 7"/>
                  <a:gd name="T14" fmla="*/ 0 w 4"/>
                  <a:gd name="T15" fmla="*/ 5 h 7"/>
                  <a:gd name="T16" fmla="*/ 2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4" y="1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7" name="Freeform 66"/>
              <p:cNvSpPr>
                <a:spLocks/>
              </p:cNvSpPr>
              <p:nvPr/>
            </p:nvSpPr>
            <p:spPr bwMode="auto">
              <a:xfrm>
                <a:off x="2125" y="1304"/>
                <a:ext cx="8" cy="10"/>
              </a:xfrm>
              <a:custGeom>
                <a:avLst/>
                <a:gdLst>
                  <a:gd name="T0" fmla="*/ 2 w 6"/>
                  <a:gd name="T1" fmla="*/ 2 h 8"/>
                  <a:gd name="T2" fmla="*/ 4 w 6"/>
                  <a:gd name="T3" fmla="*/ 8 h 8"/>
                  <a:gd name="T4" fmla="*/ 2 w 6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2" y="2"/>
                    </a:moveTo>
                    <a:cubicBezTo>
                      <a:pt x="6" y="0"/>
                      <a:pt x="5" y="7"/>
                      <a:pt x="4" y="8"/>
                    </a:cubicBezTo>
                    <a:cubicBezTo>
                      <a:pt x="0" y="8"/>
                      <a:pt x="4" y="5"/>
                      <a:pt x="2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8" name="Freeform 67"/>
              <p:cNvSpPr>
                <a:spLocks/>
              </p:cNvSpPr>
              <p:nvPr/>
            </p:nvSpPr>
            <p:spPr bwMode="auto">
              <a:xfrm>
                <a:off x="2021" y="1361"/>
                <a:ext cx="5" cy="8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6 h 6"/>
                  <a:gd name="T4" fmla="*/ 0 w 4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cubicBezTo>
                      <a:pt x="4" y="0"/>
                      <a:pt x="4" y="6"/>
                      <a:pt x="0" y="6"/>
                    </a:cubicBezTo>
                    <a:cubicBezTo>
                      <a:pt x="1" y="5"/>
                      <a:pt x="1" y="3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9" name="Freeform 68"/>
              <p:cNvSpPr>
                <a:spLocks/>
              </p:cNvSpPr>
              <p:nvPr/>
            </p:nvSpPr>
            <p:spPr bwMode="auto">
              <a:xfrm>
                <a:off x="2091" y="1373"/>
                <a:ext cx="6" cy="9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7 h 7"/>
                  <a:gd name="T4" fmla="*/ 0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2" y="1"/>
                      <a:pt x="4" y="4"/>
                      <a:pt x="2" y="7"/>
                    </a:cubicBezTo>
                    <a:cubicBezTo>
                      <a:pt x="0" y="7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0" name="Freeform 69"/>
              <p:cNvSpPr>
                <a:spLocks/>
              </p:cNvSpPr>
              <p:nvPr/>
            </p:nvSpPr>
            <p:spPr bwMode="auto">
              <a:xfrm>
                <a:off x="2341" y="1361"/>
                <a:ext cx="5" cy="9"/>
              </a:xfrm>
              <a:custGeom>
                <a:avLst/>
                <a:gdLst>
                  <a:gd name="T0" fmla="*/ 1 w 4"/>
                  <a:gd name="T1" fmla="*/ 0 h 7"/>
                  <a:gd name="T2" fmla="*/ 4 w 4"/>
                  <a:gd name="T3" fmla="*/ 5 h 7"/>
                  <a:gd name="T4" fmla="*/ 0 w 4"/>
                  <a:gd name="T5" fmla="*/ 7 h 7"/>
                  <a:gd name="T6" fmla="*/ 0 w 4"/>
                  <a:gd name="T7" fmla="*/ 3 h 7"/>
                  <a:gd name="T8" fmla="*/ 1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2" y="5"/>
                      <a:pt x="2" y="7"/>
                      <a:pt x="0" y="7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2" y="5"/>
                      <a:pt x="2" y="4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1" name="Freeform 70"/>
              <p:cNvSpPr>
                <a:spLocks/>
              </p:cNvSpPr>
              <p:nvPr/>
            </p:nvSpPr>
            <p:spPr bwMode="auto">
              <a:xfrm>
                <a:off x="1948" y="1452"/>
                <a:ext cx="9" cy="37"/>
              </a:xfrm>
              <a:custGeom>
                <a:avLst/>
                <a:gdLst>
                  <a:gd name="T0" fmla="*/ 6 w 7"/>
                  <a:gd name="T1" fmla="*/ 0 h 29"/>
                  <a:gd name="T2" fmla="*/ 7 w 7"/>
                  <a:gd name="T3" fmla="*/ 7 h 29"/>
                  <a:gd name="T4" fmla="*/ 7 w 7"/>
                  <a:gd name="T5" fmla="*/ 14 h 29"/>
                  <a:gd name="T6" fmla="*/ 5 w 7"/>
                  <a:gd name="T7" fmla="*/ 21 h 29"/>
                  <a:gd name="T8" fmla="*/ 4 w 7"/>
                  <a:gd name="T9" fmla="*/ 29 h 29"/>
                  <a:gd name="T10" fmla="*/ 0 w 7"/>
                  <a:gd name="T11" fmla="*/ 21 h 29"/>
                  <a:gd name="T12" fmla="*/ 2 w 7"/>
                  <a:gd name="T13" fmla="*/ 14 h 29"/>
                  <a:gd name="T14" fmla="*/ 6 w 7"/>
                  <a:gd name="T15" fmla="*/ 7 h 29"/>
                  <a:gd name="T16" fmla="*/ 6 w 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6" y="0"/>
                    </a:moveTo>
                    <a:cubicBezTo>
                      <a:pt x="7" y="2"/>
                      <a:pt x="7" y="5"/>
                      <a:pt x="7" y="7"/>
                    </a:cubicBezTo>
                    <a:cubicBezTo>
                      <a:pt x="7" y="9"/>
                      <a:pt x="7" y="12"/>
                      <a:pt x="7" y="14"/>
                    </a:cubicBezTo>
                    <a:cubicBezTo>
                      <a:pt x="6" y="17"/>
                      <a:pt x="6" y="19"/>
                      <a:pt x="5" y="21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1" y="26"/>
                      <a:pt x="0" y="24"/>
                      <a:pt x="0" y="21"/>
                    </a:cubicBezTo>
                    <a:cubicBezTo>
                      <a:pt x="0" y="19"/>
                      <a:pt x="1" y="17"/>
                      <a:pt x="2" y="14"/>
                    </a:cubicBezTo>
                    <a:cubicBezTo>
                      <a:pt x="3" y="12"/>
                      <a:pt x="5" y="10"/>
                      <a:pt x="6" y="7"/>
                    </a:cubicBezTo>
                    <a:cubicBezTo>
                      <a:pt x="6" y="5"/>
                      <a:pt x="7" y="2"/>
                      <a:pt x="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2" name="Freeform 71"/>
              <p:cNvSpPr>
                <a:spLocks/>
              </p:cNvSpPr>
              <p:nvPr/>
            </p:nvSpPr>
            <p:spPr bwMode="auto">
              <a:xfrm>
                <a:off x="2204" y="1445"/>
                <a:ext cx="6" cy="8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4" y="0"/>
                      <a:pt x="5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3" name="Freeform 72"/>
              <p:cNvSpPr>
                <a:spLocks/>
              </p:cNvSpPr>
              <p:nvPr/>
            </p:nvSpPr>
            <p:spPr bwMode="auto">
              <a:xfrm>
                <a:off x="2263" y="1454"/>
                <a:ext cx="8" cy="12"/>
              </a:xfrm>
              <a:custGeom>
                <a:avLst/>
                <a:gdLst>
                  <a:gd name="T0" fmla="*/ 3 w 6"/>
                  <a:gd name="T1" fmla="*/ 0 h 9"/>
                  <a:gd name="T2" fmla="*/ 3 w 6"/>
                  <a:gd name="T3" fmla="*/ 9 h 9"/>
                  <a:gd name="T4" fmla="*/ 3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6" y="1"/>
                      <a:pt x="4" y="8"/>
                      <a:pt x="3" y="9"/>
                    </a:cubicBezTo>
                    <a:cubicBezTo>
                      <a:pt x="0" y="7"/>
                      <a:pt x="4" y="4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4" name="Freeform 73"/>
              <p:cNvSpPr>
                <a:spLocks/>
              </p:cNvSpPr>
              <p:nvPr/>
            </p:nvSpPr>
            <p:spPr bwMode="auto">
              <a:xfrm>
                <a:off x="2203" y="1474"/>
                <a:ext cx="6" cy="12"/>
              </a:xfrm>
              <a:custGeom>
                <a:avLst/>
                <a:gdLst>
                  <a:gd name="T0" fmla="*/ 3 w 5"/>
                  <a:gd name="T1" fmla="*/ 0 h 9"/>
                  <a:gd name="T2" fmla="*/ 5 w 5"/>
                  <a:gd name="T3" fmla="*/ 8 h 9"/>
                  <a:gd name="T4" fmla="*/ 3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cubicBezTo>
                      <a:pt x="4" y="2"/>
                      <a:pt x="5" y="5"/>
                      <a:pt x="5" y="8"/>
                    </a:cubicBezTo>
                    <a:cubicBezTo>
                      <a:pt x="0" y="9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5" name="Freeform 74"/>
              <p:cNvSpPr>
                <a:spLocks/>
              </p:cNvSpPr>
              <p:nvPr/>
            </p:nvSpPr>
            <p:spPr bwMode="auto">
              <a:xfrm>
                <a:off x="2221" y="1491"/>
                <a:ext cx="6" cy="13"/>
              </a:xfrm>
              <a:custGeom>
                <a:avLst/>
                <a:gdLst>
                  <a:gd name="T0" fmla="*/ 1 w 5"/>
                  <a:gd name="T1" fmla="*/ 3 h 10"/>
                  <a:gd name="T2" fmla="*/ 4 w 5"/>
                  <a:gd name="T3" fmla="*/ 5 h 10"/>
                  <a:gd name="T4" fmla="*/ 1 w 5"/>
                  <a:gd name="T5" fmla="*/ 9 h 10"/>
                  <a:gd name="T6" fmla="*/ 1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1" y="3"/>
                    </a:moveTo>
                    <a:cubicBezTo>
                      <a:pt x="3" y="0"/>
                      <a:pt x="4" y="2"/>
                      <a:pt x="4" y="5"/>
                    </a:cubicBezTo>
                    <a:cubicBezTo>
                      <a:pt x="4" y="7"/>
                      <a:pt x="3" y="10"/>
                      <a:pt x="1" y="9"/>
                    </a:cubicBezTo>
                    <a:cubicBezTo>
                      <a:pt x="0" y="6"/>
                      <a:pt x="5" y="4"/>
                      <a:pt x="1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6" name="Freeform 75"/>
              <p:cNvSpPr>
                <a:spLocks/>
              </p:cNvSpPr>
              <p:nvPr/>
            </p:nvSpPr>
            <p:spPr bwMode="auto">
              <a:xfrm>
                <a:off x="2221" y="1505"/>
                <a:ext cx="5" cy="14"/>
              </a:xfrm>
              <a:custGeom>
                <a:avLst/>
                <a:gdLst>
                  <a:gd name="T0" fmla="*/ 1 w 4"/>
                  <a:gd name="T1" fmla="*/ 0 h 11"/>
                  <a:gd name="T2" fmla="*/ 0 w 4"/>
                  <a:gd name="T3" fmla="*/ 10 h 11"/>
                  <a:gd name="T4" fmla="*/ 1 w 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1" y="0"/>
                    </a:moveTo>
                    <a:cubicBezTo>
                      <a:pt x="4" y="0"/>
                      <a:pt x="4" y="11"/>
                      <a:pt x="0" y="10"/>
                    </a:cubicBezTo>
                    <a:cubicBezTo>
                      <a:pt x="2" y="6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7" name="Freeform 76"/>
              <p:cNvSpPr>
                <a:spLocks/>
              </p:cNvSpPr>
              <p:nvPr/>
            </p:nvSpPr>
            <p:spPr bwMode="auto">
              <a:xfrm>
                <a:off x="1946" y="1489"/>
                <a:ext cx="9" cy="12"/>
              </a:xfrm>
              <a:custGeom>
                <a:avLst/>
                <a:gdLst>
                  <a:gd name="T0" fmla="*/ 2 w 7"/>
                  <a:gd name="T1" fmla="*/ 0 h 9"/>
                  <a:gd name="T2" fmla="*/ 7 w 7"/>
                  <a:gd name="T3" fmla="*/ 6 h 9"/>
                  <a:gd name="T4" fmla="*/ 2 w 7"/>
                  <a:gd name="T5" fmla="*/ 9 h 9"/>
                  <a:gd name="T6" fmla="*/ 2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cubicBezTo>
                      <a:pt x="7" y="1"/>
                      <a:pt x="3" y="5"/>
                      <a:pt x="7" y="6"/>
                    </a:cubicBezTo>
                    <a:cubicBezTo>
                      <a:pt x="6" y="7"/>
                      <a:pt x="5" y="9"/>
                      <a:pt x="2" y="9"/>
                    </a:cubicBezTo>
                    <a:cubicBezTo>
                      <a:pt x="0" y="6"/>
                      <a:pt x="3" y="2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8" name="Freeform 77"/>
              <p:cNvSpPr>
                <a:spLocks/>
              </p:cNvSpPr>
              <p:nvPr/>
            </p:nvSpPr>
            <p:spPr bwMode="auto">
              <a:xfrm>
                <a:off x="2010" y="1508"/>
                <a:ext cx="7" cy="11"/>
              </a:xfrm>
              <a:custGeom>
                <a:avLst/>
                <a:gdLst>
                  <a:gd name="T0" fmla="*/ 2 w 5"/>
                  <a:gd name="T1" fmla="*/ 3 h 9"/>
                  <a:gd name="T2" fmla="*/ 3 w 5"/>
                  <a:gd name="T3" fmla="*/ 9 h 9"/>
                  <a:gd name="T4" fmla="*/ 2 w 5"/>
                  <a:gd name="T5" fmla="*/ 8 h 9"/>
                  <a:gd name="T6" fmla="*/ 0 w 5"/>
                  <a:gd name="T7" fmla="*/ 7 h 9"/>
                  <a:gd name="T8" fmla="*/ 2 w 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3"/>
                    </a:moveTo>
                    <a:cubicBezTo>
                      <a:pt x="5" y="0"/>
                      <a:pt x="3" y="7"/>
                      <a:pt x="3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5"/>
                      <a:pt x="4" y="3"/>
                      <a:pt x="2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9" name="Freeform 78"/>
              <p:cNvSpPr>
                <a:spLocks/>
              </p:cNvSpPr>
              <p:nvPr/>
            </p:nvSpPr>
            <p:spPr bwMode="auto">
              <a:xfrm>
                <a:off x="2002" y="1529"/>
                <a:ext cx="7" cy="7"/>
              </a:xfrm>
              <a:custGeom>
                <a:avLst/>
                <a:gdLst>
                  <a:gd name="T0" fmla="*/ 0 w 5"/>
                  <a:gd name="T1" fmla="*/ 0 h 6"/>
                  <a:gd name="T2" fmla="*/ 4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2" y="2"/>
                      <a:pt x="5" y="3"/>
                      <a:pt x="4" y="6"/>
                    </a:cubicBezTo>
                    <a:cubicBezTo>
                      <a:pt x="3" y="4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0" name="Freeform 79"/>
              <p:cNvSpPr>
                <a:spLocks/>
              </p:cNvSpPr>
              <p:nvPr/>
            </p:nvSpPr>
            <p:spPr bwMode="auto">
              <a:xfrm>
                <a:off x="2137" y="1560"/>
                <a:ext cx="5" cy="8"/>
              </a:xfrm>
              <a:custGeom>
                <a:avLst/>
                <a:gdLst>
                  <a:gd name="T0" fmla="*/ 3 w 4"/>
                  <a:gd name="T1" fmla="*/ 0 h 6"/>
                  <a:gd name="T2" fmla="*/ 4 w 4"/>
                  <a:gd name="T3" fmla="*/ 6 h 6"/>
                  <a:gd name="T4" fmla="*/ 3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4" y="1"/>
                      <a:pt x="4" y="4"/>
                      <a:pt x="4" y="6"/>
                    </a:cubicBezTo>
                    <a:cubicBezTo>
                      <a:pt x="0" y="6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1" name="Freeform 80"/>
              <p:cNvSpPr>
                <a:spLocks/>
              </p:cNvSpPr>
              <p:nvPr/>
            </p:nvSpPr>
            <p:spPr bwMode="auto">
              <a:xfrm>
                <a:off x="2213" y="1577"/>
                <a:ext cx="9" cy="10"/>
              </a:xfrm>
              <a:custGeom>
                <a:avLst/>
                <a:gdLst>
                  <a:gd name="T0" fmla="*/ 5 w 7"/>
                  <a:gd name="T1" fmla="*/ 0 h 8"/>
                  <a:gd name="T2" fmla="*/ 7 w 7"/>
                  <a:gd name="T3" fmla="*/ 2 h 8"/>
                  <a:gd name="T4" fmla="*/ 2 w 7"/>
                  <a:gd name="T5" fmla="*/ 8 h 8"/>
                  <a:gd name="T6" fmla="*/ 5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6" y="0"/>
                      <a:pt x="5" y="2"/>
                      <a:pt x="7" y="2"/>
                    </a:cubicBezTo>
                    <a:cubicBezTo>
                      <a:pt x="3" y="4"/>
                      <a:pt x="4" y="5"/>
                      <a:pt x="2" y="8"/>
                    </a:cubicBezTo>
                    <a:cubicBezTo>
                      <a:pt x="0" y="5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2" name="Freeform 81"/>
              <p:cNvSpPr>
                <a:spLocks/>
              </p:cNvSpPr>
              <p:nvPr/>
            </p:nvSpPr>
            <p:spPr bwMode="auto">
              <a:xfrm>
                <a:off x="2333" y="1606"/>
                <a:ext cx="8" cy="13"/>
              </a:xfrm>
              <a:custGeom>
                <a:avLst/>
                <a:gdLst>
                  <a:gd name="T0" fmla="*/ 2 w 6"/>
                  <a:gd name="T1" fmla="*/ 0 h 10"/>
                  <a:gd name="T2" fmla="*/ 2 w 6"/>
                  <a:gd name="T3" fmla="*/ 10 h 10"/>
                  <a:gd name="T4" fmla="*/ 0 w 6"/>
                  <a:gd name="T5" fmla="*/ 6 h 10"/>
                  <a:gd name="T6" fmla="*/ 2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2" y="0"/>
                    </a:moveTo>
                    <a:cubicBezTo>
                      <a:pt x="6" y="0"/>
                      <a:pt x="2" y="7"/>
                      <a:pt x="2" y="10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4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3" name="Freeform 82"/>
              <p:cNvSpPr>
                <a:spLocks/>
              </p:cNvSpPr>
              <p:nvPr/>
            </p:nvSpPr>
            <p:spPr bwMode="auto">
              <a:xfrm>
                <a:off x="1647" y="1474"/>
                <a:ext cx="8" cy="4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3 h 3"/>
                  <a:gd name="T4" fmla="*/ 3 w 6"/>
                  <a:gd name="T5" fmla="*/ 1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2"/>
                      <a:pt x="6" y="3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4" name="Freeform 83"/>
              <p:cNvSpPr>
                <a:spLocks/>
              </p:cNvSpPr>
              <p:nvPr/>
            </p:nvSpPr>
            <p:spPr bwMode="auto">
              <a:xfrm>
                <a:off x="2171" y="1638"/>
                <a:ext cx="9" cy="15"/>
              </a:xfrm>
              <a:custGeom>
                <a:avLst/>
                <a:gdLst>
                  <a:gd name="T0" fmla="*/ 5 w 7"/>
                  <a:gd name="T1" fmla="*/ 0 h 11"/>
                  <a:gd name="T2" fmla="*/ 0 w 7"/>
                  <a:gd name="T3" fmla="*/ 10 h 11"/>
                  <a:gd name="T4" fmla="*/ 3 w 7"/>
                  <a:gd name="T5" fmla="*/ 6 h 11"/>
                  <a:gd name="T6" fmla="*/ 4 w 7"/>
                  <a:gd name="T7" fmla="*/ 3 h 11"/>
                  <a:gd name="T8" fmla="*/ 5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cubicBezTo>
                      <a:pt x="7" y="3"/>
                      <a:pt x="3" y="11"/>
                      <a:pt x="0" y="10"/>
                    </a:cubicBezTo>
                    <a:cubicBezTo>
                      <a:pt x="1" y="9"/>
                      <a:pt x="2" y="7"/>
                      <a:pt x="3" y="6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2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5" name="Freeform 84"/>
              <p:cNvSpPr>
                <a:spLocks/>
              </p:cNvSpPr>
              <p:nvPr/>
            </p:nvSpPr>
            <p:spPr bwMode="auto">
              <a:xfrm>
                <a:off x="1617" y="1466"/>
                <a:ext cx="5" cy="3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1 h 2"/>
                  <a:gd name="T4" fmla="*/ 3 w 4"/>
                  <a:gd name="T5" fmla="*/ 2 h 2"/>
                  <a:gd name="T6" fmla="*/ 0 w 4"/>
                  <a:gd name="T7" fmla="*/ 0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1" y="1"/>
                      <a:pt x="3" y="1"/>
                      <a:pt x="3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6" name="Freeform 85"/>
              <p:cNvSpPr>
                <a:spLocks/>
              </p:cNvSpPr>
              <p:nvPr/>
            </p:nvSpPr>
            <p:spPr bwMode="auto">
              <a:xfrm>
                <a:off x="1668" y="1486"/>
                <a:ext cx="5" cy="3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3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4" y="2"/>
                      <a:pt x="2" y="2"/>
                      <a:pt x="2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7" name="Freeform 86"/>
              <p:cNvSpPr>
                <a:spLocks/>
              </p:cNvSpPr>
              <p:nvPr/>
            </p:nvSpPr>
            <p:spPr bwMode="auto">
              <a:xfrm>
                <a:off x="1615" y="1467"/>
                <a:ext cx="11" cy="4"/>
              </a:xfrm>
              <a:custGeom>
                <a:avLst/>
                <a:gdLst>
                  <a:gd name="T0" fmla="*/ 2 w 8"/>
                  <a:gd name="T1" fmla="*/ 0 h 3"/>
                  <a:gd name="T2" fmla="*/ 5 w 8"/>
                  <a:gd name="T3" fmla="*/ 2 h 3"/>
                  <a:gd name="T4" fmla="*/ 4 w 8"/>
                  <a:gd name="T5" fmla="*/ 2 h 3"/>
                  <a:gd name="T6" fmla="*/ 3 w 8"/>
                  <a:gd name="T7" fmla="*/ 1 h 3"/>
                  <a:gd name="T8" fmla="*/ 1 w 8"/>
                  <a:gd name="T9" fmla="*/ 0 h 3"/>
                  <a:gd name="T10" fmla="*/ 2 w 8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8" y="3"/>
                      <a:pt x="1" y="0"/>
                      <a:pt x="5" y="2"/>
                    </a:cubicBezTo>
                    <a:cubicBezTo>
                      <a:pt x="8" y="3"/>
                      <a:pt x="5" y="2"/>
                      <a:pt x="4" y="2"/>
                    </a:cubicBezTo>
                    <a:cubicBezTo>
                      <a:pt x="5" y="3"/>
                      <a:pt x="2" y="1"/>
                      <a:pt x="3" y="1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8" name="Freeform 87"/>
              <p:cNvSpPr>
                <a:spLocks/>
              </p:cNvSpPr>
              <p:nvPr/>
            </p:nvSpPr>
            <p:spPr bwMode="auto">
              <a:xfrm>
                <a:off x="2221" y="1709"/>
                <a:ext cx="5" cy="10"/>
              </a:xfrm>
              <a:custGeom>
                <a:avLst/>
                <a:gdLst>
                  <a:gd name="T0" fmla="*/ 2 w 4"/>
                  <a:gd name="T1" fmla="*/ 0 h 8"/>
                  <a:gd name="T2" fmla="*/ 1 w 4"/>
                  <a:gd name="T3" fmla="*/ 8 h 8"/>
                  <a:gd name="T4" fmla="*/ 2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4" y="2"/>
                      <a:pt x="4" y="6"/>
                      <a:pt x="1" y="8"/>
                    </a:cubicBezTo>
                    <a:cubicBezTo>
                      <a:pt x="0" y="6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99" name="Freeform 88"/>
              <p:cNvSpPr>
                <a:spLocks/>
              </p:cNvSpPr>
              <p:nvPr/>
            </p:nvSpPr>
            <p:spPr bwMode="auto">
              <a:xfrm>
                <a:off x="2153" y="1692"/>
                <a:ext cx="9" cy="16"/>
              </a:xfrm>
              <a:custGeom>
                <a:avLst/>
                <a:gdLst>
                  <a:gd name="T0" fmla="*/ 7 w 7"/>
                  <a:gd name="T1" fmla="*/ 1 h 12"/>
                  <a:gd name="T2" fmla="*/ 3 w 7"/>
                  <a:gd name="T3" fmla="*/ 12 h 12"/>
                  <a:gd name="T4" fmla="*/ 0 w 7"/>
                  <a:gd name="T5" fmla="*/ 10 h 12"/>
                  <a:gd name="T6" fmla="*/ 2 w 7"/>
                  <a:gd name="T7" fmla="*/ 1 h 12"/>
                  <a:gd name="T8" fmla="*/ 7 w 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7" y="1"/>
                    </a:moveTo>
                    <a:cubicBezTo>
                      <a:pt x="1" y="3"/>
                      <a:pt x="3" y="9"/>
                      <a:pt x="3" y="12"/>
                    </a:cubicBezTo>
                    <a:cubicBezTo>
                      <a:pt x="3" y="11"/>
                      <a:pt x="2" y="10"/>
                      <a:pt x="0" y="10"/>
                    </a:cubicBezTo>
                    <a:cubicBezTo>
                      <a:pt x="2" y="6"/>
                      <a:pt x="2" y="4"/>
                      <a:pt x="2" y="1"/>
                    </a:cubicBezTo>
                    <a:cubicBezTo>
                      <a:pt x="4" y="0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0" name="Freeform 89"/>
              <p:cNvSpPr>
                <a:spLocks/>
              </p:cNvSpPr>
              <p:nvPr/>
            </p:nvSpPr>
            <p:spPr bwMode="auto">
              <a:xfrm>
                <a:off x="2166" y="1702"/>
                <a:ext cx="10" cy="34"/>
              </a:xfrm>
              <a:custGeom>
                <a:avLst/>
                <a:gdLst>
                  <a:gd name="T0" fmla="*/ 8 w 8"/>
                  <a:gd name="T1" fmla="*/ 0 h 26"/>
                  <a:gd name="T2" fmla="*/ 8 w 8"/>
                  <a:gd name="T3" fmla="*/ 14 h 26"/>
                  <a:gd name="T4" fmla="*/ 3 w 8"/>
                  <a:gd name="T5" fmla="*/ 26 h 26"/>
                  <a:gd name="T6" fmla="*/ 5 w 8"/>
                  <a:gd name="T7" fmla="*/ 19 h 26"/>
                  <a:gd name="T8" fmla="*/ 0 w 8"/>
                  <a:gd name="T9" fmla="*/ 26 h 26"/>
                  <a:gd name="T10" fmla="*/ 8 w 8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6">
                    <a:moveTo>
                      <a:pt x="8" y="0"/>
                    </a:moveTo>
                    <a:cubicBezTo>
                      <a:pt x="7" y="5"/>
                      <a:pt x="8" y="10"/>
                      <a:pt x="8" y="14"/>
                    </a:cubicBezTo>
                    <a:cubicBezTo>
                      <a:pt x="8" y="19"/>
                      <a:pt x="7" y="23"/>
                      <a:pt x="3" y="26"/>
                    </a:cubicBezTo>
                    <a:cubicBezTo>
                      <a:pt x="1" y="25"/>
                      <a:pt x="5" y="21"/>
                      <a:pt x="5" y="19"/>
                    </a:cubicBezTo>
                    <a:cubicBezTo>
                      <a:pt x="2" y="18"/>
                      <a:pt x="2" y="22"/>
                      <a:pt x="0" y="26"/>
                    </a:cubicBezTo>
                    <a:cubicBezTo>
                      <a:pt x="0" y="20"/>
                      <a:pt x="3" y="5"/>
                      <a:pt x="8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1" name="Freeform 90"/>
              <p:cNvSpPr>
                <a:spLocks/>
              </p:cNvSpPr>
              <p:nvPr/>
            </p:nvSpPr>
            <p:spPr bwMode="auto">
              <a:xfrm>
                <a:off x="1618" y="1470"/>
                <a:ext cx="4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0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2" name="Freeform 91"/>
              <p:cNvSpPr>
                <a:spLocks/>
              </p:cNvSpPr>
              <p:nvPr/>
            </p:nvSpPr>
            <p:spPr bwMode="auto">
              <a:xfrm>
                <a:off x="1615" y="1470"/>
                <a:ext cx="6" cy="2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2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3" name="Freeform 92"/>
              <p:cNvSpPr>
                <a:spLocks/>
              </p:cNvSpPr>
              <p:nvPr/>
            </p:nvSpPr>
            <p:spPr bwMode="auto">
              <a:xfrm>
                <a:off x="1615" y="1471"/>
                <a:ext cx="7" cy="4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1 h 3"/>
                  <a:gd name="T4" fmla="*/ 5 w 5"/>
                  <a:gd name="T5" fmla="*/ 3 h 3"/>
                  <a:gd name="T6" fmla="*/ 0 w 5"/>
                  <a:gd name="T7" fmla="*/ 0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5" y="2"/>
                      <a:pt x="4" y="1"/>
                      <a:pt x="3" y="1"/>
                    </a:cubicBezTo>
                    <a:cubicBezTo>
                      <a:pt x="2" y="1"/>
                      <a:pt x="1" y="1"/>
                      <a:pt x="5" y="3"/>
                    </a:cubicBezTo>
                    <a:cubicBezTo>
                      <a:pt x="4" y="2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4" name="Freeform 93"/>
              <p:cNvSpPr>
                <a:spLocks/>
              </p:cNvSpPr>
              <p:nvPr/>
            </p:nvSpPr>
            <p:spPr bwMode="auto">
              <a:xfrm>
                <a:off x="2146" y="1757"/>
                <a:ext cx="15" cy="15"/>
              </a:xfrm>
              <a:custGeom>
                <a:avLst/>
                <a:gdLst>
                  <a:gd name="T0" fmla="*/ 8 w 11"/>
                  <a:gd name="T1" fmla="*/ 0 h 11"/>
                  <a:gd name="T2" fmla="*/ 11 w 11"/>
                  <a:gd name="T3" fmla="*/ 2 h 11"/>
                  <a:gd name="T4" fmla="*/ 7 w 11"/>
                  <a:gd name="T5" fmla="*/ 5 h 11"/>
                  <a:gd name="T6" fmla="*/ 3 w 11"/>
                  <a:gd name="T7" fmla="*/ 11 h 11"/>
                  <a:gd name="T8" fmla="*/ 3 w 11"/>
                  <a:gd name="T9" fmla="*/ 6 h 11"/>
                  <a:gd name="T10" fmla="*/ 8 w 11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5" y="7"/>
                      <a:pt x="4" y="9"/>
                      <a:pt x="3" y="11"/>
                    </a:cubicBezTo>
                    <a:cubicBezTo>
                      <a:pt x="0" y="10"/>
                      <a:pt x="7" y="6"/>
                      <a:pt x="3" y="6"/>
                    </a:cubicBezTo>
                    <a:cubicBezTo>
                      <a:pt x="5" y="4"/>
                      <a:pt x="7" y="4"/>
                      <a:pt x="8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5" name="Freeform 94"/>
              <p:cNvSpPr>
                <a:spLocks/>
              </p:cNvSpPr>
              <p:nvPr/>
            </p:nvSpPr>
            <p:spPr bwMode="auto">
              <a:xfrm>
                <a:off x="1932" y="1644"/>
                <a:ext cx="6" cy="9"/>
              </a:xfrm>
              <a:custGeom>
                <a:avLst/>
                <a:gdLst>
                  <a:gd name="T0" fmla="*/ 5 w 5"/>
                  <a:gd name="T1" fmla="*/ 2 h 7"/>
                  <a:gd name="T2" fmla="*/ 0 w 5"/>
                  <a:gd name="T3" fmla="*/ 5 h 7"/>
                  <a:gd name="T4" fmla="*/ 5 w 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2"/>
                    </a:moveTo>
                    <a:cubicBezTo>
                      <a:pt x="4" y="4"/>
                      <a:pt x="3" y="7"/>
                      <a:pt x="0" y="5"/>
                    </a:cubicBezTo>
                    <a:cubicBezTo>
                      <a:pt x="1" y="3"/>
                      <a:pt x="2" y="0"/>
                      <a:pt x="5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6" name="Freeform 95"/>
              <p:cNvSpPr>
                <a:spLocks/>
              </p:cNvSpPr>
              <p:nvPr/>
            </p:nvSpPr>
            <p:spPr bwMode="auto">
              <a:xfrm>
                <a:off x="2140" y="1769"/>
                <a:ext cx="10" cy="17"/>
              </a:xfrm>
              <a:custGeom>
                <a:avLst/>
                <a:gdLst>
                  <a:gd name="T0" fmla="*/ 3 w 8"/>
                  <a:gd name="T1" fmla="*/ 0 h 13"/>
                  <a:gd name="T2" fmla="*/ 8 w 8"/>
                  <a:gd name="T3" fmla="*/ 3 h 13"/>
                  <a:gd name="T4" fmla="*/ 7 w 8"/>
                  <a:gd name="T5" fmla="*/ 10 h 13"/>
                  <a:gd name="T6" fmla="*/ 0 w 8"/>
                  <a:gd name="T7" fmla="*/ 12 h 13"/>
                  <a:gd name="T8" fmla="*/ 3 w 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cubicBezTo>
                      <a:pt x="5" y="3"/>
                      <a:pt x="4" y="3"/>
                      <a:pt x="8" y="3"/>
                    </a:cubicBezTo>
                    <a:cubicBezTo>
                      <a:pt x="4" y="4"/>
                      <a:pt x="4" y="8"/>
                      <a:pt x="7" y="10"/>
                    </a:cubicBezTo>
                    <a:cubicBezTo>
                      <a:pt x="5" y="13"/>
                      <a:pt x="2" y="8"/>
                      <a:pt x="0" y="12"/>
                    </a:cubicBezTo>
                    <a:cubicBezTo>
                      <a:pt x="2" y="8"/>
                      <a:pt x="1" y="4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7" name="Freeform 96"/>
              <p:cNvSpPr>
                <a:spLocks/>
              </p:cNvSpPr>
              <p:nvPr/>
            </p:nvSpPr>
            <p:spPr bwMode="auto">
              <a:xfrm>
                <a:off x="2162" y="1787"/>
                <a:ext cx="9" cy="12"/>
              </a:xfrm>
              <a:custGeom>
                <a:avLst/>
                <a:gdLst>
                  <a:gd name="T0" fmla="*/ 5 w 7"/>
                  <a:gd name="T1" fmla="*/ 0 h 9"/>
                  <a:gd name="T2" fmla="*/ 0 w 7"/>
                  <a:gd name="T3" fmla="*/ 6 h 9"/>
                  <a:gd name="T4" fmla="*/ 5 w 7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7" y="2"/>
                      <a:pt x="4" y="9"/>
                      <a:pt x="0" y="6"/>
                    </a:cubicBezTo>
                    <a:cubicBezTo>
                      <a:pt x="2" y="6"/>
                      <a:pt x="4" y="3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8" name="Freeform 97"/>
              <p:cNvSpPr>
                <a:spLocks/>
              </p:cNvSpPr>
              <p:nvPr/>
            </p:nvSpPr>
            <p:spPr bwMode="auto">
              <a:xfrm>
                <a:off x="2132" y="1785"/>
                <a:ext cx="6" cy="12"/>
              </a:xfrm>
              <a:custGeom>
                <a:avLst/>
                <a:gdLst>
                  <a:gd name="T0" fmla="*/ 4 w 5"/>
                  <a:gd name="T1" fmla="*/ 0 h 9"/>
                  <a:gd name="T2" fmla="*/ 1 w 5"/>
                  <a:gd name="T3" fmla="*/ 9 h 9"/>
                  <a:gd name="T4" fmla="*/ 4 w 5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cubicBezTo>
                      <a:pt x="5" y="3"/>
                      <a:pt x="4" y="7"/>
                      <a:pt x="1" y="9"/>
                    </a:cubicBezTo>
                    <a:cubicBezTo>
                      <a:pt x="0" y="7"/>
                      <a:pt x="2" y="3"/>
                      <a:pt x="4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09" name="Freeform 98"/>
              <p:cNvSpPr>
                <a:spLocks/>
              </p:cNvSpPr>
              <p:nvPr/>
            </p:nvSpPr>
            <p:spPr bwMode="auto">
              <a:xfrm>
                <a:off x="2124" y="1785"/>
                <a:ext cx="9" cy="8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6 h 6"/>
                  <a:gd name="T4" fmla="*/ 5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5"/>
                      <a:pt x="4" y="2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0" name="Freeform 99"/>
              <p:cNvSpPr>
                <a:spLocks/>
              </p:cNvSpPr>
              <p:nvPr/>
            </p:nvSpPr>
            <p:spPr bwMode="auto">
              <a:xfrm>
                <a:off x="2144" y="1816"/>
                <a:ext cx="11" cy="17"/>
              </a:xfrm>
              <a:custGeom>
                <a:avLst/>
                <a:gdLst>
                  <a:gd name="T0" fmla="*/ 7 w 9"/>
                  <a:gd name="T1" fmla="*/ 1 h 13"/>
                  <a:gd name="T2" fmla="*/ 1 w 9"/>
                  <a:gd name="T3" fmla="*/ 13 h 13"/>
                  <a:gd name="T4" fmla="*/ 7 w 9"/>
                  <a:gd name="T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7" y="1"/>
                    </a:moveTo>
                    <a:cubicBezTo>
                      <a:pt x="9" y="0"/>
                      <a:pt x="3" y="13"/>
                      <a:pt x="1" y="13"/>
                    </a:cubicBezTo>
                    <a:cubicBezTo>
                      <a:pt x="0" y="10"/>
                      <a:pt x="5" y="5"/>
                      <a:pt x="7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1" name="Freeform 100"/>
              <p:cNvSpPr>
                <a:spLocks/>
              </p:cNvSpPr>
              <p:nvPr/>
            </p:nvSpPr>
            <p:spPr bwMode="auto">
              <a:xfrm>
                <a:off x="1621" y="1479"/>
                <a:ext cx="8" cy="5"/>
              </a:xfrm>
              <a:custGeom>
                <a:avLst/>
                <a:gdLst>
                  <a:gd name="T0" fmla="*/ 4 w 6"/>
                  <a:gd name="T1" fmla="*/ 2 h 4"/>
                  <a:gd name="T2" fmla="*/ 6 w 6"/>
                  <a:gd name="T3" fmla="*/ 4 h 4"/>
                  <a:gd name="T4" fmla="*/ 0 w 6"/>
                  <a:gd name="T5" fmla="*/ 0 h 4"/>
                  <a:gd name="T6" fmla="*/ 4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2"/>
                    </a:moveTo>
                    <a:cubicBezTo>
                      <a:pt x="6" y="3"/>
                      <a:pt x="6" y="3"/>
                      <a:pt x="6" y="4"/>
                    </a:cubicBezTo>
                    <a:cubicBezTo>
                      <a:pt x="3" y="2"/>
                      <a:pt x="3" y="1"/>
                      <a:pt x="0" y="0"/>
                    </a:cubicBezTo>
                    <a:cubicBezTo>
                      <a:pt x="1" y="0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2" name="Freeform 101"/>
              <p:cNvSpPr>
                <a:spLocks/>
              </p:cNvSpPr>
              <p:nvPr/>
            </p:nvSpPr>
            <p:spPr bwMode="auto">
              <a:xfrm>
                <a:off x="2101" y="1803"/>
                <a:ext cx="10" cy="18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8 h 14"/>
                  <a:gd name="T4" fmla="*/ 1 w 8"/>
                  <a:gd name="T5" fmla="*/ 14 h 14"/>
                  <a:gd name="T6" fmla="*/ 6 w 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cubicBezTo>
                      <a:pt x="8" y="1"/>
                      <a:pt x="7" y="4"/>
                      <a:pt x="6" y="8"/>
                    </a:cubicBezTo>
                    <a:cubicBezTo>
                      <a:pt x="4" y="11"/>
                      <a:pt x="2" y="14"/>
                      <a:pt x="1" y="14"/>
                    </a:cubicBezTo>
                    <a:cubicBezTo>
                      <a:pt x="0" y="14"/>
                      <a:pt x="6" y="3"/>
                      <a:pt x="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3" name="Freeform 102"/>
              <p:cNvSpPr>
                <a:spLocks/>
              </p:cNvSpPr>
              <p:nvPr/>
            </p:nvSpPr>
            <p:spPr bwMode="auto">
              <a:xfrm>
                <a:off x="2187" y="1882"/>
                <a:ext cx="9" cy="7"/>
              </a:xfrm>
              <a:custGeom>
                <a:avLst/>
                <a:gdLst>
                  <a:gd name="T0" fmla="*/ 7 w 7"/>
                  <a:gd name="T1" fmla="*/ 2 h 6"/>
                  <a:gd name="T2" fmla="*/ 5 w 7"/>
                  <a:gd name="T3" fmla="*/ 5 h 6"/>
                  <a:gd name="T4" fmla="*/ 2 w 7"/>
                  <a:gd name="T5" fmla="*/ 0 h 6"/>
                  <a:gd name="T6" fmla="*/ 7 w 7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6"/>
                      <a:pt x="0" y="3"/>
                      <a:pt x="2" y="0"/>
                    </a:cubicBezTo>
                    <a:cubicBezTo>
                      <a:pt x="4" y="2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4" name="Freeform 103"/>
              <p:cNvSpPr>
                <a:spLocks/>
              </p:cNvSpPr>
              <p:nvPr/>
            </p:nvSpPr>
            <p:spPr bwMode="auto">
              <a:xfrm>
                <a:off x="1644" y="1497"/>
                <a:ext cx="7" cy="6"/>
              </a:xfrm>
              <a:custGeom>
                <a:avLst/>
                <a:gdLst>
                  <a:gd name="T0" fmla="*/ 1 w 5"/>
                  <a:gd name="T1" fmla="*/ 0 h 4"/>
                  <a:gd name="T2" fmla="*/ 4 w 5"/>
                  <a:gd name="T3" fmla="*/ 4 h 4"/>
                  <a:gd name="T4" fmla="*/ 1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2" y="2"/>
                      <a:pt x="5" y="4"/>
                      <a:pt x="4" y="4"/>
                    </a:cubicBezTo>
                    <a:cubicBezTo>
                      <a:pt x="2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5" name="Freeform 104"/>
              <p:cNvSpPr>
                <a:spLocks/>
              </p:cNvSpPr>
              <p:nvPr/>
            </p:nvSpPr>
            <p:spPr bwMode="auto">
              <a:xfrm>
                <a:off x="1643" y="1500"/>
                <a:ext cx="5" cy="4"/>
              </a:xfrm>
              <a:custGeom>
                <a:avLst/>
                <a:gdLst>
                  <a:gd name="T0" fmla="*/ 1 w 4"/>
                  <a:gd name="T1" fmla="*/ 0 h 3"/>
                  <a:gd name="T2" fmla="*/ 3 w 4"/>
                  <a:gd name="T3" fmla="*/ 3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4" y="2"/>
                      <a:pt x="3" y="2"/>
                      <a:pt x="3" y="3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6" name="Freeform 105"/>
              <p:cNvSpPr>
                <a:spLocks/>
              </p:cNvSpPr>
              <p:nvPr/>
            </p:nvSpPr>
            <p:spPr bwMode="auto">
              <a:xfrm>
                <a:off x="2090" y="1854"/>
                <a:ext cx="8" cy="9"/>
              </a:xfrm>
              <a:custGeom>
                <a:avLst/>
                <a:gdLst>
                  <a:gd name="T0" fmla="*/ 3 w 6"/>
                  <a:gd name="T1" fmla="*/ 0 h 7"/>
                  <a:gd name="T2" fmla="*/ 6 w 6"/>
                  <a:gd name="T3" fmla="*/ 3 h 7"/>
                  <a:gd name="T4" fmla="*/ 0 w 6"/>
                  <a:gd name="T5" fmla="*/ 4 h 7"/>
                  <a:gd name="T6" fmla="*/ 3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3" y="3"/>
                      <a:pt x="4" y="1"/>
                      <a:pt x="6" y="3"/>
                    </a:cubicBezTo>
                    <a:cubicBezTo>
                      <a:pt x="4" y="3"/>
                      <a:pt x="2" y="7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7" name="Freeform 106"/>
              <p:cNvSpPr>
                <a:spLocks/>
              </p:cNvSpPr>
              <p:nvPr/>
            </p:nvSpPr>
            <p:spPr bwMode="auto">
              <a:xfrm>
                <a:off x="2067" y="1854"/>
                <a:ext cx="10" cy="12"/>
              </a:xfrm>
              <a:custGeom>
                <a:avLst/>
                <a:gdLst>
                  <a:gd name="T0" fmla="*/ 4 w 8"/>
                  <a:gd name="T1" fmla="*/ 9 h 9"/>
                  <a:gd name="T2" fmla="*/ 3 w 8"/>
                  <a:gd name="T3" fmla="*/ 6 h 9"/>
                  <a:gd name="T4" fmla="*/ 1 w 8"/>
                  <a:gd name="T5" fmla="*/ 6 h 9"/>
                  <a:gd name="T6" fmla="*/ 4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4" y="9"/>
                    </a:moveTo>
                    <a:cubicBezTo>
                      <a:pt x="2" y="9"/>
                      <a:pt x="3" y="7"/>
                      <a:pt x="3" y="6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0"/>
                      <a:pt x="8" y="6"/>
                      <a:pt x="4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8" name="Freeform 107"/>
              <p:cNvSpPr>
                <a:spLocks/>
              </p:cNvSpPr>
              <p:nvPr/>
            </p:nvSpPr>
            <p:spPr bwMode="auto">
              <a:xfrm>
                <a:off x="2110" y="1912"/>
                <a:ext cx="18" cy="18"/>
              </a:xfrm>
              <a:custGeom>
                <a:avLst/>
                <a:gdLst>
                  <a:gd name="T0" fmla="*/ 14 w 14"/>
                  <a:gd name="T1" fmla="*/ 0 h 14"/>
                  <a:gd name="T2" fmla="*/ 4 w 14"/>
                  <a:gd name="T3" fmla="*/ 14 h 14"/>
                  <a:gd name="T4" fmla="*/ 14 w 14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14" y="0"/>
                    </a:moveTo>
                    <a:cubicBezTo>
                      <a:pt x="12" y="7"/>
                      <a:pt x="6" y="5"/>
                      <a:pt x="4" y="14"/>
                    </a:cubicBezTo>
                    <a:cubicBezTo>
                      <a:pt x="0" y="10"/>
                      <a:pt x="11" y="0"/>
                      <a:pt x="14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19" name="Freeform 108"/>
              <p:cNvSpPr>
                <a:spLocks/>
              </p:cNvSpPr>
              <p:nvPr/>
            </p:nvSpPr>
            <p:spPr bwMode="auto">
              <a:xfrm>
                <a:off x="2055" y="1870"/>
                <a:ext cx="10" cy="14"/>
              </a:xfrm>
              <a:custGeom>
                <a:avLst/>
                <a:gdLst>
                  <a:gd name="T0" fmla="*/ 6 w 8"/>
                  <a:gd name="T1" fmla="*/ 1 h 11"/>
                  <a:gd name="T2" fmla="*/ 6 w 8"/>
                  <a:gd name="T3" fmla="*/ 11 h 11"/>
                  <a:gd name="T4" fmla="*/ 3 w 8"/>
                  <a:gd name="T5" fmla="*/ 9 h 11"/>
                  <a:gd name="T6" fmla="*/ 1 w 8"/>
                  <a:gd name="T7" fmla="*/ 6 h 11"/>
                  <a:gd name="T8" fmla="*/ 6 w 8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6" y="1"/>
                    </a:moveTo>
                    <a:cubicBezTo>
                      <a:pt x="8" y="4"/>
                      <a:pt x="6" y="7"/>
                      <a:pt x="6" y="11"/>
                    </a:cubicBezTo>
                    <a:cubicBezTo>
                      <a:pt x="6" y="9"/>
                      <a:pt x="5" y="6"/>
                      <a:pt x="3" y="9"/>
                    </a:cubicBezTo>
                    <a:cubicBezTo>
                      <a:pt x="1" y="9"/>
                      <a:pt x="3" y="4"/>
                      <a:pt x="1" y="6"/>
                    </a:cubicBezTo>
                    <a:cubicBezTo>
                      <a:pt x="0" y="0"/>
                      <a:pt x="6" y="7"/>
                      <a:pt x="6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0" name="Freeform 109"/>
              <p:cNvSpPr>
                <a:spLocks/>
              </p:cNvSpPr>
              <p:nvPr/>
            </p:nvSpPr>
            <p:spPr bwMode="auto">
              <a:xfrm>
                <a:off x="2061" y="1883"/>
                <a:ext cx="17" cy="17"/>
              </a:xfrm>
              <a:custGeom>
                <a:avLst/>
                <a:gdLst>
                  <a:gd name="T0" fmla="*/ 11 w 13"/>
                  <a:gd name="T1" fmla="*/ 0 h 13"/>
                  <a:gd name="T2" fmla="*/ 8 w 13"/>
                  <a:gd name="T3" fmla="*/ 8 h 13"/>
                  <a:gd name="T4" fmla="*/ 0 w 13"/>
                  <a:gd name="T5" fmla="*/ 13 h 13"/>
                  <a:gd name="T6" fmla="*/ 6 w 13"/>
                  <a:gd name="T7" fmla="*/ 6 h 13"/>
                  <a:gd name="T8" fmla="*/ 11 w 1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0"/>
                    </a:moveTo>
                    <a:cubicBezTo>
                      <a:pt x="13" y="3"/>
                      <a:pt x="11" y="5"/>
                      <a:pt x="8" y="8"/>
                    </a:cubicBezTo>
                    <a:cubicBezTo>
                      <a:pt x="5" y="10"/>
                      <a:pt x="2" y="11"/>
                      <a:pt x="0" y="13"/>
                    </a:cubicBezTo>
                    <a:cubicBezTo>
                      <a:pt x="1" y="9"/>
                      <a:pt x="3" y="8"/>
                      <a:pt x="6" y="6"/>
                    </a:cubicBezTo>
                    <a:cubicBezTo>
                      <a:pt x="8" y="5"/>
                      <a:pt x="10" y="4"/>
                      <a:pt x="1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1" name="Freeform 110"/>
              <p:cNvSpPr>
                <a:spLocks/>
              </p:cNvSpPr>
              <p:nvPr/>
            </p:nvSpPr>
            <p:spPr bwMode="auto">
              <a:xfrm>
                <a:off x="1629" y="1495"/>
                <a:ext cx="7" cy="6"/>
              </a:xfrm>
              <a:custGeom>
                <a:avLst/>
                <a:gdLst>
                  <a:gd name="T0" fmla="*/ 4 w 6"/>
                  <a:gd name="T1" fmla="*/ 2 h 5"/>
                  <a:gd name="T2" fmla="*/ 2 w 6"/>
                  <a:gd name="T3" fmla="*/ 3 h 5"/>
                  <a:gd name="T4" fmla="*/ 4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2"/>
                    </a:moveTo>
                    <a:cubicBezTo>
                      <a:pt x="6" y="5"/>
                      <a:pt x="2" y="1"/>
                      <a:pt x="2" y="3"/>
                    </a:cubicBezTo>
                    <a:cubicBezTo>
                      <a:pt x="0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2" name="Freeform 111"/>
              <p:cNvSpPr>
                <a:spLocks/>
              </p:cNvSpPr>
              <p:nvPr/>
            </p:nvSpPr>
            <p:spPr bwMode="auto">
              <a:xfrm>
                <a:off x="2060" y="1960"/>
                <a:ext cx="24" cy="33"/>
              </a:xfrm>
              <a:custGeom>
                <a:avLst/>
                <a:gdLst>
                  <a:gd name="T0" fmla="*/ 14 w 18"/>
                  <a:gd name="T1" fmla="*/ 1 h 25"/>
                  <a:gd name="T2" fmla="*/ 18 w 18"/>
                  <a:gd name="T3" fmla="*/ 3 h 25"/>
                  <a:gd name="T4" fmla="*/ 16 w 18"/>
                  <a:gd name="T5" fmla="*/ 11 h 25"/>
                  <a:gd name="T6" fmla="*/ 9 w 18"/>
                  <a:gd name="T7" fmla="*/ 18 h 25"/>
                  <a:gd name="T8" fmla="*/ 2 w 18"/>
                  <a:gd name="T9" fmla="*/ 25 h 25"/>
                  <a:gd name="T10" fmla="*/ 0 w 18"/>
                  <a:gd name="T11" fmla="*/ 21 h 25"/>
                  <a:gd name="T12" fmla="*/ 9 w 18"/>
                  <a:gd name="T13" fmla="*/ 13 h 25"/>
                  <a:gd name="T14" fmla="*/ 14 w 18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4" y="1"/>
                    </a:moveTo>
                    <a:cubicBezTo>
                      <a:pt x="15" y="0"/>
                      <a:pt x="16" y="2"/>
                      <a:pt x="18" y="3"/>
                    </a:cubicBezTo>
                    <a:cubicBezTo>
                      <a:pt x="14" y="5"/>
                      <a:pt x="14" y="12"/>
                      <a:pt x="16" y="11"/>
                    </a:cubicBezTo>
                    <a:cubicBezTo>
                      <a:pt x="14" y="14"/>
                      <a:pt x="12" y="16"/>
                      <a:pt x="9" y="18"/>
                    </a:cubicBezTo>
                    <a:cubicBezTo>
                      <a:pt x="7" y="20"/>
                      <a:pt x="4" y="22"/>
                      <a:pt x="2" y="25"/>
                    </a:cubicBezTo>
                    <a:cubicBezTo>
                      <a:pt x="2" y="24"/>
                      <a:pt x="1" y="23"/>
                      <a:pt x="0" y="21"/>
                    </a:cubicBezTo>
                    <a:cubicBezTo>
                      <a:pt x="6" y="19"/>
                      <a:pt x="8" y="16"/>
                      <a:pt x="9" y="13"/>
                    </a:cubicBezTo>
                    <a:cubicBezTo>
                      <a:pt x="11" y="9"/>
                      <a:pt x="11" y="5"/>
                      <a:pt x="14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3" name="Freeform 112"/>
              <p:cNvSpPr>
                <a:spLocks/>
              </p:cNvSpPr>
              <p:nvPr/>
            </p:nvSpPr>
            <p:spPr bwMode="auto">
              <a:xfrm>
                <a:off x="2016" y="1927"/>
                <a:ext cx="10" cy="11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6 h 8"/>
                  <a:gd name="T4" fmla="*/ 0 w 8"/>
                  <a:gd name="T5" fmla="*/ 4 h 8"/>
                  <a:gd name="T6" fmla="*/ 8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2"/>
                      <a:pt x="6" y="5"/>
                      <a:pt x="4" y="6"/>
                    </a:cubicBezTo>
                    <a:cubicBezTo>
                      <a:pt x="2" y="8"/>
                      <a:pt x="1" y="8"/>
                      <a:pt x="0" y="4"/>
                    </a:cubicBezTo>
                    <a:cubicBezTo>
                      <a:pt x="5" y="6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4" name="Freeform 113"/>
              <p:cNvSpPr>
                <a:spLocks/>
              </p:cNvSpPr>
              <p:nvPr/>
            </p:nvSpPr>
            <p:spPr bwMode="auto">
              <a:xfrm>
                <a:off x="2064" y="1998"/>
                <a:ext cx="12" cy="10"/>
              </a:xfrm>
              <a:custGeom>
                <a:avLst/>
                <a:gdLst>
                  <a:gd name="T0" fmla="*/ 5 w 9"/>
                  <a:gd name="T1" fmla="*/ 0 h 8"/>
                  <a:gd name="T2" fmla="*/ 0 w 9"/>
                  <a:gd name="T3" fmla="*/ 4 h 8"/>
                  <a:gd name="T4" fmla="*/ 5 w 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9" y="1"/>
                      <a:pt x="1" y="8"/>
                      <a:pt x="0" y="4"/>
                    </a:cubicBezTo>
                    <a:cubicBezTo>
                      <a:pt x="2" y="3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5" name="Freeform 114"/>
              <p:cNvSpPr>
                <a:spLocks/>
              </p:cNvSpPr>
              <p:nvPr/>
            </p:nvSpPr>
            <p:spPr bwMode="auto">
              <a:xfrm>
                <a:off x="2002" y="1942"/>
                <a:ext cx="17" cy="13"/>
              </a:xfrm>
              <a:custGeom>
                <a:avLst/>
                <a:gdLst>
                  <a:gd name="T0" fmla="*/ 10 w 13"/>
                  <a:gd name="T1" fmla="*/ 0 h 10"/>
                  <a:gd name="T2" fmla="*/ 2 w 13"/>
                  <a:gd name="T3" fmla="*/ 10 h 10"/>
                  <a:gd name="T4" fmla="*/ 10 w 1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10" y="0"/>
                    </a:moveTo>
                    <a:cubicBezTo>
                      <a:pt x="13" y="0"/>
                      <a:pt x="3" y="7"/>
                      <a:pt x="2" y="10"/>
                    </a:cubicBezTo>
                    <a:cubicBezTo>
                      <a:pt x="0" y="5"/>
                      <a:pt x="6" y="3"/>
                      <a:pt x="1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6" name="Freeform 115"/>
              <p:cNvSpPr>
                <a:spLocks/>
              </p:cNvSpPr>
              <p:nvPr/>
            </p:nvSpPr>
            <p:spPr bwMode="auto">
              <a:xfrm>
                <a:off x="1984" y="1939"/>
                <a:ext cx="28" cy="12"/>
              </a:xfrm>
              <a:custGeom>
                <a:avLst/>
                <a:gdLst>
                  <a:gd name="T0" fmla="*/ 21 w 21"/>
                  <a:gd name="T1" fmla="*/ 0 h 9"/>
                  <a:gd name="T2" fmla="*/ 0 w 21"/>
                  <a:gd name="T3" fmla="*/ 9 h 9"/>
                  <a:gd name="T4" fmla="*/ 21 w 2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9">
                    <a:moveTo>
                      <a:pt x="21" y="0"/>
                    </a:moveTo>
                    <a:cubicBezTo>
                      <a:pt x="17" y="6"/>
                      <a:pt x="6" y="9"/>
                      <a:pt x="0" y="9"/>
                    </a:cubicBezTo>
                    <a:cubicBezTo>
                      <a:pt x="2" y="4"/>
                      <a:pt x="13" y="5"/>
                      <a:pt x="2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7" name="Freeform 116"/>
              <p:cNvSpPr>
                <a:spLocks/>
              </p:cNvSpPr>
              <p:nvPr/>
            </p:nvSpPr>
            <p:spPr bwMode="auto">
              <a:xfrm>
                <a:off x="2046" y="1993"/>
                <a:ext cx="15" cy="10"/>
              </a:xfrm>
              <a:custGeom>
                <a:avLst/>
                <a:gdLst>
                  <a:gd name="T0" fmla="*/ 9 w 12"/>
                  <a:gd name="T1" fmla="*/ 0 h 8"/>
                  <a:gd name="T2" fmla="*/ 4 w 12"/>
                  <a:gd name="T3" fmla="*/ 7 h 8"/>
                  <a:gd name="T4" fmla="*/ 0 w 12"/>
                  <a:gd name="T5" fmla="*/ 4 h 8"/>
                  <a:gd name="T6" fmla="*/ 9 w 1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2" y="5"/>
                      <a:pt x="0" y="2"/>
                      <a:pt x="4" y="7"/>
                    </a:cubicBezTo>
                    <a:cubicBezTo>
                      <a:pt x="2" y="8"/>
                      <a:pt x="1" y="5"/>
                      <a:pt x="0" y="4"/>
                    </a:cubicBezTo>
                    <a:cubicBezTo>
                      <a:pt x="5" y="2"/>
                      <a:pt x="6" y="1"/>
                      <a:pt x="9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8" name="Freeform 117"/>
              <p:cNvSpPr>
                <a:spLocks/>
              </p:cNvSpPr>
              <p:nvPr/>
            </p:nvSpPr>
            <p:spPr bwMode="auto">
              <a:xfrm>
                <a:off x="2006" y="1957"/>
                <a:ext cx="13" cy="7"/>
              </a:xfrm>
              <a:custGeom>
                <a:avLst/>
                <a:gdLst>
                  <a:gd name="T0" fmla="*/ 8 w 10"/>
                  <a:gd name="T1" fmla="*/ 0 h 5"/>
                  <a:gd name="T2" fmla="*/ 4 w 10"/>
                  <a:gd name="T3" fmla="*/ 5 h 5"/>
                  <a:gd name="T4" fmla="*/ 0 w 10"/>
                  <a:gd name="T5" fmla="*/ 1 h 5"/>
                  <a:gd name="T6" fmla="*/ 8 w 1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cubicBezTo>
                      <a:pt x="10" y="2"/>
                      <a:pt x="5" y="4"/>
                      <a:pt x="4" y="5"/>
                    </a:cubicBezTo>
                    <a:cubicBezTo>
                      <a:pt x="2" y="2"/>
                      <a:pt x="3" y="3"/>
                      <a:pt x="0" y="1"/>
                    </a:cubicBezTo>
                    <a:cubicBezTo>
                      <a:pt x="3" y="0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9" name="Freeform 118"/>
              <p:cNvSpPr>
                <a:spLocks/>
              </p:cNvSpPr>
              <p:nvPr/>
            </p:nvSpPr>
            <p:spPr bwMode="auto">
              <a:xfrm>
                <a:off x="2012" y="1972"/>
                <a:ext cx="5" cy="9"/>
              </a:xfrm>
              <a:custGeom>
                <a:avLst/>
                <a:gdLst>
                  <a:gd name="T0" fmla="*/ 3 w 4"/>
                  <a:gd name="T1" fmla="*/ 0 h 7"/>
                  <a:gd name="T2" fmla="*/ 3 w 4"/>
                  <a:gd name="T3" fmla="*/ 5 h 7"/>
                  <a:gd name="T4" fmla="*/ 0 w 4"/>
                  <a:gd name="T5" fmla="*/ 6 h 7"/>
                  <a:gd name="T6" fmla="*/ 3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4" y="2"/>
                      <a:pt x="4" y="3"/>
                      <a:pt x="3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4"/>
                      <a:pt x="1" y="2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0" name="Freeform 119"/>
              <p:cNvSpPr>
                <a:spLocks/>
              </p:cNvSpPr>
              <p:nvPr/>
            </p:nvSpPr>
            <p:spPr bwMode="auto">
              <a:xfrm>
                <a:off x="1983" y="1974"/>
                <a:ext cx="14" cy="16"/>
              </a:xfrm>
              <a:custGeom>
                <a:avLst/>
                <a:gdLst>
                  <a:gd name="T0" fmla="*/ 11 w 11"/>
                  <a:gd name="T1" fmla="*/ 0 h 12"/>
                  <a:gd name="T2" fmla="*/ 0 w 11"/>
                  <a:gd name="T3" fmla="*/ 11 h 12"/>
                  <a:gd name="T4" fmla="*/ 0 w 11"/>
                  <a:gd name="T5" fmla="*/ 6 h 12"/>
                  <a:gd name="T6" fmla="*/ 11 w 1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10" y="4"/>
                      <a:pt x="5" y="12"/>
                      <a:pt x="0" y="11"/>
                    </a:cubicBezTo>
                    <a:cubicBezTo>
                      <a:pt x="1" y="8"/>
                      <a:pt x="4" y="8"/>
                      <a:pt x="0" y="6"/>
                    </a:cubicBezTo>
                    <a:cubicBezTo>
                      <a:pt x="3" y="7"/>
                      <a:pt x="7" y="4"/>
                      <a:pt x="1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1" name="Freeform 120"/>
              <p:cNvSpPr>
                <a:spLocks/>
              </p:cNvSpPr>
              <p:nvPr/>
            </p:nvSpPr>
            <p:spPr bwMode="auto">
              <a:xfrm>
                <a:off x="1780" y="1739"/>
                <a:ext cx="8" cy="8"/>
              </a:xfrm>
              <a:custGeom>
                <a:avLst/>
                <a:gdLst>
                  <a:gd name="T0" fmla="*/ 4 w 6"/>
                  <a:gd name="T1" fmla="*/ 1 h 6"/>
                  <a:gd name="T2" fmla="*/ 6 w 6"/>
                  <a:gd name="T3" fmla="*/ 4 h 6"/>
                  <a:gd name="T4" fmla="*/ 2 w 6"/>
                  <a:gd name="T5" fmla="*/ 4 h 6"/>
                  <a:gd name="T6" fmla="*/ 4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5" y="3"/>
                      <a:pt x="6" y="4"/>
                    </a:cubicBezTo>
                    <a:cubicBezTo>
                      <a:pt x="5" y="6"/>
                      <a:pt x="4" y="3"/>
                      <a:pt x="2" y="4"/>
                    </a:cubicBezTo>
                    <a:cubicBezTo>
                      <a:pt x="0" y="0"/>
                      <a:pt x="6" y="4"/>
                      <a:pt x="4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2" name="Freeform 121"/>
              <p:cNvSpPr>
                <a:spLocks/>
              </p:cNvSpPr>
              <p:nvPr/>
            </p:nvSpPr>
            <p:spPr bwMode="auto">
              <a:xfrm>
                <a:off x="1937" y="1999"/>
                <a:ext cx="24" cy="17"/>
              </a:xfrm>
              <a:custGeom>
                <a:avLst/>
                <a:gdLst>
                  <a:gd name="T0" fmla="*/ 17 w 18"/>
                  <a:gd name="T1" fmla="*/ 0 h 13"/>
                  <a:gd name="T2" fmla="*/ 16 w 18"/>
                  <a:gd name="T3" fmla="*/ 5 h 13"/>
                  <a:gd name="T4" fmla="*/ 14 w 18"/>
                  <a:gd name="T5" fmla="*/ 7 h 13"/>
                  <a:gd name="T6" fmla="*/ 10 w 18"/>
                  <a:gd name="T7" fmla="*/ 9 h 13"/>
                  <a:gd name="T8" fmla="*/ 0 w 18"/>
                  <a:gd name="T9" fmla="*/ 9 h 13"/>
                  <a:gd name="T10" fmla="*/ 3 w 18"/>
                  <a:gd name="T11" fmla="*/ 11 h 13"/>
                  <a:gd name="T12" fmla="*/ 17 w 1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7" y="0"/>
                    </a:moveTo>
                    <a:cubicBezTo>
                      <a:pt x="18" y="1"/>
                      <a:pt x="18" y="3"/>
                      <a:pt x="16" y="5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9"/>
                      <a:pt x="10" y="9"/>
                    </a:cubicBezTo>
                    <a:cubicBezTo>
                      <a:pt x="6" y="12"/>
                      <a:pt x="0" y="13"/>
                      <a:pt x="0" y="9"/>
                    </a:cubicBezTo>
                    <a:cubicBezTo>
                      <a:pt x="1" y="8"/>
                      <a:pt x="2" y="10"/>
                      <a:pt x="3" y="11"/>
                    </a:cubicBezTo>
                    <a:cubicBezTo>
                      <a:pt x="6" y="6"/>
                      <a:pt x="14" y="6"/>
                      <a:pt x="17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3" name="Freeform 122"/>
              <p:cNvSpPr>
                <a:spLocks/>
              </p:cNvSpPr>
              <p:nvPr/>
            </p:nvSpPr>
            <p:spPr bwMode="auto">
              <a:xfrm>
                <a:off x="1759" y="1736"/>
                <a:ext cx="6" cy="7"/>
              </a:xfrm>
              <a:custGeom>
                <a:avLst/>
                <a:gdLst>
                  <a:gd name="T0" fmla="*/ 3 w 4"/>
                  <a:gd name="T1" fmla="*/ 0 h 5"/>
                  <a:gd name="T2" fmla="*/ 2 w 4"/>
                  <a:gd name="T3" fmla="*/ 4 h 5"/>
                  <a:gd name="T4" fmla="*/ 0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2"/>
                      <a:pt x="4" y="5"/>
                      <a:pt x="2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4" name="Freeform 123"/>
              <p:cNvSpPr>
                <a:spLocks/>
              </p:cNvSpPr>
              <p:nvPr/>
            </p:nvSpPr>
            <p:spPr bwMode="auto">
              <a:xfrm>
                <a:off x="1761" y="1760"/>
                <a:ext cx="7" cy="8"/>
              </a:xfrm>
              <a:custGeom>
                <a:avLst/>
                <a:gdLst>
                  <a:gd name="T0" fmla="*/ 5 w 6"/>
                  <a:gd name="T1" fmla="*/ 0 h 6"/>
                  <a:gd name="T2" fmla="*/ 0 w 6"/>
                  <a:gd name="T3" fmla="*/ 6 h 6"/>
                  <a:gd name="T4" fmla="*/ 5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6" y="1"/>
                      <a:pt x="2" y="4"/>
                      <a:pt x="0" y="6"/>
                    </a:cubicBezTo>
                    <a:cubicBezTo>
                      <a:pt x="0" y="3"/>
                      <a:pt x="2" y="1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5" name="Freeform 124"/>
              <p:cNvSpPr>
                <a:spLocks/>
              </p:cNvSpPr>
              <p:nvPr/>
            </p:nvSpPr>
            <p:spPr bwMode="auto">
              <a:xfrm>
                <a:off x="1608" y="1492"/>
                <a:ext cx="4" cy="5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1 h 4"/>
                  <a:gd name="T4" fmla="*/ 3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1" y="2"/>
                      <a:pt x="1" y="1"/>
                    </a:cubicBezTo>
                    <a:cubicBezTo>
                      <a:pt x="0" y="0"/>
                      <a:pt x="1" y="1"/>
                      <a:pt x="3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6" name="Freeform 125"/>
              <p:cNvSpPr>
                <a:spLocks/>
              </p:cNvSpPr>
              <p:nvPr/>
            </p:nvSpPr>
            <p:spPr bwMode="auto">
              <a:xfrm>
                <a:off x="1741" y="1751"/>
                <a:ext cx="4" cy="9"/>
              </a:xfrm>
              <a:custGeom>
                <a:avLst/>
                <a:gdLst>
                  <a:gd name="T0" fmla="*/ 2 w 3"/>
                  <a:gd name="T1" fmla="*/ 0 h 7"/>
                  <a:gd name="T2" fmla="*/ 0 w 3"/>
                  <a:gd name="T3" fmla="*/ 7 h 7"/>
                  <a:gd name="T4" fmla="*/ 2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2" y="3"/>
                      <a:pt x="3" y="6"/>
                      <a:pt x="0" y="7"/>
                    </a:cubicBezTo>
                    <a:cubicBezTo>
                      <a:pt x="0" y="4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7" name="Freeform 126"/>
              <p:cNvSpPr>
                <a:spLocks/>
              </p:cNvSpPr>
              <p:nvPr/>
            </p:nvSpPr>
            <p:spPr bwMode="auto">
              <a:xfrm>
                <a:off x="1880" y="2055"/>
                <a:ext cx="10" cy="7"/>
              </a:xfrm>
              <a:custGeom>
                <a:avLst/>
                <a:gdLst>
                  <a:gd name="T0" fmla="*/ 7 w 8"/>
                  <a:gd name="T1" fmla="*/ 0 h 5"/>
                  <a:gd name="T2" fmla="*/ 0 w 8"/>
                  <a:gd name="T3" fmla="*/ 5 h 5"/>
                  <a:gd name="T4" fmla="*/ 7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cubicBezTo>
                      <a:pt x="8" y="2"/>
                      <a:pt x="2" y="3"/>
                      <a:pt x="0" y="5"/>
                    </a:cubicBezTo>
                    <a:cubicBezTo>
                      <a:pt x="0" y="2"/>
                      <a:pt x="4" y="1"/>
                      <a:pt x="7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8" name="Freeform 127"/>
              <p:cNvSpPr>
                <a:spLocks/>
              </p:cNvSpPr>
              <p:nvPr/>
            </p:nvSpPr>
            <p:spPr bwMode="auto">
              <a:xfrm>
                <a:off x="1733" y="1764"/>
                <a:ext cx="5" cy="8"/>
              </a:xfrm>
              <a:custGeom>
                <a:avLst/>
                <a:gdLst>
                  <a:gd name="T0" fmla="*/ 3 w 4"/>
                  <a:gd name="T1" fmla="*/ 1 h 6"/>
                  <a:gd name="T2" fmla="*/ 3 w 4"/>
                  <a:gd name="T3" fmla="*/ 5 h 6"/>
                  <a:gd name="T4" fmla="*/ 1 w 4"/>
                  <a:gd name="T5" fmla="*/ 4 h 6"/>
                  <a:gd name="T6" fmla="*/ 0 w 4"/>
                  <a:gd name="T7" fmla="*/ 4 h 6"/>
                  <a:gd name="T8" fmla="*/ 3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4" y="3"/>
                      <a:pt x="2" y="3"/>
                      <a:pt x="3" y="5"/>
                    </a:cubicBezTo>
                    <a:cubicBezTo>
                      <a:pt x="2" y="6"/>
                      <a:pt x="2" y="5"/>
                      <a:pt x="1" y="4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9" name="Freeform 128"/>
              <p:cNvSpPr>
                <a:spLocks/>
              </p:cNvSpPr>
              <p:nvPr/>
            </p:nvSpPr>
            <p:spPr bwMode="auto">
              <a:xfrm>
                <a:off x="1605" y="1496"/>
                <a:ext cx="1" cy="7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3 h 5"/>
                  <a:gd name="T4" fmla="*/ 1 w 1"/>
                  <a:gd name="T5" fmla="*/ 3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2"/>
                      <a:pt x="0" y="5"/>
                      <a:pt x="1" y="3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0" name="Freeform 129"/>
              <p:cNvSpPr>
                <a:spLocks/>
              </p:cNvSpPr>
              <p:nvPr/>
            </p:nvSpPr>
            <p:spPr bwMode="auto">
              <a:xfrm>
                <a:off x="1585" y="145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1" name="Freeform 130"/>
              <p:cNvSpPr>
                <a:spLocks/>
              </p:cNvSpPr>
              <p:nvPr/>
            </p:nvSpPr>
            <p:spPr bwMode="auto">
              <a:xfrm>
                <a:off x="1698" y="1785"/>
                <a:ext cx="9" cy="5"/>
              </a:xfrm>
              <a:custGeom>
                <a:avLst/>
                <a:gdLst>
                  <a:gd name="T0" fmla="*/ 7 w 7"/>
                  <a:gd name="T1" fmla="*/ 0 h 4"/>
                  <a:gd name="T2" fmla="*/ 7 w 7"/>
                  <a:gd name="T3" fmla="*/ 3 h 4"/>
                  <a:gd name="T4" fmla="*/ 6 w 7"/>
                  <a:gd name="T5" fmla="*/ 3 h 4"/>
                  <a:gd name="T6" fmla="*/ 5 w 7"/>
                  <a:gd name="T7" fmla="*/ 4 h 4"/>
                  <a:gd name="T8" fmla="*/ 5 w 7"/>
                  <a:gd name="T9" fmla="*/ 4 h 4"/>
                  <a:gd name="T10" fmla="*/ 5 w 7"/>
                  <a:gd name="T11" fmla="*/ 4 h 4"/>
                  <a:gd name="T12" fmla="*/ 5 w 7"/>
                  <a:gd name="T13" fmla="*/ 4 h 4"/>
                  <a:gd name="T14" fmla="*/ 5 w 7"/>
                  <a:gd name="T15" fmla="*/ 4 h 4"/>
                  <a:gd name="T16" fmla="*/ 5 w 7"/>
                  <a:gd name="T17" fmla="*/ 4 h 4"/>
                  <a:gd name="T18" fmla="*/ 5 w 7"/>
                  <a:gd name="T19" fmla="*/ 4 h 4"/>
                  <a:gd name="T20" fmla="*/ 5 w 7"/>
                  <a:gd name="T21" fmla="*/ 4 h 4"/>
                  <a:gd name="T22" fmla="*/ 5 w 7"/>
                  <a:gd name="T23" fmla="*/ 4 h 4"/>
                  <a:gd name="T24" fmla="*/ 5 w 7"/>
                  <a:gd name="T25" fmla="*/ 4 h 4"/>
                  <a:gd name="T26" fmla="*/ 0 w 7"/>
                  <a:gd name="T27" fmla="*/ 4 h 4"/>
                  <a:gd name="T28" fmla="*/ 4 w 7"/>
                  <a:gd name="T29" fmla="*/ 3 h 4"/>
                  <a:gd name="T30" fmla="*/ 4 w 7"/>
                  <a:gd name="T31" fmla="*/ 3 h 4"/>
                  <a:gd name="T32" fmla="*/ 4 w 7"/>
                  <a:gd name="T33" fmla="*/ 2 h 4"/>
                  <a:gd name="T34" fmla="*/ 5 w 7"/>
                  <a:gd name="T35" fmla="*/ 2 h 4"/>
                  <a:gd name="T36" fmla="*/ 5 w 7"/>
                  <a:gd name="T37" fmla="*/ 2 h 4"/>
                  <a:gd name="T38" fmla="*/ 5 w 7"/>
                  <a:gd name="T39" fmla="*/ 2 h 4"/>
                  <a:gd name="T40" fmla="*/ 5 w 7"/>
                  <a:gd name="T41" fmla="*/ 2 h 4"/>
                  <a:gd name="T42" fmla="*/ 4 w 7"/>
                  <a:gd name="T43" fmla="*/ 3 h 4"/>
                  <a:gd name="T44" fmla="*/ 4 w 7"/>
                  <a:gd name="T45" fmla="*/ 3 h 4"/>
                  <a:gd name="T46" fmla="*/ 4 w 7"/>
                  <a:gd name="T47" fmla="*/ 3 h 4"/>
                  <a:gd name="T48" fmla="*/ 5 w 7"/>
                  <a:gd name="T49" fmla="*/ 2 h 4"/>
                  <a:gd name="T50" fmla="*/ 6 w 7"/>
                  <a:gd name="T51" fmla="*/ 2 h 4"/>
                  <a:gd name="T52" fmla="*/ 7 w 7"/>
                  <a:gd name="T5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0" y="3"/>
                      <a:pt x="2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7" y="1"/>
                      <a:pt x="7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2" name="Freeform 131"/>
              <p:cNvSpPr>
                <a:spLocks/>
              </p:cNvSpPr>
              <p:nvPr/>
            </p:nvSpPr>
            <p:spPr bwMode="auto">
              <a:xfrm>
                <a:off x="1587" y="1446"/>
                <a:ext cx="5" cy="3"/>
              </a:xfrm>
              <a:custGeom>
                <a:avLst/>
                <a:gdLst>
                  <a:gd name="T0" fmla="*/ 4 w 4"/>
                  <a:gd name="T1" fmla="*/ 0 h 2"/>
                  <a:gd name="T2" fmla="*/ 3 w 4"/>
                  <a:gd name="T3" fmla="*/ 0 h 2"/>
                  <a:gd name="T4" fmla="*/ 2 w 4"/>
                  <a:gd name="T5" fmla="*/ 2 h 2"/>
                  <a:gd name="T6" fmla="*/ 1 w 4"/>
                  <a:gd name="T7" fmla="*/ 2 h 2"/>
                  <a:gd name="T8" fmla="*/ 1 w 4"/>
                  <a:gd name="T9" fmla="*/ 2 h 2"/>
                  <a:gd name="T10" fmla="*/ 1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2 h 2"/>
                  <a:gd name="T18" fmla="*/ 4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3" name="Freeform 132"/>
              <p:cNvSpPr>
                <a:spLocks/>
              </p:cNvSpPr>
              <p:nvPr/>
            </p:nvSpPr>
            <p:spPr bwMode="auto">
              <a:xfrm>
                <a:off x="1583" y="1449"/>
                <a:ext cx="2" cy="3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4" name="Freeform 133"/>
              <p:cNvSpPr>
                <a:spLocks/>
              </p:cNvSpPr>
              <p:nvPr/>
            </p:nvSpPr>
            <p:spPr bwMode="auto">
              <a:xfrm>
                <a:off x="1780" y="2104"/>
                <a:ext cx="8" cy="8"/>
              </a:xfrm>
              <a:custGeom>
                <a:avLst/>
                <a:gdLst>
                  <a:gd name="T0" fmla="*/ 6 w 6"/>
                  <a:gd name="T1" fmla="*/ 0 h 6"/>
                  <a:gd name="T2" fmla="*/ 5 w 6"/>
                  <a:gd name="T3" fmla="*/ 4 h 6"/>
                  <a:gd name="T4" fmla="*/ 5 w 6"/>
                  <a:gd name="T5" fmla="*/ 4 h 6"/>
                  <a:gd name="T6" fmla="*/ 3 w 6"/>
                  <a:gd name="T7" fmla="*/ 5 h 6"/>
                  <a:gd name="T8" fmla="*/ 0 w 6"/>
                  <a:gd name="T9" fmla="*/ 6 h 6"/>
                  <a:gd name="T10" fmla="*/ 3 w 6"/>
                  <a:gd name="T11" fmla="*/ 2 h 6"/>
                  <a:gd name="T12" fmla="*/ 4 w 6"/>
                  <a:gd name="T13" fmla="*/ 2 h 6"/>
                  <a:gd name="T14" fmla="*/ 5 w 6"/>
                  <a:gd name="T15" fmla="*/ 1 h 6"/>
                  <a:gd name="T16" fmla="*/ 6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6" y="2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0" y="4"/>
                      <a:pt x="1" y="3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5" name="Freeform 134"/>
              <p:cNvSpPr>
                <a:spLocks/>
              </p:cNvSpPr>
              <p:nvPr/>
            </p:nvSpPr>
            <p:spPr bwMode="auto">
              <a:xfrm>
                <a:off x="1595" y="1501"/>
                <a:ext cx="2" cy="8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1 w 2"/>
                  <a:gd name="T5" fmla="*/ 2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0" y="5"/>
                      <a:pt x="2" y="3"/>
                      <a:pt x="2" y="6"/>
                    </a:cubicBezTo>
                    <a:cubicBezTo>
                      <a:pt x="2" y="6"/>
                      <a:pt x="2" y="4"/>
                      <a:pt x="1" y="2"/>
                    </a:cubicBezTo>
                    <a:cubicBezTo>
                      <a:pt x="1" y="0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6" name="Freeform 135"/>
              <p:cNvSpPr>
                <a:spLocks/>
              </p:cNvSpPr>
              <p:nvPr/>
            </p:nvSpPr>
            <p:spPr bwMode="auto">
              <a:xfrm>
                <a:off x="1583" y="1454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7" name="Freeform 136"/>
              <p:cNvSpPr>
                <a:spLocks/>
              </p:cNvSpPr>
              <p:nvPr/>
            </p:nvSpPr>
            <p:spPr bwMode="auto">
              <a:xfrm>
                <a:off x="1587" y="1465"/>
                <a:ext cx="4" cy="7"/>
              </a:xfrm>
              <a:custGeom>
                <a:avLst/>
                <a:gdLst>
                  <a:gd name="T0" fmla="*/ 1 w 3"/>
                  <a:gd name="T1" fmla="*/ 1 h 6"/>
                  <a:gd name="T2" fmla="*/ 3 w 3"/>
                  <a:gd name="T3" fmla="*/ 6 h 6"/>
                  <a:gd name="T4" fmla="*/ 3 w 3"/>
                  <a:gd name="T5" fmla="*/ 5 h 6"/>
                  <a:gd name="T6" fmla="*/ 3 w 3"/>
                  <a:gd name="T7" fmla="*/ 5 h 6"/>
                  <a:gd name="T8" fmla="*/ 3 w 3"/>
                  <a:gd name="T9" fmla="*/ 4 h 6"/>
                  <a:gd name="T10" fmla="*/ 3 w 3"/>
                  <a:gd name="T11" fmla="*/ 2 h 6"/>
                  <a:gd name="T12" fmla="*/ 2 w 3"/>
                  <a:gd name="T13" fmla="*/ 1 h 6"/>
                  <a:gd name="T14" fmla="*/ 1 w 3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4"/>
                      <a:pt x="3" y="0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8" name="Freeform 137"/>
              <p:cNvSpPr>
                <a:spLocks/>
              </p:cNvSpPr>
              <p:nvPr/>
            </p:nvSpPr>
            <p:spPr bwMode="auto">
              <a:xfrm>
                <a:off x="1587" y="14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9" name="Freeform 138"/>
              <p:cNvSpPr>
                <a:spLocks/>
              </p:cNvSpPr>
              <p:nvPr/>
            </p:nvSpPr>
            <p:spPr bwMode="auto">
              <a:xfrm>
                <a:off x="1589" y="1469"/>
                <a:ext cx="2" cy="5"/>
              </a:xfrm>
              <a:custGeom>
                <a:avLst/>
                <a:gdLst>
                  <a:gd name="T0" fmla="*/ 0 w 1"/>
                  <a:gd name="T1" fmla="*/ 0 h 4"/>
                  <a:gd name="T2" fmla="*/ 1 w 1"/>
                  <a:gd name="T3" fmla="*/ 4 h 4"/>
                  <a:gd name="T4" fmla="*/ 1 w 1"/>
                  <a:gd name="T5" fmla="*/ 3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0" name="Freeform 139"/>
              <p:cNvSpPr>
                <a:spLocks/>
              </p:cNvSpPr>
              <p:nvPr/>
            </p:nvSpPr>
            <p:spPr bwMode="auto">
              <a:xfrm>
                <a:off x="1588" y="145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1" name="Freeform 140"/>
              <p:cNvSpPr>
                <a:spLocks/>
              </p:cNvSpPr>
              <p:nvPr/>
            </p:nvSpPr>
            <p:spPr bwMode="auto">
              <a:xfrm>
                <a:off x="1661" y="2131"/>
                <a:ext cx="22" cy="5"/>
              </a:xfrm>
              <a:custGeom>
                <a:avLst/>
                <a:gdLst>
                  <a:gd name="T0" fmla="*/ 17 w 17"/>
                  <a:gd name="T1" fmla="*/ 2 h 4"/>
                  <a:gd name="T2" fmla="*/ 10 w 17"/>
                  <a:gd name="T3" fmla="*/ 4 h 4"/>
                  <a:gd name="T4" fmla="*/ 0 w 17"/>
                  <a:gd name="T5" fmla="*/ 4 h 4"/>
                  <a:gd name="T6" fmla="*/ 5 w 17"/>
                  <a:gd name="T7" fmla="*/ 0 h 4"/>
                  <a:gd name="T8" fmla="*/ 10 w 17"/>
                  <a:gd name="T9" fmla="*/ 2 h 4"/>
                  <a:gd name="T10" fmla="*/ 17 w 1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">
                    <a:moveTo>
                      <a:pt x="17" y="2"/>
                    </a:moveTo>
                    <a:cubicBezTo>
                      <a:pt x="16" y="4"/>
                      <a:pt x="14" y="4"/>
                      <a:pt x="10" y="4"/>
                    </a:cubicBezTo>
                    <a:cubicBezTo>
                      <a:pt x="7" y="4"/>
                      <a:pt x="3" y="3"/>
                      <a:pt x="0" y="4"/>
                    </a:cubicBezTo>
                    <a:cubicBezTo>
                      <a:pt x="0" y="1"/>
                      <a:pt x="8" y="4"/>
                      <a:pt x="5" y="0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2" y="2"/>
                      <a:pt x="14" y="2"/>
                      <a:pt x="17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2" name="Oval 141"/>
              <p:cNvSpPr>
                <a:spLocks noChangeArrowheads="1"/>
              </p:cNvSpPr>
              <p:nvPr/>
            </p:nvSpPr>
            <p:spPr bwMode="auto">
              <a:xfrm>
                <a:off x="1588" y="1457"/>
                <a:ext cx="1" cy="1"/>
              </a:xfrm>
              <a:prstGeom prst="ellipse">
                <a:avLst/>
              </a:pr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3" name="Freeform 142"/>
              <p:cNvSpPr>
                <a:spLocks/>
              </p:cNvSpPr>
              <p:nvPr/>
            </p:nvSpPr>
            <p:spPr bwMode="auto">
              <a:xfrm>
                <a:off x="1588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4" name="Freeform 143"/>
              <p:cNvSpPr>
                <a:spLocks/>
              </p:cNvSpPr>
              <p:nvPr/>
            </p:nvSpPr>
            <p:spPr bwMode="auto">
              <a:xfrm>
                <a:off x="1388" y="2170"/>
                <a:ext cx="14" cy="12"/>
              </a:xfrm>
              <a:custGeom>
                <a:avLst/>
                <a:gdLst>
                  <a:gd name="T0" fmla="*/ 11 w 11"/>
                  <a:gd name="T1" fmla="*/ 3 h 9"/>
                  <a:gd name="T2" fmla="*/ 7 w 11"/>
                  <a:gd name="T3" fmla="*/ 3 h 9"/>
                  <a:gd name="T4" fmla="*/ 4 w 11"/>
                  <a:gd name="T5" fmla="*/ 3 h 9"/>
                  <a:gd name="T6" fmla="*/ 7 w 11"/>
                  <a:gd name="T7" fmla="*/ 7 h 9"/>
                  <a:gd name="T8" fmla="*/ 3 w 11"/>
                  <a:gd name="T9" fmla="*/ 1 h 9"/>
                  <a:gd name="T10" fmla="*/ 11 w 11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cubicBezTo>
                      <a:pt x="11" y="4"/>
                      <a:pt x="9" y="4"/>
                      <a:pt x="7" y="3"/>
                    </a:cubicBezTo>
                    <a:cubicBezTo>
                      <a:pt x="6" y="3"/>
                      <a:pt x="4" y="2"/>
                      <a:pt x="4" y="3"/>
                    </a:cubicBezTo>
                    <a:cubicBezTo>
                      <a:pt x="4" y="5"/>
                      <a:pt x="6" y="6"/>
                      <a:pt x="7" y="7"/>
                    </a:cubicBezTo>
                    <a:cubicBezTo>
                      <a:pt x="4" y="9"/>
                      <a:pt x="0" y="4"/>
                      <a:pt x="3" y="1"/>
                    </a:cubicBezTo>
                    <a:cubicBezTo>
                      <a:pt x="7" y="3"/>
                      <a:pt x="9" y="0"/>
                      <a:pt x="11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5" name="Freeform 144"/>
              <p:cNvSpPr>
                <a:spLocks/>
              </p:cNvSpPr>
              <p:nvPr/>
            </p:nvSpPr>
            <p:spPr bwMode="auto">
              <a:xfrm>
                <a:off x="1580" y="1474"/>
                <a:ext cx="1" cy="6"/>
              </a:xfrm>
              <a:custGeom>
                <a:avLst/>
                <a:gdLst>
                  <a:gd name="T0" fmla="*/ 1 w 1"/>
                  <a:gd name="T1" fmla="*/ 1 h 5"/>
                  <a:gd name="T2" fmla="*/ 1 w 1"/>
                  <a:gd name="T3" fmla="*/ 3 h 5"/>
                  <a:gd name="T4" fmla="*/ 0 w 1"/>
                  <a:gd name="T5" fmla="*/ 3 h 5"/>
                  <a:gd name="T6" fmla="*/ 1 w 1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5"/>
                      <a:pt x="1" y="1"/>
                      <a:pt x="0" y="3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6" name="Freeform 145"/>
              <p:cNvSpPr>
                <a:spLocks/>
              </p:cNvSpPr>
              <p:nvPr/>
            </p:nvSpPr>
            <p:spPr bwMode="auto">
              <a:xfrm>
                <a:off x="1585" y="1457"/>
                <a:ext cx="3" cy="5"/>
              </a:xfrm>
              <a:custGeom>
                <a:avLst/>
                <a:gdLst>
                  <a:gd name="T0" fmla="*/ 1 w 2"/>
                  <a:gd name="T1" fmla="*/ 2 h 4"/>
                  <a:gd name="T2" fmla="*/ 1 w 2"/>
                  <a:gd name="T3" fmla="*/ 2 h 4"/>
                  <a:gd name="T4" fmla="*/ 1 w 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7" name="Freeform 146"/>
              <p:cNvSpPr>
                <a:spLocks/>
              </p:cNvSpPr>
              <p:nvPr/>
            </p:nvSpPr>
            <p:spPr bwMode="auto">
              <a:xfrm>
                <a:off x="1580" y="1475"/>
                <a:ext cx="1" cy="4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0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8" name="Freeform 147"/>
              <p:cNvSpPr>
                <a:spLocks/>
              </p:cNvSpPr>
              <p:nvPr/>
            </p:nvSpPr>
            <p:spPr bwMode="auto">
              <a:xfrm>
                <a:off x="1589" y="14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9" name="Freeform 148"/>
              <p:cNvSpPr>
                <a:spLocks/>
              </p:cNvSpPr>
              <p:nvPr/>
            </p:nvSpPr>
            <p:spPr bwMode="auto">
              <a:xfrm>
                <a:off x="1589" y="14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0" name="Freeform 149"/>
              <p:cNvSpPr>
                <a:spLocks/>
              </p:cNvSpPr>
              <p:nvPr/>
            </p:nvSpPr>
            <p:spPr bwMode="auto">
              <a:xfrm>
                <a:off x="1589" y="14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1" name="Freeform 150"/>
              <p:cNvSpPr>
                <a:spLocks/>
              </p:cNvSpPr>
              <p:nvPr/>
            </p:nvSpPr>
            <p:spPr bwMode="auto">
              <a:xfrm>
                <a:off x="1589" y="14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2" name="Freeform 151"/>
              <p:cNvSpPr>
                <a:spLocks/>
              </p:cNvSpPr>
              <p:nvPr/>
            </p:nvSpPr>
            <p:spPr bwMode="auto">
              <a:xfrm>
                <a:off x="1588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3" name="Freeform 152"/>
              <p:cNvSpPr>
                <a:spLocks/>
              </p:cNvSpPr>
              <p:nvPr/>
            </p:nvSpPr>
            <p:spPr bwMode="auto">
              <a:xfrm>
                <a:off x="1588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4" name="Freeform 153"/>
              <p:cNvSpPr>
                <a:spLocks/>
              </p:cNvSpPr>
              <p:nvPr/>
            </p:nvSpPr>
            <p:spPr bwMode="auto">
              <a:xfrm>
                <a:off x="1588" y="14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5" name="Freeform 154"/>
              <p:cNvSpPr>
                <a:spLocks/>
              </p:cNvSpPr>
              <p:nvPr/>
            </p:nvSpPr>
            <p:spPr bwMode="auto">
              <a:xfrm>
                <a:off x="1077" y="1990"/>
                <a:ext cx="15" cy="14"/>
              </a:xfrm>
              <a:custGeom>
                <a:avLst/>
                <a:gdLst>
                  <a:gd name="T0" fmla="*/ 12 w 12"/>
                  <a:gd name="T1" fmla="*/ 10 h 11"/>
                  <a:gd name="T2" fmla="*/ 0 w 12"/>
                  <a:gd name="T3" fmla="*/ 4 h 11"/>
                  <a:gd name="T4" fmla="*/ 0 w 12"/>
                  <a:gd name="T5" fmla="*/ 0 h 11"/>
                  <a:gd name="T6" fmla="*/ 12 w 12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10"/>
                    </a:moveTo>
                    <a:cubicBezTo>
                      <a:pt x="10" y="11"/>
                      <a:pt x="6" y="7"/>
                      <a:pt x="0" y="4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4" y="1"/>
                      <a:pt x="6" y="8"/>
                      <a:pt x="12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6" name="Freeform 155"/>
              <p:cNvSpPr>
                <a:spLocks/>
              </p:cNvSpPr>
              <p:nvPr/>
            </p:nvSpPr>
            <p:spPr bwMode="auto">
              <a:xfrm>
                <a:off x="1587" y="145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7" name="Freeform 156"/>
              <p:cNvSpPr>
                <a:spLocks/>
              </p:cNvSpPr>
              <p:nvPr/>
            </p:nvSpPr>
            <p:spPr bwMode="auto">
              <a:xfrm>
                <a:off x="960" y="1852"/>
                <a:ext cx="8" cy="10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4 h 8"/>
                  <a:gd name="T4" fmla="*/ 6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cubicBezTo>
                      <a:pt x="4" y="8"/>
                      <a:pt x="2" y="7"/>
                      <a:pt x="0" y="4"/>
                    </a:cubicBezTo>
                    <a:cubicBezTo>
                      <a:pt x="2" y="0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8" name="Freeform 157"/>
              <p:cNvSpPr>
                <a:spLocks/>
              </p:cNvSpPr>
              <p:nvPr/>
            </p:nvSpPr>
            <p:spPr bwMode="auto">
              <a:xfrm>
                <a:off x="864" y="1687"/>
                <a:ext cx="14" cy="29"/>
              </a:xfrm>
              <a:custGeom>
                <a:avLst/>
                <a:gdLst>
                  <a:gd name="T0" fmla="*/ 11 w 11"/>
                  <a:gd name="T1" fmla="*/ 22 h 22"/>
                  <a:gd name="T2" fmla="*/ 8 w 11"/>
                  <a:gd name="T3" fmla="*/ 21 h 22"/>
                  <a:gd name="T4" fmla="*/ 5 w 11"/>
                  <a:gd name="T5" fmla="*/ 17 h 22"/>
                  <a:gd name="T6" fmla="*/ 4 w 11"/>
                  <a:gd name="T7" fmla="*/ 14 h 22"/>
                  <a:gd name="T8" fmla="*/ 4 w 11"/>
                  <a:gd name="T9" fmla="*/ 14 h 22"/>
                  <a:gd name="T10" fmla="*/ 4 w 11"/>
                  <a:gd name="T11" fmla="*/ 14 h 22"/>
                  <a:gd name="T12" fmla="*/ 1 w 11"/>
                  <a:gd name="T13" fmla="*/ 7 h 22"/>
                  <a:gd name="T14" fmla="*/ 1 w 11"/>
                  <a:gd name="T15" fmla="*/ 7 h 22"/>
                  <a:gd name="T16" fmla="*/ 1 w 11"/>
                  <a:gd name="T17" fmla="*/ 7 h 22"/>
                  <a:gd name="T18" fmla="*/ 1 w 11"/>
                  <a:gd name="T19" fmla="*/ 6 h 22"/>
                  <a:gd name="T20" fmla="*/ 1 w 11"/>
                  <a:gd name="T21" fmla="*/ 6 h 22"/>
                  <a:gd name="T22" fmla="*/ 1 w 11"/>
                  <a:gd name="T23" fmla="*/ 0 h 22"/>
                  <a:gd name="T24" fmla="*/ 4 w 11"/>
                  <a:gd name="T25" fmla="*/ 4 h 22"/>
                  <a:gd name="T26" fmla="*/ 4 w 11"/>
                  <a:gd name="T27" fmla="*/ 6 h 22"/>
                  <a:gd name="T28" fmla="*/ 4 w 11"/>
                  <a:gd name="T29" fmla="*/ 6 h 22"/>
                  <a:gd name="T30" fmla="*/ 4 w 11"/>
                  <a:gd name="T31" fmla="*/ 6 h 22"/>
                  <a:gd name="T32" fmla="*/ 4 w 11"/>
                  <a:gd name="T33" fmla="*/ 6 h 22"/>
                  <a:gd name="T34" fmla="*/ 7 w 11"/>
                  <a:gd name="T35" fmla="*/ 13 h 22"/>
                  <a:gd name="T36" fmla="*/ 7 w 11"/>
                  <a:gd name="T37" fmla="*/ 13 h 22"/>
                  <a:gd name="T38" fmla="*/ 7 w 11"/>
                  <a:gd name="T39" fmla="*/ 13 h 22"/>
                  <a:gd name="T40" fmla="*/ 7 w 11"/>
                  <a:gd name="T41" fmla="*/ 13 h 22"/>
                  <a:gd name="T42" fmla="*/ 7 w 11"/>
                  <a:gd name="T43" fmla="*/ 14 h 22"/>
                  <a:gd name="T44" fmla="*/ 8 w 11"/>
                  <a:gd name="T45" fmla="*/ 15 h 22"/>
                  <a:gd name="T46" fmla="*/ 11 w 11"/>
                  <a:gd name="T4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22">
                    <a:moveTo>
                      <a:pt x="11" y="22"/>
                    </a:moveTo>
                    <a:cubicBezTo>
                      <a:pt x="10" y="21"/>
                      <a:pt x="8" y="19"/>
                      <a:pt x="8" y="21"/>
                    </a:cubicBezTo>
                    <a:cubicBezTo>
                      <a:pt x="7" y="20"/>
                      <a:pt x="6" y="19"/>
                      <a:pt x="5" y="17"/>
                    </a:cubicBezTo>
                    <a:cubicBezTo>
                      <a:pt x="5" y="16"/>
                      <a:pt x="4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1"/>
                      <a:pt x="1" y="0"/>
                    </a:cubicBezTo>
                    <a:cubicBezTo>
                      <a:pt x="2" y="1"/>
                      <a:pt x="3" y="3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5"/>
                      <a:pt x="8" y="15"/>
                    </a:cubicBezTo>
                    <a:cubicBezTo>
                      <a:pt x="9" y="17"/>
                      <a:pt x="10" y="19"/>
                      <a:pt x="11" y="2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9" name="Freeform 158"/>
              <p:cNvSpPr>
                <a:spLocks/>
              </p:cNvSpPr>
              <p:nvPr/>
            </p:nvSpPr>
            <p:spPr bwMode="auto">
              <a:xfrm>
                <a:off x="879" y="1687"/>
                <a:ext cx="16" cy="21"/>
              </a:xfrm>
              <a:custGeom>
                <a:avLst/>
                <a:gdLst>
                  <a:gd name="T0" fmla="*/ 12 w 12"/>
                  <a:gd name="T1" fmla="*/ 14 h 16"/>
                  <a:gd name="T2" fmla="*/ 6 w 12"/>
                  <a:gd name="T3" fmla="*/ 10 h 16"/>
                  <a:gd name="T4" fmla="*/ 6 w 12"/>
                  <a:gd name="T5" fmla="*/ 9 h 16"/>
                  <a:gd name="T6" fmla="*/ 6 w 12"/>
                  <a:gd name="T7" fmla="*/ 9 h 16"/>
                  <a:gd name="T8" fmla="*/ 5 w 12"/>
                  <a:gd name="T9" fmla="*/ 9 h 16"/>
                  <a:gd name="T10" fmla="*/ 5 w 12"/>
                  <a:gd name="T11" fmla="*/ 9 h 16"/>
                  <a:gd name="T12" fmla="*/ 3 w 12"/>
                  <a:gd name="T13" fmla="*/ 2 h 16"/>
                  <a:gd name="T14" fmla="*/ 3 w 12"/>
                  <a:gd name="T15" fmla="*/ 2 h 16"/>
                  <a:gd name="T16" fmla="*/ 3 w 12"/>
                  <a:gd name="T17" fmla="*/ 2 h 16"/>
                  <a:gd name="T18" fmla="*/ 3 w 12"/>
                  <a:gd name="T19" fmla="*/ 2 h 16"/>
                  <a:gd name="T20" fmla="*/ 3 w 12"/>
                  <a:gd name="T21" fmla="*/ 2 h 16"/>
                  <a:gd name="T22" fmla="*/ 3 w 12"/>
                  <a:gd name="T23" fmla="*/ 2 h 16"/>
                  <a:gd name="T24" fmla="*/ 2 w 12"/>
                  <a:gd name="T25" fmla="*/ 2 h 16"/>
                  <a:gd name="T26" fmla="*/ 0 w 12"/>
                  <a:gd name="T27" fmla="*/ 1 h 16"/>
                  <a:gd name="T28" fmla="*/ 6 w 12"/>
                  <a:gd name="T29" fmla="*/ 1 h 16"/>
                  <a:gd name="T30" fmla="*/ 6 w 12"/>
                  <a:gd name="T31" fmla="*/ 1 h 16"/>
                  <a:gd name="T32" fmla="*/ 6 w 12"/>
                  <a:gd name="T33" fmla="*/ 1 h 16"/>
                  <a:gd name="T34" fmla="*/ 8 w 12"/>
                  <a:gd name="T35" fmla="*/ 8 h 16"/>
                  <a:gd name="T36" fmla="*/ 8 w 12"/>
                  <a:gd name="T37" fmla="*/ 8 h 16"/>
                  <a:gd name="T38" fmla="*/ 8 w 12"/>
                  <a:gd name="T39" fmla="*/ 8 h 16"/>
                  <a:gd name="T40" fmla="*/ 8 w 12"/>
                  <a:gd name="T41" fmla="*/ 8 h 16"/>
                  <a:gd name="T42" fmla="*/ 8 w 12"/>
                  <a:gd name="T43" fmla="*/ 8 h 16"/>
                  <a:gd name="T44" fmla="*/ 9 w 12"/>
                  <a:gd name="T45" fmla="*/ 8 h 16"/>
                  <a:gd name="T46" fmla="*/ 9 w 12"/>
                  <a:gd name="T47" fmla="*/ 8 h 16"/>
                  <a:gd name="T48" fmla="*/ 9 w 12"/>
                  <a:gd name="T49" fmla="*/ 9 h 16"/>
                  <a:gd name="T50" fmla="*/ 10 w 12"/>
                  <a:gd name="T51" fmla="*/ 10 h 16"/>
                  <a:gd name="T52" fmla="*/ 12 w 12"/>
                  <a:gd name="T5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16">
                    <a:moveTo>
                      <a:pt x="12" y="14"/>
                    </a:moveTo>
                    <a:cubicBezTo>
                      <a:pt x="10" y="13"/>
                      <a:pt x="8" y="12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8" y="1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10" y="1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10"/>
                      <a:pt x="10" y="10"/>
                    </a:cubicBezTo>
                    <a:cubicBezTo>
                      <a:pt x="10" y="11"/>
                      <a:pt x="11" y="12"/>
                      <a:pt x="12" y="1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0" name="Freeform 159"/>
              <p:cNvSpPr>
                <a:spLocks/>
              </p:cNvSpPr>
              <p:nvPr/>
            </p:nvSpPr>
            <p:spPr bwMode="auto">
              <a:xfrm>
                <a:off x="866" y="1678"/>
                <a:ext cx="17" cy="10"/>
              </a:xfrm>
              <a:custGeom>
                <a:avLst/>
                <a:gdLst>
                  <a:gd name="T0" fmla="*/ 7 w 13"/>
                  <a:gd name="T1" fmla="*/ 3 h 8"/>
                  <a:gd name="T2" fmla="*/ 7 w 13"/>
                  <a:gd name="T3" fmla="*/ 5 h 8"/>
                  <a:gd name="T4" fmla="*/ 0 w 13"/>
                  <a:gd name="T5" fmla="*/ 3 h 8"/>
                  <a:gd name="T6" fmla="*/ 2 w 13"/>
                  <a:gd name="T7" fmla="*/ 3 h 8"/>
                  <a:gd name="T8" fmla="*/ 8 w 13"/>
                  <a:gd name="T9" fmla="*/ 0 h 8"/>
                  <a:gd name="T10" fmla="*/ 13 w 13"/>
                  <a:gd name="T11" fmla="*/ 5 h 8"/>
                  <a:gd name="T12" fmla="*/ 9 w 13"/>
                  <a:gd name="T13" fmla="*/ 8 h 8"/>
                  <a:gd name="T14" fmla="*/ 7 w 13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3"/>
                    </a:moveTo>
                    <a:cubicBezTo>
                      <a:pt x="6" y="4"/>
                      <a:pt x="7" y="5"/>
                      <a:pt x="7" y="5"/>
                    </a:cubicBezTo>
                    <a:cubicBezTo>
                      <a:pt x="3" y="6"/>
                      <a:pt x="3" y="2"/>
                      <a:pt x="0" y="3"/>
                    </a:cubicBezTo>
                    <a:cubicBezTo>
                      <a:pt x="0" y="1"/>
                      <a:pt x="2" y="1"/>
                      <a:pt x="2" y="3"/>
                    </a:cubicBezTo>
                    <a:cubicBezTo>
                      <a:pt x="6" y="1"/>
                      <a:pt x="5" y="2"/>
                      <a:pt x="8" y="0"/>
                    </a:cubicBezTo>
                    <a:cubicBezTo>
                      <a:pt x="9" y="2"/>
                      <a:pt x="11" y="3"/>
                      <a:pt x="13" y="5"/>
                    </a:cubicBezTo>
                    <a:cubicBezTo>
                      <a:pt x="13" y="6"/>
                      <a:pt x="11" y="7"/>
                      <a:pt x="9" y="8"/>
                    </a:cubicBezTo>
                    <a:cubicBezTo>
                      <a:pt x="4" y="7"/>
                      <a:pt x="10" y="4"/>
                      <a:pt x="7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1" name="Freeform 160"/>
              <p:cNvSpPr>
                <a:spLocks/>
              </p:cNvSpPr>
              <p:nvPr/>
            </p:nvSpPr>
            <p:spPr bwMode="auto">
              <a:xfrm>
                <a:off x="849" y="1665"/>
                <a:ext cx="12" cy="17"/>
              </a:xfrm>
              <a:custGeom>
                <a:avLst/>
                <a:gdLst>
                  <a:gd name="T0" fmla="*/ 9 w 9"/>
                  <a:gd name="T1" fmla="*/ 13 h 13"/>
                  <a:gd name="T2" fmla="*/ 6 w 9"/>
                  <a:gd name="T3" fmla="*/ 12 h 13"/>
                  <a:gd name="T4" fmla="*/ 6 w 9"/>
                  <a:gd name="T5" fmla="*/ 11 h 13"/>
                  <a:gd name="T6" fmla="*/ 6 w 9"/>
                  <a:gd name="T7" fmla="*/ 11 h 13"/>
                  <a:gd name="T8" fmla="*/ 6 w 9"/>
                  <a:gd name="T9" fmla="*/ 10 h 13"/>
                  <a:gd name="T10" fmla="*/ 6 w 9"/>
                  <a:gd name="T11" fmla="*/ 10 h 13"/>
                  <a:gd name="T12" fmla="*/ 6 w 9"/>
                  <a:gd name="T13" fmla="*/ 10 h 13"/>
                  <a:gd name="T14" fmla="*/ 5 w 9"/>
                  <a:gd name="T15" fmla="*/ 7 h 13"/>
                  <a:gd name="T16" fmla="*/ 3 w 9"/>
                  <a:gd name="T17" fmla="*/ 0 h 13"/>
                  <a:gd name="T18" fmla="*/ 7 w 9"/>
                  <a:gd name="T19" fmla="*/ 9 h 13"/>
                  <a:gd name="T20" fmla="*/ 8 w 9"/>
                  <a:gd name="T21" fmla="*/ 10 h 13"/>
                  <a:gd name="T22" fmla="*/ 8 w 9"/>
                  <a:gd name="T23" fmla="*/ 10 h 13"/>
                  <a:gd name="T24" fmla="*/ 8 w 9"/>
                  <a:gd name="T25" fmla="*/ 10 h 13"/>
                  <a:gd name="T26" fmla="*/ 8 w 9"/>
                  <a:gd name="T27" fmla="*/ 11 h 13"/>
                  <a:gd name="T28" fmla="*/ 9 w 9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cubicBezTo>
                      <a:pt x="7" y="13"/>
                      <a:pt x="7" y="13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8"/>
                      <a:pt x="5" y="7"/>
                    </a:cubicBezTo>
                    <a:cubicBezTo>
                      <a:pt x="2" y="1"/>
                      <a:pt x="0" y="11"/>
                      <a:pt x="3" y="0"/>
                    </a:cubicBezTo>
                    <a:cubicBezTo>
                      <a:pt x="5" y="3"/>
                      <a:pt x="6" y="6"/>
                      <a:pt x="7" y="9"/>
                    </a:cubicBezTo>
                    <a:cubicBezTo>
                      <a:pt x="7" y="9"/>
                      <a:pt x="7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9" y="12"/>
                      <a:pt x="9" y="1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2" name="Freeform 161"/>
              <p:cNvSpPr>
                <a:spLocks/>
              </p:cNvSpPr>
              <p:nvPr/>
            </p:nvSpPr>
            <p:spPr bwMode="auto">
              <a:xfrm>
                <a:off x="1589" y="1450"/>
                <a:ext cx="0" cy="4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3" name="Freeform 162"/>
              <p:cNvSpPr>
                <a:spLocks/>
              </p:cNvSpPr>
              <p:nvPr/>
            </p:nvSpPr>
            <p:spPr bwMode="auto">
              <a:xfrm>
                <a:off x="837" y="1602"/>
                <a:ext cx="7" cy="21"/>
              </a:xfrm>
              <a:custGeom>
                <a:avLst/>
                <a:gdLst>
                  <a:gd name="T0" fmla="*/ 5 w 5"/>
                  <a:gd name="T1" fmla="*/ 15 h 16"/>
                  <a:gd name="T2" fmla="*/ 0 w 5"/>
                  <a:gd name="T3" fmla="*/ 0 h 16"/>
                  <a:gd name="T4" fmla="*/ 5 w 5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5" y="15"/>
                    </a:moveTo>
                    <a:cubicBezTo>
                      <a:pt x="4" y="16"/>
                      <a:pt x="1" y="4"/>
                      <a:pt x="0" y="0"/>
                    </a:cubicBezTo>
                    <a:cubicBezTo>
                      <a:pt x="3" y="3"/>
                      <a:pt x="4" y="8"/>
                      <a:pt x="5" y="1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4" name="Freeform 163"/>
              <p:cNvSpPr>
                <a:spLocks/>
              </p:cNvSpPr>
              <p:nvPr/>
            </p:nvSpPr>
            <p:spPr bwMode="auto">
              <a:xfrm>
                <a:off x="845" y="1570"/>
                <a:ext cx="8" cy="14"/>
              </a:xfrm>
              <a:custGeom>
                <a:avLst/>
                <a:gdLst>
                  <a:gd name="T0" fmla="*/ 1 w 6"/>
                  <a:gd name="T1" fmla="*/ 9 h 10"/>
                  <a:gd name="T2" fmla="*/ 0 w 6"/>
                  <a:gd name="T3" fmla="*/ 2 h 10"/>
                  <a:gd name="T4" fmla="*/ 1 w 6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1" y="9"/>
                    </a:moveTo>
                    <a:cubicBezTo>
                      <a:pt x="3" y="6"/>
                      <a:pt x="1" y="6"/>
                      <a:pt x="0" y="2"/>
                    </a:cubicBezTo>
                    <a:cubicBezTo>
                      <a:pt x="4" y="0"/>
                      <a:pt x="6" y="10"/>
                      <a:pt x="1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5" name="Freeform 164"/>
              <p:cNvSpPr>
                <a:spLocks/>
              </p:cNvSpPr>
              <p:nvPr/>
            </p:nvSpPr>
            <p:spPr bwMode="auto">
              <a:xfrm>
                <a:off x="865" y="1547"/>
                <a:ext cx="5" cy="13"/>
              </a:xfrm>
              <a:custGeom>
                <a:avLst/>
                <a:gdLst>
                  <a:gd name="T0" fmla="*/ 2 w 4"/>
                  <a:gd name="T1" fmla="*/ 10 h 10"/>
                  <a:gd name="T2" fmla="*/ 0 w 4"/>
                  <a:gd name="T3" fmla="*/ 2 h 10"/>
                  <a:gd name="T4" fmla="*/ 2 w 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2" y="10"/>
                    </a:moveTo>
                    <a:cubicBezTo>
                      <a:pt x="0" y="8"/>
                      <a:pt x="2" y="7"/>
                      <a:pt x="0" y="2"/>
                    </a:cubicBezTo>
                    <a:cubicBezTo>
                      <a:pt x="4" y="0"/>
                      <a:pt x="3" y="9"/>
                      <a:pt x="2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6" name="Freeform 165"/>
              <p:cNvSpPr>
                <a:spLocks/>
              </p:cNvSpPr>
              <p:nvPr/>
            </p:nvSpPr>
            <p:spPr bwMode="auto">
              <a:xfrm>
                <a:off x="1585" y="1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7" name="Freeform 166"/>
              <p:cNvSpPr>
                <a:spLocks/>
              </p:cNvSpPr>
              <p:nvPr/>
            </p:nvSpPr>
            <p:spPr bwMode="auto">
              <a:xfrm>
                <a:off x="1009" y="1492"/>
                <a:ext cx="8" cy="13"/>
              </a:xfrm>
              <a:custGeom>
                <a:avLst/>
                <a:gdLst>
                  <a:gd name="T0" fmla="*/ 6 w 6"/>
                  <a:gd name="T1" fmla="*/ 10 h 10"/>
                  <a:gd name="T2" fmla="*/ 3 w 6"/>
                  <a:gd name="T3" fmla="*/ 10 h 10"/>
                  <a:gd name="T4" fmla="*/ 2 w 6"/>
                  <a:gd name="T5" fmla="*/ 0 h 10"/>
                  <a:gd name="T6" fmla="*/ 6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cubicBezTo>
                      <a:pt x="5" y="10"/>
                      <a:pt x="4" y="10"/>
                      <a:pt x="3" y="10"/>
                    </a:cubicBezTo>
                    <a:cubicBezTo>
                      <a:pt x="0" y="8"/>
                      <a:pt x="2" y="4"/>
                      <a:pt x="2" y="0"/>
                    </a:cubicBezTo>
                    <a:cubicBezTo>
                      <a:pt x="3" y="4"/>
                      <a:pt x="5" y="5"/>
                      <a:pt x="6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8" name="Freeform 167"/>
              <p:cNvSpPr>
                <a:spLocks/>
              </p:cNvSpPr>
              <p:nvPr/>
            </p:nvSpPr>
            <p:spPr bwMode="auto">
              <a:xfrm>
                <a:off x="958" y="1442"/>
                <a:ext cx="6" cy="8"/>
              </a:xfrm>
              <a:custGeom>
                <a:avLst/>
                <a:gdLst>
                  <a:gd name="T0" fmla="*/ 3 w 5"/>
                  <a:gd name="T1" fmla="*/ 6 h 6"/>
                  <a:gd name="T2" fmla="*/ 0 w 5"/>
                  <a:gd name="T3" fmla="*/ 1 h 6"/>
                  <a:gd name="T4" fmla="*/ 2 w 5"/>
                  <a:gd name="T5" fmla="*/ 0 h 6"/>
                  <a:gd name="T6" fmla="*/ 3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5" y="0"/>
                      <a:pt x="3" y="5"/>
                      <a:pt x="3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9" name="Freeform 168"/>
              <p:cNvSpPr>
                <a:spLocks/>
              </p:cNvSpPr>
              <p:nvPr/>
            </p:nvSpPr>
            <p:spPr bwMode="auto">
              <a:xfrm>
                <a:off x="951" y="1433"/>
                <a:ext cx="7" cy="12"/>
              </a:xfrm>
              <a:custGeom>
                <a:avLst/>
                <a:gdLst>
                  <a:gd name="T0" fmla="*/ 2 w 5"/>
                  <a:gd name="T1" fmla="*/ 9 h 9"/>
                  <a:gd name="T2" fmla="*/ 1 w 5"/>
                  <a:gd name="T3" fmla="*/ 1 h 9"/>
                  <a:gd name="T4" fmla="*/ 4 w 5"/>
                  <a:gd name="T5" fmla="*/ 8 h 9"/>
                  <a:gd name="T6" fmla="*/ 2 w 5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0" y="7"/>
                      <a:pt x="2" y="5"/>
                      <a:pt x="1" y="1"/>
                    </a:cubicBezTo>
                    <a:cubicBezTo>
                      <a:pt x="5" y="0"/>
                      <a:pt x="4" y="5"/>
                      <a:pt x="4" y="8"/>
                    </a:cubicBezTo>
                    <a:cubicBezTo>
                      <a:pt x="3" y="8"/>
                      <a:pt x="2" y="8"/>
                      <a:pt x="2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0" name="Freeform 169"/>
              <p:cNvSpPr>
                <a:spLocks/>
              </p:cNvSpPr>
              <p:nvPr/>
            </p:nvSpPr>
            <p:spPr bwMode="auto">
              <a:xfrm>
                <a:off x="907" y="1407"/>
                <a:ext cx="6" cy="18"/>
              </a:xfrm>
              <a:custGeom>
                <a:avLst/>
                <a:gdLst>
                  <a:gd name="T0" fmla="*/ 4 w 5"/>
                  <a:gd name="T1" fmla="*/ 14 h 14"/>
                  <a:gd name="T2" fmla="*/ 0 w 5"/>
                  <a:gd name="T3" fmla="*/ 2 h 14"/>
                  <a:gd name="T4" fmla="*/ 2 w 5"/>
                  <a:gd name="T5" fmla="*/ 0 h 14"/>
                  <a:gd name="T6" fmla="*/ 3 w 5"/>
                  <a:gd name="T7" fmla="*/ 3 h 14"/>
                  <a:gd name="T8" fmla="*/ 5 w 5"/>
                  <a:gd name="T9" fmla="*/ 4 h 14"/>
                  <a:gd name="T10" fmla="*/ 4 w 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4">
                    <a:moveTo>
                      <a:pt x="4" y="14"/>
                    </a:moveTo>
                    <a:cubicBezTo>
                      <a:pt x="2" y="10"/>
                      <a:pt x="2" y="8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4" y="0"/>
                      <a:pt x="3" y="1"/>
                      <a:pt x="3" y="3"/>
                    </a:cubicBezTo>
                    <a:cubicBezTo>
                      <a:pt x="3" y="4"/>
                      <a:pt x="3" y="5"/>
                      <a:pt x="5" y="4"/>
                    </a:cubicBezTo>
                    <a:cubicBezTo>
                      <a:pt x="4" y="8"/>
                      <a:pt x="5" y="8"/>
                      <a:pt x="4" y="1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1" name="Freeform 170"/>
              <p:cNvSpPr>
                <a:spLocks/>
              </p:cNvSpPr>
              <p:nvPr/>
            </p:nvSpPr>
            <p:spPr bwMode="auto">
              <a:xfrm>
                <a:off x="1060" y="1356"/>
                <a:ext cx="17" cy="30"/>
              </a:xfrm>
              <a:custGeom>
                <a:avLst/>
                <a:gdLst>
                  <a:gd name="T0" fmla="*/ 10 w 13"/>
                  <a:gd name="T1" fmla="*/ 23 h 23"/>
                  <a:gd name="T2" fmla="*/ 8 w 13"/>
                  <a:gd name="T3" fmla="*/ 12 h 23"/>
                  <a:gd name="T4" fmla="*/ 5 w 13"/>
                  <a:gd name="T5" fmla="*/ 19 h 23"/>
                  <a:gd name="T6" fmla="*/ 3 w 13"/>
                  <a:gd name="T7" fmla="*/ 13 h 23"/>
                  <a:gd name="T8" fmla="*/ 4 w 13"/>
                  <a:gd name="T9" fmla="*/ 10 h 23"/>
                  <a:gd name="T10" fmla="*/ 0 w 13"/>
                  <a:gd name="T11" fmla="*/ 8 h 23"/>
                  <a:gd name="T12" fmla="*/ 3 w 13"/>
                  <a:gd name="T13" fmla="*/ 1 h 23"/>
                  <a:gd name="T14" fmla="*/ 4 w 13"/>
                  <a:gd name="T15" fmla="*/ 7 h 23"/>
                  <a:gd name="T16" fmla="*/ 13 w 13"/>
                  <a:gd name="T17" fmla="*/ 7 h 23"/>
                  <a:gd name="T18" fmla="*/ 10 w 13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23">
                    <a:moveTo>
                      <a:pt x="10" y="23"/>
                    </a:moveTo>
                    <a:cubicBezTo>
                      <a:pt x="4" y="22"/>
                      <a:pt x="11" y="16"/>
                      <a:pt x="8" y="12"/>
                    </a:cubicBezTo>
                    <a:cubicBezTo>
                      <a:pt x="3" y="11"/>
                      <a:pt x="4" y="17"/>
                      <a:pt x="5" y="19"/>
                    </a:cubicBezTo>
                    <a:cubicBezTo>
                      <a:pt x="0" y="18"/>
                      <a:pt x="2" y="15"/>
                      <a:pt x="3" y="13"/>
                    </a:cubicBezTo>
                    <a:cubicBezTo>
                      <a:pt x="3" y="12"/>
                      <a:pt x="4" y="11"/>
                      <a:pt x="4" y="10"/>
                    </a:cubicBezTo>
                    <a:cubicBezTo>
                      <a:pt x="4" y="9"/>
                      <a:pt x="3" y="9"/>
                      <a:pt x="0" y="8"/>
                    </a:cubicBezTo>
                    <a:cubicBezTo>
                      <a:pt x="1" y="6"/>
                      <a:pt x="3" y="4"/>
                      <a:pt x="3" y="1"/>
                    </a:cubicBezTo>
                    <a:cubicBezTo>
                      <a:pt x="7" y="0"/>
                      <a:pt x="4" y="5"/>
                      <a:pt x="4" y="7"/>
                    </a:cubicBezTo>
                    <a:cubicBezTo>
                      <a:pt x="9" y="4"/>
                      <a:pt x="7" y="11"/>
                      <a:pt x="13" y="7"/>
                    </a:cubicBezTo>
                    <a:cubicBezTo>
                      <a:pt x="10" y="12"/>
                      <a:pt x="9" y="16"/>
                      <a:pt x="10" y="2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2" name="Freeform 171"/>
              <p:cNvSpPr>
                <a:spLocks/>
              </p:cNvSpPr>
              <p:nvPr/>
            </p:nvSpPr>
            <p:spPr bwMode="auto">
              <a:xfrm>
                <a:off x="1588" y="1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3" name="Freeform 172"/>
              <p:cNvSpPr>
                <a:spLocks/>
              </p:cNvSpPr>
              <p:nvPr/>
            </p:nvSpPr>
            <p:spPr bwMode="auto">
              <a:xfrm>
                <a:off x="1588" y="1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4" name="Freeform 173"/>
              <p:cNvSpPr>
                <a:spLocks/>
              </p:cNvSpPr>
              <p:nvPr/>
            </p:nvSpPr>
            <p:spPr bwMode="auto">
              <a:xfrm>
                <a:off x="1588" y="145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5" name="Freeform 174"/>
              <p:cNvSpPr>
                <a:spLocks/>
              </p:cNvSpPr>
              <p:nvPr/>
            </p:nvSpPr>
            <p:spPr bwMode="auto">
              <a:xfrm>
                <a:off x="1589" y="1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6" name="Freeform 175"/>
              <p:cNvSpPr>
                <a:spLocks/>
              </p:cNvSpPr>
              <p:nvPr/>
            </p:nvSpPr>
            <p:spPr bwMode="auto">
              <a:xfrm>
                <a:off x="1026" y="1238"/>
                <a:ext cx="13" cy="8"/>
              </a:xfrm>
              <a:custGeom>
                <a:avLst/>
                <a:gdLst>
                  <a:gd name="T0" fmla="*/ 7 w 10"/>
                  <a:gd name="T1" fmla="*/ 6 h 6"/>
                  <a:gd name="T2" fmla="*/ 1 w 10"/>
                  <a:gd name="T3" fmla="*/ 4 h 6"/>
                  <a:gd name="T4" fmla="*/ 1 w 10"/>
                  <a:gd name="T5" fmla="*/ 0 h 6"/>
                  <a:gd name="T6" fmla="*/ 7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7" y="6"/>
                    </a:moveTo>
                    <a:cubicBezTo>
                      <a:pt x="5" y="3"/>
                      <a:pt x="5" y="5"/>
                      <a:pt x="1" y="4"/>
                    </a:cubicBezTo>
                    <a:cubicBezTo>
                      <a:pt x="2" y="2"/>
                      <a:pt x="0" y="1"/>
                      <a:pt x="1" y="0"/>
                    </a:cubicBezTo>
                    <a:cubicBezTo>
                      <a:pt x="3" y="2"/>
                      <a:pt x="10" y="2"/>
                      <a:pt x="7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7" name="Freeform 176"/>
              <p:cNvSpPr>
                <a:spLocks/>
              </p:cNvSpPr>
              <p:nvPr/>
            </p:nvSpPr>
            <p:spPr bwMode="auto">
              <a:xfrm>
                <a:off x="960" y="1194"/>
                <a:ext cx="8" cy="10"/>
              </a:xfrm>
              <a:custGeom>
                <a:avLst/>
                <a:gdLst>
                  <a:gd name="T0" fmla="*/ 1 w 6"/>
                  <a:gd name="T1" fmla="*/ 8 h 8"/>
                  <a:gd name="T2" fmla="*/ 6 w 6"/>
                  <a:gd name="T3" fmla="*/ 3 h 8"/>
                  <a:gd name="T4" fmla="*/ 1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1" y="8"/>
                    </a:moveTo>
                    <a:cubicBezTo>
                      <a:pt x="0" y="6"/>
                      <a:pt x="1" y="0"/>
                      <a:pt x="6" y="3"/>
                    </a:cubicBezTo>
                    <a:cubicBezTo>
                      <a:pt x="5" y="7"/>
                      <a:pt x="2" y="5"/>
                      <a:pt x="1" y="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8" name="Freeform 177"/>
              <p:cNvSpPr>
                <a:spLocks/>
              </p:cNvSpPr>
              <p:nvPr/>
            </p:nvSpPr>
            <p:spPr bwMode="auto">
              <a:xfrm>
                <a:off x="949" y="1120"/>
                <a:ext cx="22" cy="27"/>
              </a:xfrm>
              <a:custGeom>
                <a:avLst/>
                <a:gdLst>
                  <a:gd name="T0" fmla="*/ 4 w 17"/>
                  <a:gd name="T1" fmla="*/ 21 h 21"/>
                  <a:gd name="T2" fmla="*/ 9 w 17"/>
                  <a:gd name="T3" fmla="*/ 8 h 21"/>
                  <a:gd name="T4" fmla="*/ 5 w 17"/>
                  <a:gd name="T5" fmla="*/ 2 h 21"/>
                  <a:gd name="T6" fmla="*/ 17 w 17"/>
                  <a:gd name="T7" fmla="*/ 0 h 21"/>
                  <a:gd name="T8" fmla="*/ 9 w 17"/>
                  <a:gd name="T9" fmla="*/ 10 h 21"/>
                  <a:gd name="T10" fmla="*/ 4 w 17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4" y="21"/>
                    </a:moveTo>
                    <a:cubicBezTo>
                      <a:pt x="0" y="20"/>
                      <a:pt x="7" y="9"/>
                      <a:pt x="9" y="8"/>
                    </a:cubicBezTo>
                    <a:cubicBezTo>
                      <a:pt x="10" y="5"/>
                      <a:pt x="6" y="4"/>
                      <a:pt x="5" y="2"/>
                    </a:cubicBezTo>
                    <a:cubicBezTo>
                      <a:pt x="8" y="0"/>
                      <a:pt x="13" y="1"/>
                      <a:pt x="17" y="0"/>
                    </a:cubicBezTo>
                    <a:cubicBezTo>
                      <a:pt x="17" y="3"/>
                      <a:pt x="10" y="14"/>
                      <a:pt x="9" y="10"/>
                    </a:cubicBezTo>
                    <a:cubicBezTo>
                      <a:pt x="8" y="14"/>
                      <a:pt x="7" y="18"/>
                      <a:pt x="4" y="2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9" name="Freeform 178"/>
              <p:cNvSpPr>
                <a:spLocks/>
              </p:cNvSpPr>
              <p:nvPr/>
            </p:nvSpPr>
            <p:spPr bwMode="auto">
              <a:xfrm>
                <a:off x="1103" y="1186"/>
                <a:ext cx="10" cy="9"/>
              </a:xfrm>
              <a:custGeom>
                <a:avLst/>
                <a:gdLst>
                  <a:gd name="T0" fmla="*/ 2 w 8"/>
                  <a:gd name="T1" fmla="*/ 7 h 7"/>
                  <a:gd name="T2" fmla="*/ 7 w 8"/>
                  <a:gd name="T3" fmla="*/ 0 h 7"/>
                  <a:gd name="T4" fmla="*/ 2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7"/>
                    </a:moveTo>
                    <a:cubicBezTo>
                      <a:pt x="0" y="4"/>
                      <a:pt x="5" y="0"/>
                      <a:pt x="7" y="0"/>
                    </a:cubicBezTo>
                    <a:cubicBezTo>
                      <a:pt x="8" y="3"/>
                      <a:pt x="3" y="5"/>
                      <a:pt x="2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0" name="Freeform 179"/>
              <p:cNvSpPr>
                <a:spLocks/>
              </p:cNvSpPr>
              <p:nvPr/>
            </p:nvSpPr>
            <p:spPr bwMode="auto">
              <a:xfrm>
                <a:off x="1157" y="1168"/>
                <a:ext cx="7" cy="13"/>
              </a:xfrm>
              <a:custGeom>
                <a:avLst/>
                <a:gdLst>
                  <a:gd name="T0" fmla="*/ 0 w 6"/>
                  <a:gd name="T1" fmla="*/ 10 h 10"/>
                  <a:gd name="T2" fmla="*/ 1 w 6"/>
                  <a:gd name="T3" fmla="*/ 0 h 10"/>
                  <a:gd name="T4" fmla="*/ 0 w 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1" y="7"/>
                      <a:pt x="0" y="4"/>
                      <a:pt x="1" y="0"/>
                    </a:cubicBezTo>
                    <a:cubicBezTo>
                      <a:pt x="6" y="4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1" name="Freeform 180"/>
              <p:cNvSpPr>
                <a:spLocks/>
              </p:cNvSpPr>
              <p:nvPr/>
            </p:nvSpPr>
            <p:spPr bwMode="auto">
              <a:xfrm>
                <a:off x="1328" y="1278"/>
                <a:ext cx="5" cy="6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3 h 5"/>
                  <a:gd name="T4" fmla="*/ 2 w 4"/>
                  <a:gd name="T5" fmla="*/ 2 h 5"/>
                  <a:gd name="T6" fmla="*/ 3 w 4"/>
                  <a:gd name="T7" fmla="*/ 3 h 5"/>
                  <a:gd name="T8" fmla="*/ 2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0"/>
                      <a:pt x="2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2" name="Freeform 181"/>
              <p:cNvSpPr>
                <a:spLocks/>
              </p:cNvSpPr>
              <p:nvPr/>
            </p:nvSpPr>
            <p:spPr bwMode="auto">
              <a:xfrm>
                <a:off x="1340" y="1280"/>
                <a:ext cx="7" cy="7"/>
              </a:xfrm>
              <a:custGeom>
                <a:avLst/>
                <a:gdLst>
                  <a:gd name="T0" fmla="*/ 3 w 6"/>
                  <a:gd name="T1" fmla="*/ 5 h 5"/>
                  <a:gd name="T2" fmla="*/ 0 w 6"/>
                  <a:gd name="T3" fmla="*/ 0 h 5"/>
                  <a:gd name="T4" fmla="*/ 6 w 6"/>
                  <a:gd name="T5" fmla="*/ 4 h 5"/>
                  <a:gd name="T6" fmla="*/ 3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3" y="2"/>
                      <a:pt x="5" y="1"/>
                      <a:pt x="6" y="4"/>
                    </a:cubicBezTo>
                    <a:cubicBezTo>
                      <a:pt x="6" y="5"/>
                      <a:pt x="3" y="3"/>
                      <a:pt x="3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3" name="Oval 182"/>
              <p:cNvSpPr>
                <a:spLocks noChangeArrowheads="1"/>
              </p:cNvSpPr>
              <p:nvPr/>
            </p:nvSpPr>
            <p:spPr bwMode="auto">
              <a:xfrm>
                <a:off x="1588" y="1455"/>
                <a:ext cx="1" cy="1"/>
              </a:xfrm>
              <a:prstGeom prst="ellipse">
                <a:avLst/>
              </a:pr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4" name="Freeform 183"/>
              <p:cNvSpPr>
                <a:spLocks/>
              </p:cNvSpPr>
              <p:nvPr/>
            </p:nvSpPr>
            <p:spPr bwMode="auto">
              <a:xfrm>
                <a:off x="1588" y="145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5" name="Freeform 184"/>
              <p:cNvSpPr>
                <a:spLocks/>
              </p:cNvSpPr>
              <p:nvPr/>
            </p:nvSpPr>
            <p:spPr bwMode="auto">
              <a:xfrm>
                <a:off x="1260" y="1184"/>
                <a:ext cx="6" cy="5"/>
              </a:xfrm>
              <a:custGeom>
                <a:avLst/>
                <a:gdLst>
                  <a:gd name="T0" fmla="*/ 0 w 5"/>
                  <a:gd name="T1" fmla="*/ 4 h 4"/>
                  <a:gd name="T2" fmla="*/ 1 w 5"/>
                  <a:gd name="T3" fmla="*/ 1 h 4"/>
                  <a:gd name="T4" fmla="*/ 5 w 5"/>
                  <a:gd name="T5" fmla="*/ 1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3" y="3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6" name="Freeform 185"/>
              <p:cNvSpPr>
                <a:spLocks/>
              </p:cNvSpPr>
              <p:nvPr/>
            </p:nvSpPr>
            <p:spPr bwMode="auto">
              <a:xfrm>
                <a:off x="1587" y="1454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7" name="Freeform 186"/>
              <p:cNvSpPr>
                <a:spLocks/>
              </p:cNvSpPr>
              <p:nvPr/>
            </p:nvSpPr>
            <p:spPr bwMode="auto">
              <a:xfrm>
                <a:off x="1312" y="1201"/>
                <a:ext cx="29" cy="11"/>
              </a:xfrm>
              <a:custGeom>
                <a:avLst/>
                <a:gdLst>
                  <a:gd name="T0" fmla="*/ 0 w 22"/>
                  <a:gd name="T1" fmla="*/ 9 h 9"/>
                  <a:gd name="T2" fmla="*/ 2 w 22"/>
                  <a:gd name="T3" fmla="*/ 4 h 9"/>
                  <a:gd name="T4" fmla="*/ 8 w 22"/>
                  <a:gd name="T5" fmla="*/ 1 h 9"/>
                  <a:gd name="T6" fmla="*/ 22 w 22"/>
                  <a:gd name="T7" fmla="*/ 2 h 9"/>
                  <a:gd name="T8" fmla="*/ 17 w 22"/>
                  <a:gd name="T9" fmla="*/ 4 h 9"/>
                  <a:gd name="T10" fmla="*/ 11 w 22"/>
                  <a:gd name="T11" fmla="*/ 4 h 9"/>
                  <a:gd name="T12" fmla="*/ 5 w 22"/>
                  <a:gd name="T13" fmla="*/ 6 h 9"/>
                  <a:gd name="T14" fmla="*/ 0 w 22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cubicBezTo>
                      <a:pt x="0" y="7"/>
                      <a:pt x="1" y="5"/>
                      <a:pt x="2" y="4"/>
                    </a:cubicBezTo>
                    <a:cubicBezTo>
                      <a:pt x="4" y="3"/>
                      <a:pt x="6" y="1"/>
                      <a:pt x="8" y="1"/>
                    </a:cubicBezTo>
                    <a:cubicBezTo>
                      <a:pt x="12" y="0"/>
                      <a:pt x="17" y="0"/>
                      <a:pt x="22" y="2"/>
                    </a:cubicBezTo>
                    <a:cubicBezTo>
                      <a:pt x="21" y="3"/>
                      <a:pt x="19" y="3"/>
                      <a:pt x="17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9" y="5"/>
                      <a:pt x="7" y="5"/>
                      <a:pt x="5" y="6"/>
                    </a:cubicBezTo>
                    <a:cubicBezTo>
                      <a:pt x="3" y="6"/>
                      <a:pt x="2" y="8"/>
                      <a:pt x="0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8" name="Freeform 187"/>
              <p:cNvSpPr>
                <a:spLocks/>
              </p:cNvSpPr>
              <p:nvPr/>
            </p:nvSpPr>
            <p:spPr bwMode="auto">
              <a:xfrm>
                <a:off x="1371" y="1215"/>
                <a:ext cx="14" cy="13"/>
              </a:xfrm>
              <a:custGeom>
                <a:avLst/>
                <a:gdLst>
                  <a:gd name="T0" fmla="*/ 3 w 11"/>
                  <a:gd name="T1" fmla="*/ 9 h 10"/>
                  <a:gd name="T2" fmla="*/ 5 w 11"/>
                  <a:gd name="T3" fmla="*/ 5 h 10"/>
                  <a:gd name="T4" fmla="*/ 2 w 11"/>
                  <a:gd name="T5" fmla="*/ 4 h 10"/>
                  <a:gd name="T6" fmla="*/ 8 w 11"/>
                  <a:gd name="T7" fmla="*/ 4 h 10"/>
                  <a:gd name="T8" fmla="*/ 11 w 11"/>
                  <a:gd name="T9" fmla="*/ 9 h 10"/>
                  <a:gd name="T10" fmla="*/ 9 w 11"/>
                  <a:gd name="T11" fmla="*/ 10 h 10"/>
                  <a:gd name="T12" fmla="*/ 7 w 11"/>
                  <a:gd name="T13" fmla="*/ 10 h 10"/>
                  <a:gd name="T14" fmla="*/ 3 w 11"/>
                  <a:gd name="T1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cubicBezTo>
                      <a:pt x="0" y="6"/>
                      <a:pt x="5" y="8"/>
                      <a:pt x="5" y="5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0"/>
                      <a:pt x="6" y="4"/>
                      <a:pt x="8" y="4"/>
                    </a:cubicBezTo>
                    <a:cubicBezTo>
                      <a:pt x="11" y="7"/>
                      <a:pt x="8" y="7"/>
                      <a:pt x="11" y="9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6" y="10"/>
                      <a:pt x="4" y="9"/>
                      <a:pt x="3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9" name="Freeform 188"/>
              <p:cNvSpPr>
                <a:spLocks/>
              </p:cNvSpPr>
              <p:nvPr/>
            </p:nvSpPr>
            <p:spPr bwMode="auto">
              <a:xfrm>
                <a:off x="1585" y="14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0" name="Freeform 189"/>
              <p:cNvSpPr>
                <a:spLocks/>
              </p:cNvSpPr>
              <p:nvPr/>
            </p:nvSpPr>
            <p:spPr bwMode="auto">
              <a:xfrm>
                <a:off x="1578" y="1425"/>
                <a:ext cx="2" cy="10"/>
              </a:xfrm>
              <a:custGeom>
                <a:avLst/>
                <a:gdLst>
                  <a:gd name="T0" fmla="*/ 1 w 2"/>
                  <a:gd name="T1" fmla="*/ 4 h 7"/>
                  <a:gd name="T2" fmla="*/ 0 w 2"/>
                  <a:gd name="T3" fmla="*/ 0 h 7"/>
                  <a:gd name="T4" fmla="*/ 2 w 2"/>
                  <a:gd name="T5" fmla="*/ 7 h 7"/>
                  <a:gd name="T6" fmla="*/ 1 w 2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4"/>
                    </a:moveTo>
                    <a:cubicBezTo>
                      <a:pt x="1" y="3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7"/>
                    </a:cubicBezTo>
                    <a:cubicBezTo>
                      <a:pt x="2" y="7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1" name="Freeform 190"/>
              <p:cNvSpPr>
                <a:spLocks/>
              </p:cNvSpPr>
              <p:nvPr/>
            </p:nvSpPr>
            <p:spPr bwMode="auto">
              <a:xfrm>
                <a:off x="1489" y="1125"/>
                <a:ext cx="10" cy="13"/>
              </a:xfrm>
              <a:custGeom>
                <a:avLst/>
                <a:gdLst>
                  <a:gd name="T0" fmla="*/ 5 w 8"/>
                  <a:gd name="T1" fmla="*/ 6 h 10"/>
                  <a:gd name="T2" fmla="*/ 4 w 8"/>
                  <a:gd name="T3" fmla="*/ 6 h 10"/>
                  <a:gd name="T4" fmla="*/ 2 w 8"/>
                  <a:gd name="T5" fmla="*/ 7 h 10"/>
                  <a:gd name="T6" fmla="*/ 0 w 8"/>
                  <a:gd name="T7" fmla="*/ 4 h 10"/>
                  <a:gd name="T8" fmla="*/ 2 w 8"/>
                  <a:gd name="T9" fmla="*/ 0 h 10"/>
                  <a:gd name="T10" fmla="*/ 6 w 8"/>
                  <a:gd name="T11" fmla="*/ 6 h 10"/>
                  <a:gd name="T12" fmla="*/ 6 w 8"/>
                  <a:gd name="T13" fmla="*/ 10 h 10"/>
                  <a:gd name="T14" fmla="*/ 5 w 8"/>
                  <a:gd name="T1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5" y="6"/>
                    </a:moveTo>
                    <a:cubicBezTo>
                      <a:pt x="5" y="6"/>
                      <a:pt x="4" y="6"/>
                      <a:pt x="4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1" y="4"/>
                      <a:pt x="0" y="4"/>
                    </a:cubicBezTo>
                    <a:cubicBezTo>
                      <a:pt x="1" y="3"/>
                      <a:pt x="0" y="0"/>
                      <a:pt x="2" y="0"/>
                    </a:cubicBezTo>
                    <a:cubicBezTo>
                      <a:pt x="2" y="2"/>
                      <a:pt x="4" y="4"/>
                      <a:pt x="6" y="6"/>
                    </a:cubicBezTo>
                    <a:cubicBezTo>
                      <a:pt x="7" y="8"/>
                      <a:pt x="8" y="9"/>
                      <a:pt x="6" y="10"/>
                    </a:cubicBezTo>
                    <a:cubicBezTo>
                      <a:pt x="6" y="9"/>
                      <a:pt x="6" y="8"/>
                      <a:pt x="5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2" name="Freeform 191"/>
              <p:cNvSpPr>
                <a:spLocks/>
              </p:cNvSpPr>
              <p:nvPr/>
            </p:nvSpPr>
            <p:spPr bwMode="auto">
              <a:xfrm>
                <a:off x="1617" y="1246"/>
                <a:ext cx="8" cy="7"/>
              </a:xfrm>
              <a:custGeom>
                <a:avLst/>
                <a:gdLst>
                  <a:gd name="T0" fmla="*/ 0 w 6"/>
                  <a:gd name="T1" fmla="*/ 2 h 5"/>
                  <a:gd name="T2" fmla="*/ 4 w 6"/>
                  <a:gd name="T3" fmla="*/ 1 h 5"/>
                  <a:gd name="T4" fmla="*/ 6 w 6"/>
                  <a:gd name="T5" fmla="*/ 5 h 5"/>
                  <a:gd name="T6" fmla="*/ 3 w 6"/>
                  <a:gd name="T7" fmla="*/ 3 h 5"/>
                  <a:gd name="T8" fmla="*/ 0 w 6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1"/>
                      <a:pt x="2" y="0"/>
                      <a:pt x="4" y="1"/>
                    </a:cubicBezTo>
                    <a:cubicBezTo>
                      <a:pt x="5" y="2"/>
                      <a:pt x="6" y="3"/>
                      <a:pt x="6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3" name="Freeform 192"/>
              <p:cNvSpPr>
                <a:spLocks/>
              </p:cNvSpPr>
              <p:nvPr/>
            </p:nvSpPr>
            <p:spPr bwMode="auto">
              <a:xfrm>
                <a:off x="1647" y="1212"/>
                <a:ext cx="8" cy="17"/>
              </a:xfrm>
              <a:custGeom>
                <a:avLst/>
                <a:gdLst>
                  <a:gd name="T0" fmla="*/ 2 w 6"/>
                  <a:gd name="T1" fmla="*/ 13 h 13"/>
                  <a:gd name="T2" fmla="*/ 0 w 6"/>
                  <a:gd name="T3" fmla="*/ 10 h 13"/>
                  <a:gd name="T4" fmla="*/ 0 w 6"/>
                  <a:gd name="T5" fmla="*/ 3 h 13"/>
                  <a:gd name="T6" fmla="*/ 6 w 6"/>
                  <a:gd name="T7" fmla="*/ 0 h 13"/>
                  <a:gd name="T8" fmla="*/ 2 w 6"/>
                  <a:gd name="T9" fmla="*/ 8 h 13"/>
                  <a:gd name="T10" fmla="*/ 4 w 6"/>
                  <a:gd name="T11" fmla="*/ 10 h 13"/>
                  <a:gd name="T12" fmla="*/ 2 w 6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2" y="13"/>
                    </a:moveTo>
                    <a:cubicBezTo>
                      <a:pt x="1" y="12"/>
                      <a:pt x="2" y="10"/>
                      <a:pt x="0" y="10"/>
                    </a:cubicBezTo>
                    <a:cubicBezTo>
                      <a:pt x="1" y="7"/>
                      <a:pt x="3" y="3"/>
                      <a:pt x="0" y="3"/>
                    </a:cubicBezTo>
                    <a:cubicBezTo>
                      <a:pt x="2" y="2"/>
                      <a:pt x="4" y="2"/>
                      <a:pt x="6" y="0"/>
                    </a:cubicBezTo>
                    <a:cubicBezTo>
                      <a:pt x="4" y="4"/>
                      <a:pt x="5" y="9"/>
                      <a:pt x="2" y="8"/>
                    </a:cubicBezTo>
                    <a:cubicBezTo>
                      <a:pt x="2" y="12"/>
                      <a:pt x="3" y="10"/>
                      <a:pt x="4" y="10"/>
                    </a:cubicBezTo>
                    <a:cubicBezTo>
                      <a:pt x="5" y="12"/>
                      <a:pt x="2" y="10"/>
                      <a:pt x="2" y="1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4" name="Freeform 193"/>
              <p:cNvSpPr>
                <a:spLocks/>
              </p:cNvSpPr>
              <p:nvPr/>
            </p:nvSpPr>
            <p:spPr bwMode="auto">
              <a:xfrm>
                <a:off x="1653" y="1289"/>
                <a:ext cx="7" cy="8"/>
              </a:xfrm>
              <a:custGeom>
                <a:avLst/>
                <a:gdLst>
                  <a:gd name="T0" fmla="*/ 0 w 5"/>
                  <a:gd name="T1" fmla="*/ 6 h 6"/>
                  <a:gd name="T2" fmla="*/ 4 w 5"/>
                  <a:gd name="T3" fmla="*/ 1 h 6"/>
                  <a:gd name="T4" fmla="*/ 4 w 5"/>
                  <a:gd name="T5" fmla="*/ 4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3" y="1"/>
                      <a:pt x="4" y="1"/>
                    </a:cubicBezTo>
                    <a:cubicBezTo>
                      <a:pt x="5" y="0"/>
                      <a:pt x="5" y="1"/>
                      <a:pt x="4" y="4"/>
                    </a:cubicBezTo>
                    <a:cubicBezTo>
                      <a:pt x="2" y="1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5" name="Freeform 194"/>
              <p:cNvSpPr>
                <a:spLocks/>
              </p:cNvSpPr>
              <p:nvPr/>
            </p:nvSpPr>
            <p:spPr bwMode="auto">
              <a:xfrm>
                <a:off x="1677" y="1245"/>
                <a:ext cx="5" cy="8"/>
              </a:xfrm>
              <a:custGeom>
                <a:avLst/>
                <a:gdLst>
                  <a:gd name="T0" fmla="*/ 4 w 4"/>
                  <a:gd name="T1" fmla="*/ 3 h 6"/>
                  <a:gd name="T2" fmla="*/ 0 w 4"/>
                  <a:gd name="T3" fmla="*/ 2 h 6"/>
                  <a:gd name="T4" fmla="*/ 2 w 4"/>
                  <a:gd name="T5" fmla="*/ 0 h 6"/>
                  <a:gd name="T6" fmla="*/ 4 w 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2" y="6"/>
                      <a:pt x="0" y="4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2"/>
                      <a:pt x="1" y="3"/>
                      <a:pt x="4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6" name="Freeform 195"/>
              <p:cNvSpPr>
                <a:spLocks noEditPoints="1"/>
              </p:cNvSpPr>
              <p:nvPr/>
            </p:nvSpPr>
            <p:spPr bwMode="auto">
              <a:xfrm>
                <a:off x="860" y="1167"/>
                <a:ext cx="1366" cy="1033"/>
              </a:xfrm>
              <a:custGeom>
                <a:avLst/>
                <a:gdLst>
                  <a:gd name="T0" fmla="*/ 646 w 1045"/>
                  <a:gd name="T1" fmla="*/ 186 h 791"/>
                  <a:gd name="T2" fmla="*/ 626 w 1045"/>
                  <a:gd name="T3" fmla="*/ 251 h 791"/>
                  <a:gd name="T4" fmla="*/ 582 w 1045"/>
                  <a:gd name="T5" fmla="*/ 249 h 791"/>
                  <a:gd name="T6" fmla="*/ 583 w 1045"/>
                  <a:gd name="T7" fmla="*/ 263 h 791"/>
                  <a:gd name="T8" fmla="*/ 566 w 1045"/>
                  <a:gd name="T9" fmla="*/ 264 h 791"/>
                  <a:gd name="T10" fmla="*/ 549 w 1045"/>
                  <a:gd name="T11" fmla="*/ 240 h 791"/>
                  <a:gd name="T12" fmla="*/ 547 w 1045"/>
                  <a:gd name="T13" fmla="*/ 235 h 791"/>
                  <a:gd name="T14" fmla="*/ 555 w 1045"/>
                  <a:gd name="T15" fmla="*/ 222 h 791"/>
                  <a:gd name="T16" fmla="*/ 555 w 1045"/>
                  <a:gd name="T17" fmla="*/ 222 h 791"/>
                  <a:gd name="T18" fmla="*/ 557 w 1045"/>
                  <a:gd name="T19" fmla="*/ 221 h 791"/>
                  <a:gd name="T20" fmla="*/ 565 w 1045"/>
                  <a:gd name="T21" fmla="*/ 226 h 791"/>
                  <a:gd name="T22" fmla="*/ 556 w 1045"/>
                  <a:gd name="T23" fmla="*/ 221 h 791"/>
                  <a:gd name="T24" fmla="*/ 537 w 1045"/>
                  <a:gd name="T25" fmla="*/ 208 h 791"/>
                  <a:gd name="T26" fmla="*/ 519 w 1045"/>
                  <a:gd name="T27" fmla="*/ 176 h 791"/>
                  <a:gd name="T28" fmla="*/ 395 w 1045"/>
                  <a:gd name="T29" fmla="*/ 121 h 791"/>
                  <a:gd name="T30" fmla="*/ 347 w 1045"/>
                  <a:gd name="T31" fmla="*/ 87 h 791"/>
                  <a:gd name="T32" fmla="*/ 178 w 1045"/>
                  <a:gd name="T33" fmla="*/ 82 h 791"/>
                  <a:gd name="T34" fmla="*/ 141 w 1045"/>
                  <a:gd name="T35" fmla="*/ 225 h 791"/>
                  <a:gd name="T36" fmla="*/ 100 w 1045"/>
                  <a:gd name="T37" fmla="*/ 190 h 791"/>
                  <a:gd name="T38" fmla="*/ 114 w 1045"/>
                  <a:gd name="T39" fmla="*/ 370 h 791"/>
                  <a:gd name="T40" fmla="*/ 58 w 1045"/>
                  <a:gd name="T41" fmla="*/ 168 h 791"/>
                  <a:gd name="T42" fmla="*/ 37 w 1045"/>
                  <a:gd name="T43" fmla="*/ 311 h 791"/>
                  <a:gd name="T44" fmla="*/ 24 w 1045"/>
                  <a:gd name="T45" fmla="*/ 162 h 791"/>
                  <a:gd name="T46" fmla="*/ 23 w 1045"/>
                  <a:gd name="T47" fmla="*/ 384 h 791"/>
                  <a:gd name="T48" fmla="*/ 127 w 1045"/>
                  <a:gd name="T49" fmla="*/ 564 h 791"/>
                  <a:gd name="T50" fmla="*/ 295 w 1045"/>
                  <a:gd name="T51" fmla="*/ 734 h 791"/>
                  <a:gd name="T52" fmla="*/ 485 w 1045"/>
                  <a:gd name="T53" fmla="*/ 787 h 791"/>
                  <a:gd name="T54" fmla="*/ 739 w 1045"/>
                  <a:gd name="T55" fmla="*/ 747 h 791"/>
                  <a:gd name="T56" fmla="*/ 938 w 1045"/>
                  <a:gd name="T57" fmla="*/ 588 h 791"/>
                  <a:gd name="T58" fmla="*/ 901 w 1045"/>
                  <a:gd name="T59" fmla="*/ 614 h 791"/>
                  <a:gd name="T60" fmla="*/ 673 w 1045"/>
                  <a:gd name="T61" fmla="*/ 733 h 791"/>
                  <a:gd name="T62" fmla="*/ 705 w 1045"/>
                  <a:gd name="T63" fmla="*/ 711 h 791"/>
                  <a:gd name="T64" fmla="*/ 862 w 1045"/>
                  <a:gd name="T65" fmla="*/ 596 h 791"/>
                  <a:gd name="T66" fmla="*/ 1003 w 1045"/>
                  <a:gd name="T67" fmla="*/ 347 h 791"/>
                  <a:gd name="T68" fmla="*/ 942 w 1045"/>
                  <a:gd name="T69" fmla="*/ 346 h 791"/>
                  <a:gd name="T70" fmla="*/ 881 w 1045"/>
                  <a:gd name="T71" fmla="*/ 256 h 791"/>
                  <a:gd name="T72" fmla="*/ 777 w 1045"/>
                  <a:gd name="T73" fmla="*/ 437 h 791"/>
                  <a:gd name="T74" fmla="*/ 807 w 1045"/>
                  <a:gd name="T75" fmla="*/ 326 h 791"/>
                  <a:gd name="T76" fmla="*/ 807 w 1045"/>
                  <a:gd name="T77" fmla="*/ 149 h 791"/>
                  <a:gd name="T78" fmla="*/ 789 w 1045"/>
                  <a:gd name="T79" fmla="*/ 322 h 791"/>
                  <a:gd name="T80" fmla="*/ 774 w 1045"/>
                  <a:gd name="T81" fmla="*/ 145 h 791"/>
                  <a:gd name="T82" fmla="*/ 657 w 1045"/>
                  <a:gd name="T83" fmla="*/ 124 h 791"/>
                  <a:gd name="T84" fmla="*/ 684 w 1045"/>
                  <a:gd name="T85" fmla="*/ 113 h 791"/>
                  <a:gd name="T86" fmla="*/ 720 w 1045"/>
                  <a:gd name="T87" fmla="*/ 411 h 791"/>
                  <a:gd name="T88" fmla="*/ 644 w 1045"/>
                  <a:gd name="T89" fmla="*/ 471 h 791"/>
                  <a:gd name="T90" fmla="*/ 695 w 1045"/>
                  <a:gd name="T91" fmla="*/ 435 h 791"/>
                  <a:gd name="T92" fmla="*/ 772 w 1045"/>
                  <a:gd name="T93" fmla="*/ 357 h 791"/>
                  <a:gd name="T94" fmla="*/ 720 w 1045"/>
                  <a:gd name="T95" fmla="*/ 460 h 791"/>
                  <a:gd name="T96" fmla="*/ 651 w 1045"/>
                  <a:gd name="T97" fmla="*/ 500 h 791"/>
                  <a:gd name="T98" fmla="*/ 564 w 1045"/>
                  <a:gd name="T99" fmla="*/ 267 h 791"/>
                  <a:gd name="T100" fmla="*/ 609 w 1045"/>
                  <a:gd name="T101" fmla="*/ 736 h 791"/>
                  <a:gd name="T102" fmla="*/ 479 w 1045"/>
                  <a:gd name="T103" fmla="*/ 787 h 791"/>
                  <a:gd name="T104" fmla="*/ 554 w 1045"/>
                  <a:gd name="T105" fmla="*/ 226 h 791"/>
                  <a:gd name="T106" fmla="*/ 236 w 1045"/>
                  <a:gd name="T107" fmla="*/ 643 h 791"/>
                  <a:gd name="T108" fmla="*/ 120 w 1045"/>
                  <a:gd name="T109" fmla="*/ 487 h 791"/>
                  <a:gd name="T110" fmla="*/ 153 w 1045"/>
                  <a:gd name="T111" fmla="*/ 488 h 791"/>
                  <a:gd name="T112" fmla="*/ 56 w 1045"/>
                  <a:gd name="T113" fmla="*/ 388 h 791"/>
                  <a:gd name="T114" fmla="*/ 116 w 1045"/>
                  <a:gd name="T115" fmla="*/ 422 h 791"/>
                  <a:gd name="T116" fmla="*/ 168 w 1045"/>
                  <a:gd name="T117" fmla="*/ 361 h 791"/>
                  <a:gd name="T118" fmla="*/ 166 w 1045"/>
                  <a:gd name="T119" fmla="*/ 357 h 791"/>
                  <a:gd name="T120" fmla="*/ 70 w 1045"/>
                  <a:gd name="T121" fmla="*/ 378 h 791"/>
                  <a:gd name="T122" fmla="*/ 62 w 1045"/>
                  <a:gd name="T123" fmla="*/ 335 h 791"/>
                  <a:gd name="T124" fmla="*/ 188 w 1045"/>
                  <a:gd name="T125" fmla="*/ 119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45" h="791">
                    <a:moveTo>
                      <a:pt x="640" y="129"/>
                    </a:moveTo>
                    <a:cubicBezTo>
                      <a:pt x="640" y="130"/>
                      <a:pt x="640" y="131"/>
                      <a:pt x="640" y="132"/>
                    </a:cubicBezTo>
                    <a:cubicBezTo>
                      <a:pt x="641" y="132"/>
                      <a:pt x="641" y="133"/>
                      <a:pt x="641" y="134"/>
                    </a:cubicBezTo>
                    <a:cubicBezTo>
                      <a:pt x="642" y="134"/>
                      <a:pt x="642" y="135"/>
                      <a:pt x="643" y="135"/>
                    </a:cubicBezTo>
                    <a:cubicBezTo>
                      <a:pt x="643" y="136"/>
                      <a:pt x="644" y="136"/>
                      <a:pt x="644" y="136"/>
                    </a:cubicBezTo>
                    <a:cubicBezTo>
                      <a:pt x="642" y="139"/>
                      <a:pt x="643" y="140"/>
                      <a:pt x="644" y="141"/>
                    </a:cubicBezTo>
                    <a:cubicBezTo>
                      <a:pt x="644" y="141"/>
                      <a:pt x="645" y="141"/>
                      <a:pt x="645" y="142"/>
                    </a:cubicBezTo>
                    <a:cubicBezTo>
                      <a:pt x="645" y="142"/>
                      <a:pt x="645" y="142"/>
                      <a:pt x="645" y="143"/>
                    </a:cubicBezTo>
                    <a:cubicBezTo>
                      <a:pt x="645" y="144"/>
                      <a:pt x="644" y="145"/>
                      <a:pt x="641" y="147"/>
                    </a:cubicBezTo>
                    <a:cubicBezTo>
                      <a:pt x="642" y="148"/>
                      <a:pt x="647" y="143"/>
                      <a:pt x="647" y="145"/>
                    </a:cubicBezTo>
                    <a:cubicBezTo>
                      <a:pt x="646" y="146"/>
                      <a:pt x="645" y="148"/>
                      <a:pt x="644" y="150"/>
                    </a:cubicBezTo>
                    <a:cubicBezTo>
                      <a:pt x="648" y="148"/>
                      <a:pt x="647" y="151"/>
                      <a:pt x="644" y="154"/>
                    </a:cubicBezTo>
                    <a:cubicBezTo>
                      <a:pt x="644" y="153"/>
                      <a:pt x="643" y="155"/>
                      <a:pt x="642" y="154"/>
                    </a:cubicBezTo>
                    <a:cubicBezTo>
                      <a:pt x="643" y="153"/>
                      <a:pt x="643" y="152"/>
                      <a:pt x="642" y="151"/>
                    </a:cubicBezTo>
                    <a:cubicBezTo>
                      <a:pt x="642" y="151"/>
                      <a:pt x="640" y="151"/>
                      <a:pt x="639" y="151"/>
                    </a:cubicBezTo>
                    <a:cubicBezTo>
                      <a:pt x="640" y="152"/>
                      <a:pt x="640" y="156"/>
                      <a:pt x="643" y="155"/>
                    </a:cubicBezTo>
                    <a:cubicBezTo>
                      <a:pt x="643" y="155"/>
                      <a:pt x="642" y="155"/>
                      <a:pt x="643" y="154"/>
                    </a:cubicBezTo>
                    <a:cubicBezTo>
                      <a:pt x="644" y="155"/>
                      <a:pt x="646" y="153"/>
                      <a:pt x="646" y="154"/>
                    </a:cubicBezTo>
                    <a:cubicBezTo>
                      <a:pt x="644" y="156"/>
                      <a:pt x="643" y="156"/>
                      <a:pt x="644" y="156"/>
                    </a:cubicBezTo>
                    <a:cubicBezTo>
                      <a:pt x="645" y="156"/>
                      <a:pt x="647" y="155"/>
                      <a:pt x="647" y="155"/>
                    </a:cubicBezTo>
                    <a:cubicBezTo>
                      <a:pt x="646" y="157"/>
                      <a:pt x="646" y="158"/>
                      <a:pt x="646" y="160"/>
                    </a:cubicBezTo>
                    <a:cubicBezTo>
                      <a:pt x="646" y="160"/>
                      <a:pt x="647" y="160"/>
                      <a:pt x="647" y="161"/>
                    </a:cubicBezTo>
                    <a:cubicBezTo>
                      <a:pt x="648" y="161"/>
                      <a:pt x="648" y="161"/>
                      <a:pt x="649" y="161"/>
                    </a:cubicBezTo>
                    <a:cubicBezTo>
                      <a:pt x="648" y="163"/>
                      <a:pt x="647" y="164"/>
                      <a:pt x="647" y="165"/>
                    </a:cubicBezTo>
                    <a:cubicBezTo>
                      <a:pt x="647" y="166"/>
                      <a:pt x="648" y="166"/>
                      <a:pt x="648" y="167"/>
                    </a:cubicBezTo>
                    <a:cubicBezTo>
                      <a:pt x="649" y="169"/>
                      <a:pt x="649" y="170"/>
                      <a:pt x="643" y="174"/>
                    </a:cubicBezTo>
                    <a:cubicBezTo>
                      <a:pt x="645" y="174"/>
                      <a:pt x="646" y="175"/>
                      <a:pt x="646" y="175"/>
                    </a:cubicBezTo>
                    <a:cubicBezTo>
                      <a:pt x="646" y="176"/>
                      <a:pt x="646" y="178"/>
                      <a:pt x="644" y="180"/>
                    </a:cubicBezTo>
                    <a:cubicBezTo>
                      <a:pt x="644" y="180"/>
                      <a:pt x="647" y="178"/>
                      <a:pt x="647" y="179"/>
                    </a:cubicBezTo>
                    <a:cubicBezTo>
                      <a:pt x="645" y="181"/>
                      <a:pt x="646" y="182"/>
                      <a:pt x="648" y="183"/>
                    </a:cubicBezTo>
                    <a:cubicBezTo>
                      <a:pt x="648" y="183"/>
                      <a:pt x="649" y="183"/>
                      <a:pt x="649" y="183"/>
                    </a:cubicBezTo>
                    <a:cubicBezTo>
                      <a:pt x="649" y="183"/>
                      <a:pt x="650" y="184"/>
                      <a:pt x="650" y="184"/>
                    </a:cubicBezTo>
                    <a:cubicBezTo>
                      <a:pt x="651" y="184"/>
                      <a:pt x="651" y="185"/>
                      <a:pt x="651" y="186"/>
                    </a:cubicBezTo>
                    <a:cubicBezTo>
                      <a:pt x="646" y="187"/>
                      <a:pt x="651" y="183"/>
                      <a:pt x="646" y="186"/>
                    </a:cubicBezTo>
                    <a:cubicBezTo>
                      <a:pt x="647" y="186"/>
                      <a:pt x="648" y="187"/>
                      <a:pt x="648" y="188"/>
                    </a:cubicBezTo>
                    <a:cubicBezTo>
                      <a:pt x="648" y="188"/>
                      <a:pt x="648" y="188"/>
                      <a:pt x="648" y="189"/>
                    </a:cubicBezTo>
                    <a:cubicBezTo>
                      <a:pt x="648" y="189"/>
                      <a:pt x="648" y="189"/>
                      <a:pt x="648" y="189"/>
                    </a:cubicBezTo>
                    <a:cubicBezTo>
                      <a:pt x="648" y="189"/>
                      <a:pt x="648" y="189"/>
                      <a:pt x="648" y="189"/>
                    </a:cubicBezTo>
                    <a:cubicBezTo>
                      <a:pt x="648" y="189"/>
                      <a:pt x="648" y="189"/>
                      <a:pt x="648" y="189"/>
                    </a:cubicBezTo>
                    <a:cubicBezTo>
                      <a:pt x="649" y="193"/>
                      <a:pt x="646" y="184"/>
                      <a:pt x="646" y="185"/>
                    </a:cubicBezTo>
                    <a:cubicBezTo>
                      <a:pt x="646" y="185"/>
                      <a:pt x="646" y="185"/>
                      <a:pt x="646" y="185"/>
                    </a:cubicBezTo>
                    <a:cubicBezTo>
                      <a:pt x="646" y="185"/>
                      <a:pt x="646" y="185"/>
                      <a:pt x="646" y="185"/>
                    </a:cubicBezTo>
                    <a:cubicBezTo>
                      <a:pt x="646" y="185"/>
                      <a:pt x="646" y="185"/>
                      <a:pt x="646" y="185"/>
                    </a:cubicBezTo>
                    <a:cubicBezTo>
                      <a:pt x="646" y="185"/>
                      <a:pt x="646" y="185"/>
                      <a:pt x="646" y="185"/>
                    </a:cubicBezTo>
                    <a:cubicBezTo>
                      <a:pt x="646" y="186"/>
                      <a:pt x="646" y="186"/>
                      <a:pt x="646" y="186"/>
                    </a:cubicBezTo>
                    <a:cubicBezTo>
                      <a:pt x="646" y="186"/>
                      <a:pt x="646" y="187"/>
                      <a:pt x="646" y="187"/>
                    </a:cubicBezTo>
                    <a:cubicBezTo>
                      <a:pt x="646" y="192"/>
                      <a:pt x="645" y="196"/>
                      <a:pt x="646" y="200"/>
                    </a:cubicBezTo>
                    <a:cubicBezTo>
                      <a:pt x="644" y="200"/>
                      <a:pt x="644" y="197"/>
                      <a:pt x="641" y="199"/>
                    </a:cubicBezTo>
                    <a:cubicBezTo>
                      <a:pt x="641" y="199"/>
                      <a:pt x="642" y="200"/>
                      <a:pt x="642" y="200"/>
                    </a:cubicBezTo>
                    <a:cubicBezTo>
                      <a:pt x="642" y="201"/>
                      <a:pt x="642" y="201"/>
                      <a:pt x="642" y="201"/>
                    </a:cubicBezTo>
                    <a:cubicBezTo>
                      <a:pt x="642" y="201"/>
                      <a:pt x="642" y="201"/>
                      <a:pt x="642" y="201"/>
                    </a:cubicBezTo>
                    <a:cubicBezTo>
                      <a:pt x="642" y="201"/>
                      <a:pt x="642" y="201"/>
                      <a:pt x="642" y="201"/>
                    </a:cubicBezTo>
                    <a:cubicBezTo>
                      <a:pt x="642" y="201"/>
                      <a:pt x="642" y="201"/>
                      <a:pt x="642" y="201"/>
                    </a:cubicBezTo>
                    <a:cubicBezTo>
                      <a:pt x="641" y="201"/>
                      <a:pt x="641" y="201"/>
                      <a:pt x="642" y="201"/>
                    </a:cubicBezTo>
                    <a:cubicBezTo>
                      <a:pt x="641" y="201"/>
                      <a:pt x="639" y="202"/>
                      <a:pt x="638" y="202"/>
                    </a:cubicBezTo>
                    <a:cubicBezTo>
                      <a:pt x="638" y="202"/>
                      <a:pt x="639" y="202"/>
                      <a:pt x="639" y="202"/>
                    </a:cubicBezTo>
                    <a:cubicBezTo>
                      <a:pt x="638" y="202"/>
                      <a:pt x="638" y="202"/>
                      <a:pt x="638" y="202"/>
                    </a:cubicBezTo>
                    <a:cubicBezTo>
                      <a:pt x="638" y="202"/>
                      <a:pt x="638" y="202"/>
                      <a:pt x="638" y="202"/>
                    </a:cubicBezTo>
                    <a:cubicBezTo>
                      <a:pt x="637" y="203"/>
                      <a:pt x="635" y="204"/>
                      <a:pt x="634" y="205"/>
                    </a:cubicBezTo>
                    <a:cubicBezTo>
                      <a:pt x="637" y="205"/>
                      <a:pt x="638" y="204"/>
                      <a:pt x="639" y="204"/>
                    </a:cubicBezTo>
                    <a:cubicBezTo>
                      <a:pt x="639" y="205"/>
                      <a:pt x="639" y="205"/>
                      <a:pt x="639" y="205"/>
                    </a:cubicBezTo>
                    <a:cubicBezTo>
                      <a:pt x="637" y="206"/>
                      <a:pt x="635" y="206"/>
                      <a:pt x="635" y="206"/>
                    </a:cubicBezTo>
                    <a:cubicBezTo>
                      <a:pt x="636" y="207"/>
                      <a:pt x="636" y="208"/>
                      <a:pt x="636" y="209"/>
                    </a:cubicBezTo>
                    <a:cubicBezTo>
                      <a:pt x="636" y="209"/>
                      <a:pt x="636" y="210"/>
                      <a:pt x="637" y="210"/>
                    </a:cubicBezTo>
                    <a:cubicBezTo>
                      <a:pt x="637" y="211"/>
                      <a:pt x="638" y="211"/>
                      <a:pt x="639" y="211"/>
                    </a:cubicBezTo>
                    <a:cubicBezTo>
                      <a:pt x="635" y="211"/>
                      <a:pt x="638" y="212"/>
                      <a:pt x="638" y="212"/>
                    </a:cubicBezTo>
                    <a:cubicBezTo>
                      <a:pt x="638" y="212"/>
                      <a:pt x="636" y="212"/>
                      <a:pt x="636" y="212"/>
                    </a:cubicBezTo>
                    <a:cubicBezTo>
                      <a:pt x="635" y="213"/>
                      <a:pt x="635" y="214"/>
                      <a:pt x="635" y="215"/>
                    </a:cubicBezTo>
                    <a:cubicBezTo>
                      <a:pt x="635" y="216"/>
                      <a:pt x="636" y="217"/>
                      <a:pt x="637" y="218"/>
                    </a:cubicBezTo>
                    <a:cubicBezTo>
                      <a:pt x="637" y="218"/>
                      <a:pt x="638" y="219"/>
                      <a:pt x="638" y="219"/>
                    </a:cubicBezTo>
                    <a:cubicBezTo>
                      <a:pt x="638" y="220"/>
                      <a:pt x="638" y="220"/>
                      <a:pt x="638" y="221"/>
                    </a:cubicBezTo>
                    <a:cubicBezTo>
                      <a:pt x="638" y="221"/>
                      <a:pt x="638" y="222"/>
                      <a:pt x="636" y="222"/>
                    </a:cubicBezTo>
                    <a:cubicBezTo>
                      <a:pt x="639" y="222"/>
                      <a:pt x="643" y="223"/>
                      <a:pt x="640" y="224"/>
                    </a:cubicBezTo>
                    <a:cubicBezTo>
                      <a:pt x="637" y="224"/>
                      <a:pt x="637" y="223"/>
                      <a:pt x="635" y="223"/>
                    </a:cubicBezTo>
                    <a:cubicBezTo>
                      <a:pt x="636" y="225"/>
                      <a:pt x="636" y="226"/>
                      <a:pt x="636" y="227"/>
                    </a:cubicBezTo>
                    <a:cubicBezTo>
                      <a:pt x="636" y="228"/>
                      <a:pt x="636" y="228"/>
                      <a:pt x="636" y="229"/>
                    </a:cubicBezTo>
                    <a:cubicBezTo>
                      <a:pt x="636" y="229"/>
                      <a:pt x="636" y="230"/>
                      <a:pt x="636" y="230"/>
                    </a:cubicBezTo>
                    <a:cubicBezTo>
                      <a:pt x="636" y="231"/>
                      <a:pt x="636" y="231"/>
                      <a:pt x="636" y="231"/>
                    </a:cubicBezTo>
                    <a:cubicBezTo>
                      <a:pt x="636" y="231"/>
                      <a:pt x="636" y="232"/>
                      <a:pt x="635" y="233"/>
                    </a:cubicBezTo>
                    <a:cubicBezTo>
                      <a:pt x="635" y="233"/>
                      <a:pt x="635" y="233"/>
                      <a:pt x="635" y="234"/>
                    </a:cubicBezTo>
                    <a:cubicBezTo>
                      <a:pt x="635" y="234"/>
                      <a:pt x="635" y="234"/>
                      <a:pt x="635" y="235"/>
                    </a:cubicBezTo>
                    <a:cubicBezTo>
                      <a:pt x="635" y="236"/>
                      <a:pt x="635" y="237"/>
                      <a:pt x="635" y="239"/>
                    </a:cubicBezTo>
                    <a:cubicBezTo>
                      <a:pt x="635" y="239"/>
                      <a:pt x="635" y="238"/>
                      <a:pt x="636" y="239"/>
                    </a:cubicBezTo>
                    <a:cubicBezTo>
                      <a:pt x="635" y="240"/>
                      <a:pt x="634" y="240"/>
                      <a:pt x="633" y="241"/>
                    </a:cubicBezTo>
                    <a:cubicBezTo>
                      <a:pt x="632" y="242"/>
                      <a:pt x="632" y="242"/>
                      <a:pt x="633" y="244"/>
                    </a:cubicBezTo>
                    <a:cubicBezTo>
                      <a:pt x="630" y="245"/>
                      <a:pt x="631" y="249"/>
                      <a:pt x="630" y="250"/>
                    </a:cubicBezTo>
                    <a:cubicBezTo>
                      <a:pt x="630" y="250"/>
                      <a:pt x="632" y="250"/>
                      <a:pt x="633" y="251"/>
                    </a:cubicBezTo>
                    <a:cubicBezTo>
                      <a:pt x="631" y="250"/>
                      <a:pt x="630" y="250"/>
                      <a:pt x="629" y="251"/>
                    </a:cubicBezTo>
                    <a:cubicBezTo>
                      <a:pt x="628" y="251"/>
                      <a:pt x="628" y="251"/>
                      <a:pt x="627" y="251"/>
                    </a:cubicBezTo>
                    <a:cubicBezTo>
                      <a:pt x="627" y="251"/>
                      <a:pt x="627" y="251"/>
                      <a:pt x="626" y="251"/>
                    </a:cubicBezTo>
                    <a:cubicBezTo>
                      <a:pt x="626" y="252"/>
                      <a:pt x="626" y="252"/>
                      <a:pt x="625" y="253"/>
                    </a:cubicBezTo>
                    <a:cubicBezTo>
                      <a:pt x="625" y="253"/>
                      <a:pt x="625" y="254"/>
                      <a:pt x="625" y="254"/>
                    </a:cubicBezTo>
                    <a:cubicBezTo>
                      <a:pt x="620" y="252"/>
                      <a:pt x="619" y="254"/>
                      <a:pt x="624" y="257"/>
                    </a:cubicBezTo>
                    <a:cubicBezTo>
                      <a:pt x="625" y="256"/>
                      <a:pt x="624" y="255"/>
                      <a:pt x="622" y="254"/>
                    </a:cubicBezTo>
                    <a:cubicBezTo>
                      <a:pt x="624" y="255"/>
                      <a:pt x="623" y="254"/>
                      <a:pt x="627" y="256"/>
                    </a:cubicBezTo>
                    <a:cubicBezTo>
                      <a:pt x="626" y="257"/>
                      <a:pt x="626" y="260"/>
                      <a:pt x="623" y="257"/>
                    </a:cubicBezTo>
                    <a:cubicBezTo>
                      <a:pt x="624" y="259"/>
                      <a:pt x="623" y="259"/>
                      <a:pt x="621" y="259"/>
                    </a:cubicBezTo>
                    <a:cubicBezTo>
                      <a:pt x="621" y="260"/>
                      <a:pt x="620" y="260"/>
                      <a:pt x="619" y="260"/>
                    </a:cubicBezTo>
                    <a:cubicBezTo>
                      <a:pt x="619" y="260"/>
                      <a:pt x="619" y="261"/>
                      <a:pt x="619" y="262"/>
                    </a:cubicBezTo>
                    <a:cubicBezTo>
                      <a:pt x="614" y="259"/>
                      <a:pt x="614" y="260"/>
                      <a:pt x="613" y="260"/>
                    </a:cubicBezTo>
                    <a:cubicBezTo>
                      <a:pt x="613" y="261"/>
                      <a:pt x="613" y="262"/>
                      <a:pt x="611" y="260"/>
                    </a:cubicBezTo>
                    <a:cubicBezTo>
                      <a:pt x="612" y="261"/>
                      <a:pt x="612" y="262"/>
                      <a:pt x="612" y="262"/>
                    </a:cubicBezTo>
                    <a:cubicBezTo>
                      <a:pt x="611" y="262"/>
                      <a:pt x="610" y="262"/>
                      <a:pt x="608" y="261"/>
                    </a:cubicBezTo>
                    <a:cubicBezTo>
                      <a:pt x="607" y="259"/>
                      <a:pt x="607" y="259"/>
                      <a:pt x="608" y="258"/>
                    </a:cubicBezTo>
                    <a:cubicBezTo>
                      <a:pt x="608" y="258"/>
                      <a:pt x="608" y="257"/>
                      <a:pt x="607" y="256"/>
                    </a:cubicBezTo>
                    <a:cubicBezTo>
                      <a:pt x="607" y="257"/>
                      <a:pt x="607" y="257"/>
                      <a:pt x="605" y="256"/>
                    </a:cubicBezTo>
                    <a:cubicBezTo>
                      <a:pt x="606" y="257"/>
                      <a:pt x="606" y="258"/>
                      <a:pt x="606" y="258"/>
                    </a:cubicBezTo>
                    <a:cubicBezTo>
                      <a:pt x="606" y="258"/>
                      <a:pt x="605" y="258"/>
                      <a:pt x="604" y="257"/>
                    </a:cubicBezTo>
                    <a:cubicBezTo>
                      <a:pt x="608" y="260"/>
                      <a:pt x="604" y="258"/>
                      <a:pt x="603" y="258"/>
                    </a:cubicBezTo>
                    <a:cubicBezTo>
                      <a:pt x="606" y="261"/>
                      <a:pt x="604" y="258"/>
                      <a:pt x="607" y="261"/>
                    </a:cubicBezTo>
                    <a:cubicBezTo>
                      <a:pt x="607" y="262"/>
                      <a:pt x="607" y="262"/>
                      <a:pt x="606" y="262"/>
                    </a:cubicBezTo>
                    <a:cubicBezTo>
                      <a:pt x="605" y="262"/>
                      <a:pt x="604" y="262"/>
                      <a:pt x="603" y="261"/>
                    </a:cubicBezTo>
                    <a:cubicBezTo>
                      <a:pt x="603" y="261"/>
                      <a:pt x="602" y="260"/>
                      <a:pt x="601" y="259"/>
                    </a:cubicBezTo>
                    <a:cubicBezTo>
                      <a:pt x="602" y="261"/>
                      <a:pt x="597" y="258"/>
                      <a:pt x="602" y="262"/>
                    </a:cubicBezTo>
                    <a:cubicBezTo>
                      <a:pt x="602" y="263"/>
                      <a:pt x="601" y="261"/>
                      <a:pt x="603" y="262"/>
                    </a:cubicBezTo>
                    <a:cubicBezTo>
                      <a:pt x="604" y="264"/>
                      <a:pt x="602" y="264"/>
                      <a:pt x="600" y="263"/>
                    </a:cubicBezTo>
                    <a:cubicBezTo>
                      <a:pt x="600" y="263"/>
                      <a:pt x="601" y="262"/>
                      <a:pt x="600" y="261"/>
                    </a:cubicBezTo>
                    <a:cubicBezTo>
                      <a:pt x="598" y="261"/>
                      <a:pt x="600" y="263"/>
                      <a:pt x="600" y="264"/>
                    </a:cubicBezTo>
                    <a:cubicBezTo>
                      <a:pt x="600" y="264"/>
                      <a:pt x="599" y="263"/>
                      <a:pt x="598" y="263"/>
                    </a:cubicBezTo>
                    <a:cubicBezTo>
                      <a:pt x="598" y="262"/>
                      <a:pt x="597" y="262"/>
                      <a:pt x="597" y="262"/>
                    </a:cubicBezTo>
                    <a:cubicBezTo>
                      <a:pt x="596" y="261"/>
                      <a:pt x="595" y="261"/>
                      <a:pt x="595" y="261"/>
                    </a:cubicBezTo>
                    <a:cubicBezTo>
                      <a:pt x="594" y="261"/>
                      <a:pt x="594" y="262"/>
                      <a:pt x="593" y="261"/>
                    </a:cubicBezTo>
                    <a:cubicBezTo>
                      <a:pt x="595" y="265"/>
                      <a:pt x="594" y="264"/>
                      <a:pt x="594" y="265"/>
                    </a:cubicBezTo>
                    <a:cubicBezTo>
                      <a:pt x="593" y="264"/>
                      <a:pt x="592" y="263"/>
                      <a:pt x="591" y="263"/>
                    </a:cubicBezTo>
                    <a:cubicBezTo>
                      <a:pt x="590" y="261"/>
                      <a:pt x="591" y="262"/>
                      <a:pt x="589" y="259"/>
                    </a:cubicBezTo>
                    <a:cubicBezTo>
                      <a:pt x="588" y="259"/>
                      <a:pt x="589" y="261"/>
                      <a:pt x="585" y="258"/>
                    </a:cubicBezTo>
                    <a:cubicBezTo>
                      <a:pt x="586" y="259"/>
                      <a:pt x="586" y="260"/>
                      <a:pt x="586" y="261"/>
                    </a:cubicBezTo>
                    <a:cubicBezTo>
                      <a:pt x="586" y="261"/>
                      <a:pt x="585" y="260"/>
                      <a:pt x="583" y="257"/>
                    </a:cubicBezTo>
                    <a:cubicBezTo>
                      <a:pt x="583" y="257"/>
                      <a:pt x="583" y="256"/>
                      <a:pt x="583" y="256"/>
                    </a:cubicBezTo>
                    <a:cubicBezTo>
                      <a:pt x="583" y="255"/>
                      <a:pt x="583" y="255"/>
                      <a:pt x="584" y="256"/>
                    </a:cubicBezTo>
                    <a:cubicBezTo>
                      <a:pt x="583" y="255"/>
                      <a:pt x="583" y="255"/>
                      <a:pt x="584" y="254"/>
                    </a:cubicBezTo>
                    <a:cubicBezTo>
                      <a:pt x="584" y="254"/>
                      <a:pt x="585" y="254"/>
                      <a:pt x="582" y="251"/>
                    </a:cubicBezTo>
                    <a:cubicBezTo>
                      <a:pt x="583" y="252"/>
                      <a:pt x="585" y="254"/>
                      <a:pt x="585" y="253"/>
                    </a:cubicBezTo>
                    <a:cubicBezTo>
                      <a:pt x="584" y="252"/>
                      <a:pt x="583" y="251"/>
                      <a:pt x="581" y="248"/>
                    </a:cubicBezTo>
                    <a:cubicBezTo>
                      <a:pt x="583" y="251"/>
                      <a:pt x="583" y="250"/>
                      <a:pt x="582" y="249"/>
                    </a:cubicBezTo>
                    <a:cubicBezTo>
                      <a:pt x="582" y="248"/>
                      <a:pt x="581" y="247"/>
                      <a:pt x="583" y="250"/>
                    </a:cubicBezTo>
                    <a:cubicBezTo>
                      <a:pt x="584" y="250"/>
                      <a:pt x="582" y="248"/>
                      <a:pt x="581" y="247"/>
                    </a:cubicBezTo>
                    <a:cubicBezTo>
                      <a:pt x="582" y="248"/>
                      <a:pt x="584" y="250"/>
                      <a:pt x="585" y="250"/>
                    </a:cubicBezTo>
                    <a:cubicBezTo>
                      <a:pt x="585" y="249"/>
                      <a:pt x="584" y="249"/>
                      <a:pt x="584" y="249"/>
                    </a:cubicBezTo>
                    <a:cubicBezTo>
                      <a:pt x="584" y="248"/>
                      <a:pt x="584" y="248"/>
                      <a:pt x="584" y="248"/>
                    </a:cubicBezTo>
                    <a:cubicBezTo>
                      <a:pt x="583" y="247"/>
                      <a:pt x="583" y="246"/>
                      <a:pt x="583" y="246"/>
                    </a:cubicBezTo>
                    <a:cubicBezTo>
                      <a:pt x="583" y="246"/>
                      <a:pt x="584" y="245"/>
                      <a:pt x="585" y="245"/>
                    </a:cubicBezTo>
                    <a:cubicBezTo>
                      <a:pt x="585" y="245"/>
                      <a:pt x="585" y="245"/>
                      <a:pt x="586" y="245"/>
                    </a:cubicBezTo>
                    <a:cubicBezTo>
                      <a:pt x="586" y="245"/>
                      <a:pt x="587" y="245"/>
                      <a:pt x="587" y="245"/>
                    </a:cubicBezTo>
                    <a:cubicBezTo>
                      <a:pt x="587" y="245"/>
                      <a:pt x="587" y="244"/>
                      <a:pt x="588" y="244"/>
                    </a:cubicBezTo>
                    <a:cubicBezTo>
                      <a:pt x="588" y="244"/>
                      <a:pt x="588" y="244"/>
                      <a:pt x="587" y="243"/>
                    </a:cubicBezTo>
                    <a:cubicBezTo>
                      <a:pt x="587" y="243"/>
                      <a:pt x="587" y="243"/>
                      <a:pt x="586" y="243"/>
                    </a:cubicBezTo>
                    <a:cubicBezTo>
                      <a:pt x="586" y="243"/>
                      <a:pt x="585" y="243"/>
                      <a:pt x="583" y="242"/>
                    </a:cubicBezTo>
                    <a:cubicBezTo>
                      <a:pt x="583" y="241"/>
                      <a:pt x="586" y="243"/>
                      <a:pt x="584" y="241"/>
                    </a:cubicBezTo>
                    <a:cubicBezTo>
                      <a:pt x="583" y="241"/>
                      <a:pt x="583" y="241"/>
                      <a:pt x="582" y="240"/>
                    </a:cubicBezTo>
                    <a:cubicBezTo>
                      <a:pt x="581" y="240"/>
                      <a:pt x="582" y="240"/>
                      <a:pt x="583" y="241"/>
                    </a:cubicBezTo>
                    <a:cubicBezTo>
                      <a:pt x="584" y="241"/>
                      <a:pt x="584" y="241"/>
                      <a:pt x="584" y="241"/>
                    </a:cubicBezTo>
                    <a:cubicBezTo>
                      <a:pt x="583" y="241"/>
                      <a:pt x="580" y="238"/>
                      <a:pt x="580" y="238"/>
                    </a:cubicBezTo>
                    <a:cubicBezTo>
                      <a:pt x="579" y="237"/>
                      <a:pt x="581" y="239"/>
                      <a:pt x="577" y="237"/>
                    </a:cubicBezTo>
                    <a:cubicBezTo>
                      <a:pt x="579" y="238"/>
                      <a:pt x="579" y="238"/>
                      <a:pt x="581" y="239"/>
                    </a:cubicBezTo>
                    <a:cubicBezTo>
                      <a:pt x="581" y="239"/>
                      <a:pt x="578" y="238"/>
                      <a:pt x="578" y="238"/>
                    </a:cubicBezTo>
                    <a:cubicBezTo>
                      <a:pt x="580" y="240"/>
                      <a:pt x="581" y="241"/>
                      <a:pt x="582" y="242"/>
                    </a:cubicBezTo>
                    <a:cubicBezTo>
                      <a:pt x="582" y="242"/>
                      <a:pt x="582" y="243"/>
                      <a:pt x="581" y="243"/>
                    </a:cubicBezTo>
                    <a:cubicBezTo>
                      <a:pt x="581" y="243"/>
                      <a:pt x="581" y="243"/>
                      <a:pt x="581" y="243"/>
                    </a:cubicBezTo>
                    <a:cubicBezTo>
                      <a:pt x="581" y="243"/>
                      <a:pt x="580" y="243"/>
                      <a:pt x="580" y="243"/>
                    </a:cubicBezTo>
                    <a:cubicBezTo>
                      <a:pt x="580" y="244"/>
                      <a:pt x="580" y="244"/>
                      <a:pt x="581" y="246"/>
                    </a:cubicBezTo>
                    <a:cubicBezTo>
                      <a:pt x="577" y="242"/>
                      <a:pt x="579" y="244"/>
                      <a:pt x="581" y="246"/>
                    </a:cubicBezTo>
                    <a:cubicBezTo>
                      <a:pt x="580" y="245"/>
                      <a:pt x="578" y="243"/>
                      <a:pt x="576" y="241"/>
                    </a:cubicBezTo>
                    <a:cubicBezTo>
                      <a:pt x="579" y="244"/>
                      <a:pt x="578" y="244"/>
                      <a:pt x="578" y="244"/>
                    </a:cubicBezTo>
                    <a:cubicBezTo>
                      <a:pt x="577" y="244"/>
                      <a:pt x="577" y="244"/>
                      <a:pt x="578" y="246"/>
                    </a:cubicBezTo>
                    <a:cubicBezTo>
                      <a:pt x="577" y="245"/>
                      <a:pt x="576" y="244"/>
                      <a:pt x="576" y="244"/>
                    </a:cubicBezTo>
                    <a:cubicBezTo>
                      <a:pt x="576" y="244"/>
                      <a:pt x="576" y="245"/>
                      <a:pt x="576" y="245"/>
                    </a:cubicBezTo>
                    <a:cubicBezTo>
                      <a:pt x="576" y="246"/>
                      <a:pt x="577" y="248"/>
                      <a:pt x="577" y="248"/>
                    </a:cubicBezTo>
                    <a:cubicBezTo>
                      <a:pt x="577" y="248"/>
                      <a:pt x="577" y="248"/>
                      <a:pt x="578" y="250"/>
                    </a:cubicBezTo>
                    <a:cubicBezTo>
                      <a:pt x="578" y="250"/>
                      <a:pt x="579" y="251"/>
                      <a:pt x="577" y="249"/>
                    </a:cubicBezTo>
                    <a:cubicBezTo>
                      <a:pt x="576" y="247"/>
                      <a:pt x="578" y="250"/>
                      <a:pt x="578" y="250"/>
                    </a:cubicBezTo>
                    <a:cubicBezTo>
                      <a:pt x="575" y="247"/>
                      <a:pt x="575" y="247"/>
                      <a:pt x="575" y="247"/>
                    </a:cubicBezTo>
                    <a:cubicBezTo>
                      <a:pt x="575" y="248"/>
                      <a:pt x="575" y="248"/>
                      <a:pt x="574" y="248"/>
                    </a:cubicBezTo>
                    <a:cubicBezTo>
                      <a:pt x="575" y="249"/>
                      <a:pt x="575" y="250"/>
                      <a:pt x="575" y="251"/>
                    </a:cubicBezTo>
                    <a:cubicBezTo>
                      <a:pt x="574" y="248"/>
                      <a:pt x="574" y="249"/>
                      <a:pt x="573" y="250"/>
                    </a:cubicBezTo>
                    <a:cubicBezTo>
                      <a:pt x="575" y="252"/>
                      <a:pt x="576" y="254"/>
                      <a:pt x="575" y="254"/>
                    </a:cubicBezTo>
                    <a:cubicBezTo>
                      <a:pt x="577" y="257"/>
                      <a:pt x="578" y="258"/>
                      <a:pt x="579" y="258"/>
                    </a:cubicBezTo>
                    <a:cubicBezTo>
                      <a:pt x="579" y="258"/>
                      <a:pt x="579" y="258"/>
                      <a:pt x="579" y="258"/>
                    </a:cubicBezTo>
                    <a:cubicBezTo>
                      <a:pt x="579" y="257"/>
                      <a:pt x="579" y="257"/>
                      <a:pt x="579" y="256"/>
                    </a:cubicBezTo>
                    <a:cubicBezTo>
                      <a:pt x="581" y="260"/>
                      <a:pt x="582" y="261"/>
                      <a:pt x="583" y="263"/>
                    </a:cubicBezTo>
                    <a:cubicBezTo>
                      <a:pt x="582" y="262"/>
                      <a:pt x="581" y="261"/>
                      <a:pt x="581" y="261"/>
                    </a:cubicBezTo>
                    <a:cubicBezTo>
                      <a:pt x="581" y="261"/>
                      <a:pt x="580" y="261"/>
                      <a:pt x="580" y="261"/>
                    </a:cubicBezTo>
                    <a:cubicBezTo>
                      <a:pt x="580" y="262"/>
                      <a:pt x="580" y="263"/>
                      <a:pt x="579" y="262"/>
                    </a:cubicBezTo>
                    <a:cubicBezTo>
                      <a:pt x="579" y="262"/>
                      <a:pt x="580" y="262"/>
                      <a:pt x="581" y="265"/>
                    </a:cubicBezTo>
                    <a:cubicBezTo>
                      <a:pt x="581" y="265"/>
                      <a:pt x="581" y="266"/>
                      <a:pt x="581" y="266"/>
                    </a:cubicBezTo>
                    <a:cubicBezTo>
                      <a:pt x="581" y="267"/>
                      <a:pt x="581" y="267"/>
                      <a:pt x="580" y="265"/>
                    </a:cubicBezTo>
                    <a:cubicBezTo>
                      <a:pt x="581" y="266"/>
                      <a:pt x="579" y="262"/>
                      <a:pt x="581" y="265"/>
                    </a:cubicBezTo>
                    <a:cubicBezTo>
                      <a:pt x="579" y="262"/>
                      <a:pt x="577" y="260"/>
                      <a:pt x="576" y="259"/>
                    </a:cubicBezTo>
                    <a:cubicBezTo>
                      <a:pt x="578" y="262"/>
                      <a:pt x="577" y="260"/>
                      <a:pt x="579" y="263"/>
                    </a:cubicBezTo>
                    <a:cubicBezTo>
                      <a:pt x="579" y="263"/>
                      <a:pt x="579" y="264"/>
                      <a:pt x="579" y="265"/>
                    </a:cubicBezTo>
                    <a:cubicBezTo>
                      <a:pt x="578" y="262"/>
                      <a:pt x="578" y="264"/>
                      <a:pt x="576" y="260"/>
                    </a:cubicBezTo>
                    <a:cubicBezTo>
                      <a:pt x="576" y="261"/>
                      <a:pt x="576" y="261"/>
                      <a:pt x="576" y="261"/>
                    </a:cubicBezTo>
                    <a:cubicBezTo>
                      <a:pt x="576" y="261"/>
                      <a:pt x="575" y="261"/>
                      <a:pt x="575" y="261"/>
                    </a:cubicBezTo>
                    <a:cubicBezTo>
                      <a:pt x="574" y="261"/>
                      <a:pt x="573" y="259"/>
                      <a:pt x="572" y="256"/>
                    </a:cubicBezTo>
                    <a:cubicBezTo>
                      <a:pt x="572" y="257"/>
                      <a:pt x="572" y="257"/>
                      <a:pt x="572" y="257"/>
                    </a:cubicBezTo>
                    <a:cubicBezTo>
                      <a:pt x="572" y="258"/>
                      <a:pt x="572" y="258"/>
                      <a:pt x="572" y="259"/>
                    </a:cubicBezTo>
                    <a:cubicBezTo>
                      <a:pt x="572" y="259"/>
                      <a:pt x="572" y="260"/>
                      <a:pt x="572" y="260"/>
                    </a:cubicBezTo>
                    <a:cubicBezTo>
                      <a:pt x="572" y="261"/>
                      <a:pt x="571" y="261"/>
                      <a:pt x="571" y="262"/>
                    </a:cubicBezTo>
                    <a:cubicBezTo>
                      <a:pt x="571" y="262"/>
                      <a:pt x="571" y="262"/>
                      <a:pt x="571" y="262"/>
                    </a:cubicBezTo>
                    <a:cubicBezTo>
                      <a:pt x="571" y="262"/>
                      <a:pt x="571" y="262"/>
                      <a:pt x="571" y="262"/>
                    </a:cubicBezTo>
                    <a:cubicBezTo>
                      <a:pt x="571" y="262"/>
                      <a:pt x="571" y="262"/>
                      <a:pt x="571" y="262"/>
                    </a:cubicBezTo>
                    <a:cubicBezTo>
                      <a:pt x="571" y="262"/>
                      <a:pt x="571" y="262"/>
                      <a:pt x="571" y="262"/>
                    </a:cubicBezTo>
                    <a:cubicBezTo>
                      <a:pt x="570" y="262"/>
                      <a:pt x="582" y="258"/>
                      <a:pt x="577" y="260"/>
                    </a:cubicBezTo>
                    <a:cubicBezTo>
                      <a:pt x="577" y="260"/>
                      <a:pt x="577" y="260"/>
                      <a:pt x="577" y="260"/>
                    </a:cubicBezTo>
                    <a:cubicBezTo>
                      <a:pt x="577" y="260"/>
                      <a:pt x="577" y="260"/>
                      <a:pt x="577" y="260"/>
                    </a:cubicBezTo>
                    <a:cubicBezTo>
                      <a:pt x="577" y="260"/>
                      <a:pt x="577" y="260"/>
                      <a:pt x="577" y="260"/>
                    </a:cubicBezTo>
                    <a:cubicBezTo>
                      <a:pt x="576" y="260"/>
                      <a:pt x="576" y="260"/>
                      <a:pt x="576" y="260"/>
                    </a:cubicBezTo>
                    <a:cubicBezTo>
                      <a:pt x="575" y="260"/>
                      <a:pt x="575" y="260"/>
                      <a:pt x="574" y="260"/>
                    </a:cubicBezTo>
                    <a:cubicBezTo>
                      <a:pt x="573" y="261"/>
                      <a:pt x="572" y="261"/>
                      <a:pt x="571" y="261"/>
                    </a:cubicBezTo>
                    <a:cubicBezTo>
                      <a:pt x="571" y="259"/>
                      <a:pt x="570" y="257"/>
                      <a:pt x="569" y="257"/>
                    </a:cubicBezTo>
                    <a:cubicBezTo>
                      <a:pt x="569" y="259"/>
                      <a:pt x="568" y="260"/>
                      <a:pt x="567" y="262"/>
                    </a:cubicBezTo>
                    <a:cubicBezTo>
                      <a:pt x="566" y="258"/>
                      <a:pt x="566" y="263"/>
                      <a:pt x="565" y="261"/>
                    </a:cubicBezTo>
                    <a:cubicBezTo>
                      <a:pt x="565" y="260"/>
                      <a:pt x="565" y="258"/>
                      <a:pt x="565" y="257"/>
                    </a:cubicBezTo>
                    <a:cubicBezTo>
                      <a:pt x="564" y="258"/>
                      <a:pt x="562" y="258"/>
                      <a:pt x="561" y="257"/>
                    </a:cubicBezTo>
                    <a:cubicBezTo>
                      <a:pt x="562" y="261"/>
                      <a:pt x="564" y="258"/>
                      <a:pt x="564" y="262"/>
                    </a:cubicBezTo>
                    <a:cubicBezTo>
                      <a:pt x="564" y="262"/>
                      <a:pt x="563" y="263"/>
                      <a:pt x="563" y="263"/>
                    </a:cubicBezTo>
                    <a:cubicBezTo>
                      <a:pt x="563" y="264"/>
                      <a:pt x="563" y="264"/>
                      <a:pt x="563" y="264"/>
                    </a:cubicBezTo>
                    <a:cubicBezTo>
                      <a:pt x="563" y="264"/>
                      <a:pt x="563" y="264"/>
                      <a:pt x="563" y="264"/>
                    </a:cubicBezTo>
                    <a:cubicBezTo>
                      <a:pt x="563" y="264"/>
                      <a:pt x="563" y="264"/>
                      <a:pt x="563" y="264"/>
                    </a:cubicBezTo>
                    <a:cubicBezTo>
                      <a:pt x="563" y="264"/>
                      <a:pt x="563" y="265"/>
                      <a:pt x="563" y="265"/>
                    </a:cubicBezTo>
                    <a:cubicBezTo>
                      <a:pt x="563" y="262"/>
                      <a:pt x="564" y="263"/>
                      <a:pt x="565" y="264"/>
                    </a:cubicBezTo>
                    <a:cubicBezTo>
                      <a:pt x="565" y="264"/>
                      <a:pt x="566" y="265"/>
                      <a:pt x="566" y="263"/>
                    </a:cubicBezTo>
                    <a:cubicBezTo>
                      <a:pt x="566" y="261"/>
                      <a:pt x="565" y="261"/>
                      <a:pt x="565" y="259"/>
                    </a:cubicBezTo>
                    <a:cubicBezTo>
                      <a:pt x="565" y="259"/>
                      <a:pt x="566" y="260"/>
                      <a:pt x="566" y="261"/>
                    </a:cubicBezTo>
                    <a:cubicBezTo>
                      <a:pt x="566" y="262"/>
                      <a:pt x="566" y="264"/>
                      <a:pt x="566" y="264"/>
                    </a:cubicBezTo>
                    <a:cubicBezTo>
                      <a:pt x="566" y="262"/>
                      <a:pt x="566" y="262"/>
                      <a:pt x="566" y="261"/>
                    </a:cubicBezTo>
                    <a:cubicBezTo>
                      <a:pt x="566" y="265"/>
                      <a:pt x="566" y="265"/>
                      <a:pt x="565" y="264"/>
                    </a:cubicBezTo>
                    <a:cubicBezTo>
                      <a:pt x="565" y="263"/>
                      <a:pt x="564" y="261"/>
                      <a:pt x="564" y="260"/>
                    </a:cubicBezTo>
                    <a:cubicBezTo>
                      <a:pt x="564" y="261"/>
                      <a:pt x="564" y="262"/>
                      <a:pt x="564" y="263"/>
                    </a:cubicBezTo>
                    <a:cubicBezTo>
                      <a:pt x="564" y="262"/>
                      <a:pt x="563" y="262"/>
                      <a:pt x="563" y="262"/>
                    </a:cubicBezTo>
                    <a:cubicBezTo>
                      <a:pt x="562" y="262"/>
                      <a:pt x="562" y="262"/>
                      <a:pt x="562" y="263"/>
                    </a:cubicBezTo>
                    <a:cubicBezTo>
                      <a:pt x="561" y="263"/>
                      <a:pt x="561" y="263"/>
                      <a:pt x="561" y="263"/>
                    </a:cubicBezTo>
                    <a:cubicBezTo>
                      <a:pt x="561" y="263"/>
                      <a:pt x="560" y="264"/>
                      <a:pt x="560" y="264"/>
                    </a:cubicBezTo>
                    <a:cubicBezTo>
                      <a:pt x="560" y="264"/>
                      <a:pt x="560" y="264"/>
                      <a:pt x="560" y="264"/>
                    </a:cubicBezTo>
                    <a:cubicBezTo>
                      <a:pt x="560" y="263"/>
                      <a:pt x="560" y="262"/>
                      <a:pt x="559" y="262"/>
                    </a:cubicBezTo>
                    <a:cubicBezTo>
                      <a:pt x="559" y="262"/>
                      <a:pt x="559" y="263"/>
                      <a:pt x="559" y="264"/>
                    </a:cubicBezTo>
                    <a:cubicBezTo>
                      <a:pt x="559" y="265"/>
                      <a:pt x="558" y="265"/>
                      <a:pt x="558" y="266"/>
                    </a:cubicBezTo>
                    <a:cubicBezTo>
                      <a:pt x="558" y="267"/>
                      <a:pt x="558" y="267"/>
                      <a:pt x="557" y="267"/>
                    </a:cubicBezTo>
                    <a:cubicBezTo>
                      <a:pt x="557" y="268"/>
                      <a:pt x="556" y="269"/>
                      <a:pt x="556" y="268"/>
                    </a:cubicBezTo>
                    <a:cubicBezTo>
                      <a:pt x="556" y="268"/>
                      <a:pt x="556" y="266"/>
                      <a:pt x="556" y="262"/>
                    </a:cubicBezTo>
                    <a:cubicBezTo>
                      <a:pt x="556" y="262"/>
                      <a:pt x="556" y="262"/>
                      <a:pt x="556" y="261"/>
                    </a:cubicBezTo>
                    <a:cubicBezTo>
                      <a:pt x="556" y="261"/>
                      <a:pt x="556" y="261"/>
                      <a:pt x="556" y="260"/>
                    </a:cubicBezTo>
                    <a:cubicBezTo>
                      <a:pt x="556" y="258"/>
                      <a:pt x="555" y="262"/>
                      <a:pt x="555" y="262"/>
                    </a:cubicBezTo>
                    <a:cubicBezTo>
                      <a:pt x="555" y="261"/>
                      <a:pt x="555" y="259"/>
                      <a:pt x="555" y="258"/>
                    </a:cubicBezTo>
                    <a:cubicBezTo>
                      <a:pt x="555" y="260"/>
                      <a:pt x="554" y="261"/>
                      <a:pt x="554" y="261"/>
                    </a:cubicBezTo>
                    <a:cubicBezTo>
                      <a:pt x="554" y="261"/>
                      <a:pt x="554" y="260"/>
                      <a:pt x="554" y="259"/>
                    </a:cubicBezTo>
                    <a:cubicBezTo>
                      <a:pt x="554" y="258"/>
                      <a:pt x="554" y="255"/>
                      <a:pt x="553" y="257"/>
                    </a:cubicBezTo>
                    <a:cubicBezTo>
                      <a:pt x="553" y="254"/>
                      <a:pt x="554" y="256"/>
                      <a:pt x="554" y="253"/>
                    </a:cubicBezTo>
                    <a:cubicBezTo>
                      <a:pt x="553" y="255"/>
                      <a:pt x="553" y="256"/>
                      <a:pt x="553" y="257"/>
                    </a:cubicBezTo>
                    <a:cubicBezTo>
                      <a:pt x="552" y="257"/>
                      <a:pt x="552" y="257"/>
                      <a:pt x="552" y="257"/>
                    </a:cubicBezTo>
                    <a:cubicBezTo>
                      <a:pt x="551" y="257"/>
                      <a:pt x="551" y="256"/>
                      <a:pt x="550" y="257"/>
                    </a:cubicBezTo>
                    <a:cubicBezTo>
                      <a:pt x="550" y="254"/>
                      <a:pt x="550" y="258"/>
                      <a:pt x="551" y="254"/>
                    </a:cubicBezTo>
                    <a:cubicBezTo>
                      <a:pt x="550" y="255"/>
                      <a:pt x="550" y="255"/>
                      <a:pt x="550" y="255"/>
                    </a:cubicBezTo>
                    <a:cubicBezTo>
                      <a:pt x="549" y="255"/>
                      <a:pt x="549" y="255"/>
                      <a:pt x="549" y="255"/>
                    </a:cubicBezTo>
                    <a:cubicBezTo>
                      <a:pt x="548" y="255"/>
                      <a:pt x="547" y="255"/>
                      <a:pt x="546" y="256"/>
                    </a:cubicBezTo>
                    <a:cubicBezTo>
                      <a:pt x="548" y="253"/>
                      <a:pt x="546" y="255"/>
                      <a:pt x="547" y="252"/>
                    </a:cubicBezTo>
                    <a:cubicBezTo>
                      <a:pt x="549" y="248"/>
                      <a:pt x="549" y="248"/>
                      <a:pt x="549" y="248"/>
                    </a:cubicBezTo>
                    <a:cubicBezTo>
                      <a:pt x="550" y="248"/>
                      <a:pt x="550" y="248"/>
                      <a:pt x="551" y="245"/>
                    </a:cubicBezTo>
                    <a:cubicBezTo>
                      <a:pt x="552" y="244"/>
                      <a:pt x="553" y="240"/>
                      <a:pt x="552" y="240"/>
                    </a:cubicBezTo>
                    <a:cubicBezTo>
                      <a:pt x="551" y="245"/>
                      <a:pt x="551" y="246"/>
                      <a:pt x="550" y="246"/>
                    </a:cubicBezTo>
                    <a:cubicBezTo>
                      <a:pt x="550" y="246"/>
                      <a:pt x="550" y="246"/>
                      <a:pt x="549" y="247"/>
                    </a:cubicBezTo>
                    <a:cubicBezTo>
                      <a:pt x="549" y="246"/>
                      <a:pt x="549" y="247"/>
                      <a:pt x="550" y="243"/>
                    </a:cubicBezTo>
                    <a:cubicBezTo>
                      <a:pt x="549" y="246"/>
                      <a:pt x="548" y="247"/>
                      <a:pt x="548" y="247"/>
                    </a:cubicBezTo>
                    <a:cubicBezTo>
                      <a:pt x="547" y="247"/>
                      <a:pt x="547" y="247"/>
                      <a:pt x="547" y="246"/>
                    </a:cubicBezTo>
                    <a:cubicBezTo>
                      <a:pt x="547" y="246"/>
                      <a:pt x="547" y="245"/>
                      <a:pt x="548" y="244"/>
                    </a:cubicBezTo>
                    <a:cubicBezTo>
                      <a:pt x="546" y="246"/>
                      <a:pt x="546" y="246"/>
                      <a:pt x="546" y="246"/>
                    </a:cubicBezTo>
                    <a:cubicBezTo>
                      <a:pt x="546" y="245"/>
                      <a:pt x="546" y="245"/>
                      <a:pt x="546" y="246"/>
                    </a:cubicBezTo>
                    <a:cubicBezTo>
                      <a:pt x="546" y="245"/>
                      <a:pt x="548" y="240"/>
                      <a:pt x="549" y="240"/>
                    </a:cubicBezTo>
                    <a:cubicBezTo>
                      <a:pt x="548" y="243"/>
                      <a:pt x="546" y="244"/>
                      <a:pt x="547" y="244"/>
                    </a:cubicBezTo>
                    <a:cubicBezTo>
                      <a:pt x="549" y="240"/>
                      <a:pt x="549" y="240"/>
                      <a:pt x="549" y="240"/>
                    </a:cubicBezTo>
                    <a:cubicBezTo>
                      <a:pt x="549" y="240"/>
                      <a:pt x="549" y="240"/>
                      <a:pt x="550" y="239"/>
                    </a:cubicBezTo>
                    <a:cubicBezTo>
                      <a:pt x="550" y="239"/>
                      <a:pt x="551" y="237"/>
                      <a:pt x="552" y="235"/>
                    </a:cubicBezTo>
                    <a:cubicBezTo>
                      <a:pt x="550" y="238"/>
                      <a:pt x="551" y="235"/>
                      <a:pt x="550" y="238"/>
                    </a:cubicBezTo>
                    <a:cubicBezTo>
                      <a:pt x="551" y="235"/>
                      <a:pt x="552" y="232"/>
                      <a:pt x="549" y="238"/>
                    </a:cubicBezTo>
                    <a:cubicBezTo>
                      <a:pt x="552" y="232"/>
                      <a:pt x="549" y="237"/>
                      <a:pt x="552" y="232"/>
                    </a:cubicBezTo>
                    <a:cubicBezTo>
                      <a:pt x="552" y="232"/>
                      <a:pt x="552" y="231"/>
                      <a:pt x="553" y="230"/>
                    </a:cubicBezTo>
                    <a:cubicBezTo>
                      <a:pt x="553" y="230"/>
                      <a:pt x="553" y="229"/>
                      <a:pt x="554" y="229"/>
                    </a:cubicBezTo>
                    <a:cubicBezTo>
                      <a:pt x="554" y="228"/>
                      <a:pt x="554" y="228"/>
                      <a:pt x="554" y="228"/>
                    </a:cubicBezTo>
                    <a:cubicBezTo>
                      <a:pt x="554" y="227"/>
                      <a:pt x="555" y="226"/>
                      <a:pt x="555" y="226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55" y="225"/>
                      <a:pt x="555" y="226"/>
                      <a:pt x="555" y="226"/>
                    </a:cubicBezTo>
                    <a:cubicBezTo>
                      <a:pt x="555" y="225"/>
                      <a:pt x="555" y="224"/>
                      <a:pt x="556" y="223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7" y="221"/>
                      <a:pt x="557" y="220"/>
                    </a:cubicBezTo>
                    <a:cubicBezTo>
                      <a:pt x="558" y="219"/>
                      <a:pt x="558" y="219"/>
                      <a:pt x="558" y="219"/>
                    </a:cubicBezTo>
                    <a:cubicBezTo>
                      <a:pt x="558" y="219"/>
                      <a:pt x="558" y="219"/>
                      <a:pt x="558" y="219"/>
                    </a:cubicBezTo>
                    <a:cubicBezTo>
                      <a:pt x="558" y="219"/>
                      <a:pt x="558" y="219"/>
                      <a:pt x="558" y="219"/>
                    </a:cubicBezTo>
                    <a:cubicBezTo>
                      <a:pt x="557" y="219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19"/>
                    </a:cubicBezTo>
                    <a:cubicBezTo>
                      <a:pt x="558" y="219"/>
                      <a:pt x="558" y="219"/>
                      <a:pt x="558" y="219"/>
                    </a:cubicBezTo>
                    <a:cubicBezTo>
                      <a:pt x="558" y="219"/>
                      <a:pt x="558" y="219"/>
                      <a:pt x="558" y="219"/>
                    </a:cubicBezTo>
                    <a:cubicBezTo>
                      <a:pt x="558" y="219"/>
                      <a:pt x="558" y="219"/>
                      <a:pt x="558" y="219"/>
                    </a:cubicBezTo>
                    <a:cubicBezTo>
                      <a:pt x="557" y="219"/>
                      <a:pt x="557" y="219"/>
                      <a:pt x="557" y="219"/>
                    </a:cubicBezTo>
                    <a:cubicBezTo>
                      <a:pt x="557" y="219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1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1"/>
                      <a:pt x="557" y="220"/>
                      <a:pt x="556" y="222"/>
                    </a:cubicBezTo>
                    <a:cubicBezTo>
                      <a:pt x="556" y="221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2" y="226"/>
                      <a:pt x="551" y="227"/>
                      <a:pt x="548" y="231"/>
                    </a:cubicBezTo>
                    <a:cubicBezTo>
                      <a:pt x="550" y="230"/>
                      <a:pt x="550" y="228"/>
                      <a:pt x="546" y="234"/>
                    </a:cubicBezTo>
                    <a:cubicBezTo>
                      <a:pt x="548" y="232"/>
                      <a:pt x="548" y="232"/>
                      <a:pt x="547" y="234"/>
                    </a:cubicBezTo>
                    <a:cubicBezTo>
                      <a:pt x="549" y="231"/>
                      <a:pt x="549" y="232"/>
                      <a:pt x="548" y="233"/>
                    </a:cubicBezTo>
                    <a:cubicBezTo>
                      <a:pt x="547" y="234"/>
                      <a:pt x="547" y="236"/>
                      <a:pt x="547" y="235"/>
                    </a:cubicBezTo>
                    <a:cubicBezTo>
                      <a:pt x="544" y="240"/>
                      <a:pt x="547" y="237"/>
                      <a:pt x="545" y="240"/>
                    </a:cubicBezTo>
                    <a:cubicBezTo>
                      <a:pt x="544" y="241"/>
                      <a:pt x="543" y="241"/>
                      <a:pt x="543" y="242"/>
                    </a:cubicBezTo>
                    <a:cubicBezTo>
                      <a:pt x="545" y="239"/>
                      <a:pt x="545" y="238"/>
                      <a:pt x="546" y="236"/>
                    </a:cubicBezTo>
                    <a:cubicBezTo>
                      <a:pt x="545" y="238"/>
                      <a:pt x="545" y="238"/>
                      <a:pt x="545" y="238"/>
                    </a:cubicBezTo>
                    <a:cubicBezTo>
                      <a:pt x="545" y="238"/>
                      <a:pt x="545" y="237"/>
                      <a:pt x="546" y="236"/>
                    </a:cubicBezTo>
                    <a:cubicBezTo>
                      <a:pt x="543" y="240"/>
                      <a:pt x="545" y="238"/>
                      <a:pt x="544" y="240"/>
                    </a:cubicBezTo>
                    <a:cubicBezTo>
                      <a:pt x="543" y="241"/>
                      <a:pt x="542" y="242"/>
                      <a:pt x="540" y="243"/>
                    </a:cubicBezTo>
                    <a:cubicBezTo>
                      <a:pt x="544" y="238"/>
                      <a:pt x="543" y="239"/>
                      <a:pt x="541" y="240"/>
                    </a:cubicBezTo>
                    <a:cubicBezTo>
                      <a:pt x="543" y="238"/>
                      <a:pt x="543" y="238"/>
                      <a:pt x="545" y="236"/>
                    </a:cubicBezTo>
                    <a:cubicBezTo>
                      <a:pt x="543" y="238"/>
                      <a:pt x="542" y="238"/>
                      <a:pt x="542" y="238"/>
                    </a:cubicBezTo>
                    <a:cubicBezTo>
                      <a:pt x="542" y="238"/>
                      <a:pt x="543" y="236"/>
                      <a:pt x="544" y="235"/>
                    </a:cubicBezTo>
                    <a:cubicBezTo>
                      <a:pt x="542" y="238"/>
                      <a:pt x="542" y="237"/>
                      <a:pt x="543" y="236"/>
                    </a:cubicBezTo>
                    <a:cubicBezTo>
                      <a:pt x="543" y="235"/>
                      <a:pt x="545" y="233"/>
                      <a:pt x="544" y="234"/>
                    </a:cubicBezTo>
                    <a:cubicBezTo>
                      <a:pt x="543" y="235"/>
                      <a:pt x="543" y="236"/>
                      <a:pt x="542" y="237"/>
                    </a:cubicBezTo>
                    <a:cubicBezTo>
                      <a:pt x="542" y="236"/>
                      <a:pt x="540" y="238"/>
                      <a:pt x="541" y="237"/>
                    </a:cubicBezTo>
                    <a:cubicBezTo>
                      <a:pt x="544" y="234"/>
                      <a:pt x="543" y="235"/>
                      <a:pt x="544" y="233"/>
                    </a:cubicBezTo>
                    <a:cubicBezTo>
                      <a:pt x="543" y="235"/>
                      <a:pt x="542" y="236"/>
                      <a:pt x="541" y="237"/>
                    </a:cubicBezTo>
                    <a:cubicBezTo>
                      <a:pt x="541" y="236"/>
                      <a:pt x="541" y="236"/>
                      <a:pt x="541" y="236"/>
                    </a:cubicBezTo>
                    <a:cubicBezTo>
                      <a:pt x="541" y="235"/>
                      <a:pt x="541" y="236"/>
                      <a:pt x="539" y="237"/>
                    </a:cubicBezTo>
                    <a:cubicBezTo>
                      <a:pt x="542" y="234"/>
                      <a:pt x="544" y="232"/>
                      <a:pt x="544" y="232"/>
                    </a:cubicBezTo>
                    <a:cubicBezTo>
                      <a:pt x="542" y="234"/>
                      <a:pt x="541" y="235"/>
                      <a:pt x="541" y="235"/>
                    </a:cubicBezTo>
                    <a:cubicBezTo>
                      <a:pt x="540" y="236"/>
                      <a:pt x="543" y="233"/>
                      <a:pt x="541" y="235"/>
                    </a:cubicBezTo>
                    <a:cubicBezTo>
                      <a:pt x="540" y="236"/>
                      <a:pt x="541" y="235"/>
                      <a:pt x="541" y="235"/>
                    </a:cubicBezTo>
                    <a:cubicBezTo>
                      <a:pt x="541" y="234"/>
                      <a:pt x="541" y="234"/>
                      <a:pt x="538" y="236"/>
                    </a:cubicBezTo>
                    <a:cubicBezTo>
                      <a:pt x="539" y="236"/>
                      <a:pt x="539" y="236"/>
                      <a:pt x="542" y="233"/>
                    </a:cubicBezTo>
                    <a:cubicBezTo>
                      <a:pt x="541" y="234"/>
                      <a:pt x="538" y="236"/>
                      <a:pt x="539" y="236"/>
                    </a:cubicBezTo>
                    <a:cubicBezTo>
                      <a:pt x="543" y="232"/>
                      <a:pt x="543" y="232"/>
                      <a:pt x="544" y="232"/>
                    </a:cubicBezTo>
                    <a:cubicBezTo>
                      <a:pt x="544" y="232"/>
                      <a:pt x="553" y="224"/>
                      <a:pt x="547" y="229"/>
                    </a:cubicBezTo>
                    <a:cubicBezTo>
                      <a:pt x="547" y="229"/>
                      <a:pt x="547" y="229"/>
                      <a:pt x="547" y="228"/>
                    </a:cubicBezTo>
                    <a:cubicBezTo>
                      <a:pt x="548" y="228"/>
                      <a:pt x="548" y="228"/>
                      <a:pt x="548" y="228"/>
                    </a:cubicBezTo>
                    <a:cubicBezTo>
                      <a:pt x="549" y="227"/>
                      <a:pt x="550" y="226"/>
                      <a:pt x="550" y="226"/>
                    </a:cubicBezTo>
                    <a:cubicBezTo>
                      <a:pt x="551" y="225"/>
                      <a:pt x="552" y="225"/>
                      <a:pt x="553" y="224"/>
                    </a:cubicBezTo>
                    <a:cubicBezTo>
                      <a:pt x="553" y="224"/>
                      <a:pt x="553" y="223"/>
                      <a:pt x="554" y="223"/>
                    </a:cubicBezTo>
                    <a:cubicBezTo>
                      <a:pt x="554" y="223"/>
                      <a:pt x="555" y="223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6" y="222"/>
                      <a:pt x="556" y="222"/>
                    </a:cubicBezTo>
                    <a:cubicBezTo>
                      <a:pt x="556" y="222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7" y="221"/>
                    </a:cubicBezTo>
                    <a:cubicBezTo>
                      <a:pt x="557" y="221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19"/>
                      <a:pt x="557" y="219"/>
                    </a:cubicBezTo>
                    <a:cubicBezTo>
                      <a:pt x="557" y="219"/>
                      <a:pt x="557" y="219"/>
                      <a:pt x="557" y="219"/>
                    </a:cubicBezTo>
                    <a:cubicBezTo>
                      <a:pt x="557" y="220"/>
                      <a:pt x="557" y="219"/>
                      <a:pt x="557" y="219"/>
                    </a:cubicBezTo>
                    <a:cubicBezTo>
                      <a:pt x="557" y="219"/>
                      <a:pt x="557" y="219"/>
                      <a:pt x="558" y="219"/>
                    </a:cubicBezTo>
                    <a:cubicBezTo>
                      <a:pt x="557" y="219"/>
                      <a:pt x="557" y="219"/>
                      <a:pt x="557" y="219"/>
                    </a:cubicBezTo>
                    <a:cubicBezTo>
                      <a:pt x="557" y="219"/>
                      <a:pt x="557" y="219"/>
                      <a:pt x="558" y="219"/>
                    </a:cubicBezTo>
                    <a:cubicBezTo>
                      <a:pt x="557" y="219"/>
                      <a:pt x="557" y="219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7" y="221"/>
                      <a:pt x="557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6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0"/>
                      <a:pt x="558" y="221"/>
                      <a:pt x="558" y="221"/>
                    </a:cubicBezTo>
                    <a:cubicBezTo>
                      <a:pt x="559" y="220"/>
                      <a:pt x="559" y="220"/>
                      <a:pt x="559" y="220"/>
                    </a:cubicBezTo>
                    <a:cubicBezTo>
                      <a:pt x="559" y="220"/>
                      <a:pt x="559" y="220"/>
                      <a:pt x="559" y="220"/>
                    </a:cubicBezTo>
                    <a:cubicBezTo>
                      <a:pt x="559" y="220"/>
                      <a:pt x="559" y="220"/>
                      <a:pt x="560" y="220"/>
                    </a:cubicBezTo>
                    <a:cubicBezTo>
                      <a:pt x="560" y="220"/>
                      <a:pt x="559" y="220"/>
                      <a:pt x="560" y="220"/>
                    </a:cubicBezTo>
                    <a:cubicBezTo>
                      <a:pt x="560" y="220"/>
                      <a:pt x="560" y="220"/>
                      <a:pt x="560" y="220"/>
                    </a:cubicBezTo>
                    <a:cubicBezTo>
                      <a:pt x="561" y="220"/>
                      <a:pt x="561" y="219"/>
                      <a:pt x="561" y="219"/>
                    </a:cubicBezTo>
                    <a:cubicBezTo>
                      <a:pt x="562" y="219"/>
                      <a:pt x="562" y="219"/>
                      <a:pt x="562" y="219"/>
                    </a:cubicBezTo>
                    <a:cubicBezTo>
                      <a:pt x="562" y="219"/>
                      <a:pt x="562" y="219"/>
                      <a:pt x="562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7" y="233"/>
                      <a:pt x="564" y="223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5"/>
                      <a:pt x="565" y="225"/>
                      <a:pt x="565" y="225"/>
                    </a:cubicBezTo>
                    <a:cubicBezTo>
                      <a:pt x="565" y="225"/>
                      <a:pt x="565" y="225"/>
                      <a:pt x="565" y="225"/>
                    </a:cubicBezTo>
                    <a:cubicBezTo>
                      <a:pt x="564" y="225"/>
                      <a:pt x="564" y="224"/>
                      <a:pt x="564" y="223"/>
                    </a:cubicBezTo>
                    <a:cubicBezTo>
                      <a:pt x="564" y="224"/>
                      <a:pt x="564" y="224"/>
                      <a:pt x="564" y="225"/>
                    </a:cubicBezTo>
                    <a:cubicBezTo>
                      <a:pt x="564" y="225"/>
                      <a:pt x="565" y="225"/>
                      <a:pt x="565" y="225"/>
                    </a:cubicBezTo>
                    <a:cubicBezTo>
                      <a:pt x="565" y="225"/>
                      <a:pt x="565" y="225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4" y="223"/>
                      <a:pt x="567" y="233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3" y="219"/>
                      <a:pt x="563" y="219"/>
                      <a:pt x="563" y="219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6"/>
                    </a:cubicBezTo>
                    <a:cubicBezTo>
                      <a:pt x="565" y="226"/>
                      <a:pt x="565" y="226"/>
                      <a:pt x="565" y="225"/>
                    </a:cubicBezTo>
                    <a:cubicBezTo>
                      <a:pt x="565" y="225"/>
                      <a:pt x="565" y="225"/>
                      <a:pt x="565" y="225"/>
                    </a:cubicBezTo>
                    <a:cubicBezTo>
                      <a:pt x="564" y="225"/>
                      <a:pt x="564" y="224"/>
                      <a:pt x="564" y="224"/>
                    </a:cubicBezTo>
                    <a:cubicBezTo>
                      <a:pt x="564" y="224"/>
                      <a:pt x="563" y="223"/>
                      <a:pt x="563" y="222"/>
                    </a:cubicBezTo>
                    <a:cubicBezTo>
                      <a:pt x="562" y="220"/>
                      <a:pt x="561" y="219"/>
                      <a:pt x="560" y="217"/>
                    </a:cubicBezTo>
                    <a:cubicBezTo>
                      <a:pt x="559" y="216"/>
                      <a:pt x="559" y="215"/>
                      <a:pt x="558" y="214"/>
                    </a:cubicBezTo>
                    <a:cubicBezTo>
                      <a:pt x="558" y="213"/>
                      <a:pt x="558" y="213"/>
                      <a:pt x="558" y="213"/>
                    </a:cubicBezTo>
                    <a:cubicBezTo>
                      <a:pt x="558" y="213"/>
                      <a:pt x="558" y="213"/>
                      <a:pt x="558" y="213"/>
                    </a:cubicBezTo>
                    <a:cubicBezTo>
                      <a:pt x="558" y="214"/>
                      <a:pt x="558" y="214"/>
                      <a:pt x="558" y="214"/>
                    </a:cubicBezTo>
                    <a:cubicBezTo>
                      <a:pt x="558" y="215"/>
                      <a:pt x="558" y="215"/>
                      <a:pt x="558" y="216"/>
                    </a:cubicBezTo>
                    <a:cubicBezTo>
                      <a:pt x="558" y="216"/>
                      <a:pt x="558" y="215"/>
                      <a:pt x="558" y="215"/>
                    </a:cubicBezTo>
                    <a:cubicBezTo>
                      <a:pt x="558" y="216"/>
                      <a:pt x="558" y="217"/>
                      <a:pt x="558" y="217"/>
                    </a:cubicBezTo>
                    <a:cubicBezTo>
                      <a:pt x="558" y="218"/>
                      <a:pt x="558" y="218"/>
                      <a:pt x="558" y="219"/>
                    </a:cubicBezTo>
                    <a:cubicBezTo>
                      <a:pt x="558" y="219"/>
                      <a:pt x="558" y="219"/>
                      <a:pt x="558" y="219"/>
                    </a:cubicBezTo>
                    <a:cubicBezTo>
                      <a:pt x="558" y="220"/>
                      <a:pt x="558" y="220"/>
                      <a:pt x="558" y="220"/>
                    </a:cubicBezTo>
                    <a:cubicBezTo>
                      <a:pt x="558" y="220"/>
                      <a:pt x="558" y="220"/>
                      <a:pt x="558" y="220"/>
                    </a:cubicBezTo>
                    <a:cubicBezTo>
                      <a:pt x="558" y="220"/>
                      <a:pt x="558" y="220"/>
                      <a:pt x="558" y="220"/>
                    </a:cubicBezTo>
                    <a:cubicBezTo>
                      <a:pt x="558" y="220"/>
                      <a:pt x="557" y="220"/>
                      <a:pt x="557" y="220"/>
                    </a:cubicBezTo>
                    <a:cubicBezTo>
                      <a:pt x="557" y="220"/>
                      <a:pt x="557" y="220"/>
                      <a:pt x="557" y="220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4" y="221"/>
                      <a:pt x="555" y="221"/>
                    </a:cubicBezTo>
                    <a:cubicBezTo>
                      <a:pt x="555" y="221"/>
                      <a:pt x="554" y="221"/>
                      <a:pt x="555" y="221"/>
                    </a:cubicBezTo>
                    <a:cubicBezTo>
                      <a:pt x="554" y="221"/>
                      <a:pt x="555" y="221"/>
                      <a:pt x="555" y="221"/>
                    </a:cubicBezTo>
                    <a:cubicBezTo>
                      <a:pt x="554" y="221"/>
                      <a:pt x="554" y="221"/>
                      <a:pt x="554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6" y="221"/>
                      <a:pt x="556" y="221"/>
                    </a:cubicBezTo>
                    <a:cubicBezTo>
                      <a:pt x="556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7" y="221"/>
                      <a:pt x="557" y="221"/>
                    </a:cubicBezTo>
                    <a:cubicBezTo>
                      <a:pt x="557" y="221"/>
                      <a:pt x="558" y="221"/>
                      <a:pt x="558" y="221"/>
                    </a:cubicBezTo>
                    <a:cubicBezTo>
                      <a:pt x="558" y="221"/>
                      <a:pt x="557" y="221"/>
                      <a:pt x="557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2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2"/>
                      <a:pt x="558" y="222"/>
                      <a:pt x="558" y="222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6" y="220"/>
                      <a:pt x="555" y="220"/>
                      <a:pt x="554" y="219"/>
                    </a:cubicBezTo>
                    <a:cubicBezTo>
                      <a:pt x="551" y="217"/>
                      <a:pt x="549" y="215"/>
                      <a:pt x="546" y="214"/>
                    </a:cubicBezTo>
                    <a:cubicBezTo>
                      <a:pt x="544" y="213"/>
                      <a:pt x="545" y="213"/>
                      <a:pt x="544" y="213"/>
                    </a:cubicBezTo>
                    <a:cubicBezTo>
                      <a:pt x="544" y="212"/>
                      <a:pt x="540" y="210"/>
                      <a:pt x="539" y="209"/>
                    </a:cubicBezTo>
                    <a:cubicBezTo>
                      <a:pt x="537" y="208"/>
                      <a:pt x="538" y="209"/>
                      <a:pt x="537" y="208"/>
                    </a:cubicBezTo>
                    <a:cubicBezTo>
                      <a:pt x="526" y="201"/>
                      <a:pt x="518" y="197"/>
                      <a:pt x="510" y="192"/>
                    </a:cubicBezTo>
                    <a:cubicBezTo>
                      <a:pt x="502" y="187"/>
                      <a:pt x="493" y="183"/>
                      <a:pt x="481" y="177"/>
                    </a:cubicBezTo>
                    <a:cubicBezTo>
                      <a:pt x="478" y="177"/>
                      <a:pt x="475" y="176"/>
                      <a:pt x="471" y="174"/>
                    </a:cubicBezTo>
                    <a:cubicBezTo>
                      <a:pt x="467" y="173"/>
                      <a:pt x="464" y="172"/>
                      <a:pt x="461" y="172"/>
                    </a:cubicBezTo>
                    <a:cubicBezTo>
                      <a:pt x="457" y="169"/>
                      <a:pt x="452" y="169"/>
                      <a:pt x="447" y="166"/>
                    </a:cubicBezTo>
                    <a:cubicBezTo>
                      <a:pt x="447" y="166"/>
                      <a:pt x="447" y="167"/>
                      <a:pt x="445" y="166"/>
                    </a:cubicBezTo>
                    <a:cubicBezTo>
                      <a:pt x="445" y="165"/>
                      <a:pt x="445" y="165"/>
                      <a:pt x="443" y="164"/>
                    </a:cubicBezTo>
                    <a:cubicBezTo>
                      <a:pt x="444" y="165"/>
                      <a:pt x="439" y="162"/>
                      <a:pt x="438" y="162"/>
                    </a:cubicBezTo>
                    <a:cubicBezTo>
                      <a:pt x="430" y="159"/>
                      <a:pt x="423" y="158"/>
                      <a:pt x="413" y="155"/>
                    </a:cubicBezTo>
                    <a:cubicBezTo>
                      <a:pt x="413" y="154"/>
                      <a:pt x="413" y="153"/>
                      <a:pt x="414" y="152"/>
                    </a:cubicBezTo>
                    <a:cubicBezTo>
                      <a:pt x="415" y="151"/>
                      <a:pt x="417" y="151"/>
                      <a:pt x="418" y="151"/>
                    </a:cubicBezTo>
                    <a:cubicBezTo>
                      <a:pt x="421" y="150"/>
                      <a:pt x="424" y="149"/>
                      <a:pt x="422" y="146"/>
                    </a:cubicBezTo>
                    <a:cubicBezTo>
                      <a:pt x="425" y="147"/>
                      <a:pt x="427" y="145"/>
                      <a:pt x="432" y="148"/>
                    </a:cubicBezTo>
                    <a:cubicBezTo>
                      <a:pt x="432" y="149"/>
                      <a:pt x="432" y="150"/>
                      <a:pt x="435" y="152"/>
                    </a:cubicBezTo>
                    <a:cubicBezTo>
                      <a:pt x="438" y="152"/>
                      <a:pt x="440" y="152"/>
                      <a:pt x="442" y="152"/>
                    </a:cubicBezTo>
                    <a:cubicBezTo>
                      <a:pt x="443" y="152"/>
                      <a:pt x="444" y="151"/>
                      <a:pt x="445" y="151"/>
                    </a:cubicBezTo>
                    <a:cubicBezTo>
                      <a:pt x="445" y="151"/>
                      <a:pt x="446" y="150"/>
                      <a:pt x="447" y="150"/>
                    </a:cubicBezTo>
                    <a:cubicBezTo>
                      <a:pt x="451" y="152"/>
                      <a:pt x="453" y="152"/>
                      <a:pt x="454" y="151"/>
                    </a:cubicBezTo>
                    <a:cubicBezTo>
                      <a:pt x="456" y="151"/>
                      <a:pt x="457" y="149"/>
                      <a:pt x="459" y="149"/>
                    </a:cubicBezTo>
                    <a:cubicBezTo>
                      <a:pt x="460" y="151"/>
                      <a:pt x="459" y="151"/>
                      <a:pt x="462" y="153"/>
                    </a:cubicBezTo>
                    <a:cubicBezTo>
                      <a:pt x="462" y="152"/>
                      <a:pt x="462" y="151"/>
                      <a:pt x="463" y="150"/>
                    </a:cubicBezTo>
                    <a:cubicBezTo>
                      <a:pt x="463" y="149"/>
                      <a:pt x="464" y="149"/>
                      <a:pt x="465" y="148"/>
                    </a:cubicBezTo>
                    <a:cubicBezTo>
                      <a:pt x="466" y="148"/>
                      <a:pt x="467" y="148"/>
                      <a:pt x="468" y="147"/>
                    </a:cubicBezTo>
                    <a:cubicBezTo>
                      <a:pt x="469" y="147"/>
                      <a:pt x="470" y="147"/>
                      <a:pt x="471" y="147"/>
                    </a:cubicBezTo>
                    <a:cubicBezTo>
                      <a:pt x="476" y="151"/>
                      <a:pt x="479" y="151"/>
                      <a:pt x="482" y="152"/>
                    </a:cubicBezTo>
                    <a:cubicBezTo>
                      <a:pt x="485" y="152"/>
                      <a:pt x="488" y="153"/>
                      <a:pt x="493" y="158"/>
                    </a:cubicBezTo>
                    <a:cubicBezTo>
                      <a:pt x="494" y="158"/>
                      <a:pt x="496" y="157"/>
                      <a:pt x="499" y="160"/>
                    </a:cubicBezTo>
                    <a:cubicBezTo>
                      <a:pt x="503" y="165"/>
                      <a:pt x="504" y="167"/>
                      <a:pt x="510" y="173"/>
                    </a:cubicBezTo>
                    <a:cubicBezTo>
                      <a:pt x="515" y="177"/>
                      <a:pt x="515" y="176"/>
                      <a:pt x="518" y="178"/>
                    </a:cubicBezTo>
                    <a:cubicBezTo>
                      <a:pt x="516" y="175"/>
                      <a:pt x="514" y="172"/>
                      <a:pt x="516" y="174"/>
                    </a:cubicBezTo>
                    <a:cubicBezTo>
                      <a:pt x="518" y="176"/>
                      <a:pt x="518" y="176"/>
                      <a:pt x="519" y="178"/>
                    </a:cubicBezTo>
                    <a:cubicBezTo>
                      <a:pt x="524" y="182"/>
                      <a:pt x="527" y="187"/>
                      <a:pt x="532" y="192"/>
                    </a:cubicBezTo>
                    <a:cubicBezTo>
                      <a:pt x="532" y="191"/>
                      <a:pt x="531" y="189"/>
                      <a:pt x="534" y="193"/>
                    </a:cubicBezTo>
                    <a:cubicBezTo>
                      <a:pt x="535" y="194"/>
                      <a:pt x="532" y="191"/>
                      <a:pt x="534" y="194"/>
                    </a:cubicBezTo>
                    <a:cubicBezTo>
                      <a:pt x="534" y="194"/>
                      <a:pt x="537" y="197"/>
                      <a:pt x="537" y="197"/>
                    </a:cubicBezTo>
                    <a:cubicBezTo>
                      <a:pt x="533" y="191"/>
                      <a:pt x="537" y="196"/>
                      <a:pt x="538" y="197"/>
                    </a:cubicBezTo>
                    <a:cubicBezTo>
                      <a:pt x="536" y="194"/>
                      <a:pt x="534" y="192"/>
                      <a:pt x="532" y="189"/>
                    </a:cubicBezTo>
                    <a:cubicBezTo>
                      <a:pt x="532" y="189"/>
                      <a:pt x="536" y="192"/>
                      <a:pt x="538" y="195"/>
                    </a:cubicBezTo>
                    <a:cubicBezTo>
                      <a:pt x="541" y="198"/>
                      <a:pt x="543" y="200"/>
                      <a:pt x="540" y="196"/>
                    </a:cubicBezTo>
                    <a:cubicBezTo>
                      <a:pt x="539" y="194"/>
                      <a:pt x="539" y="195"/>
                      <a:pt x="539" y="195"/>
                    </a:cubicBezTo>
                    <a:cubicBezTo>
                      <a:pt x="536" y="191"/>
                      <a:pt x="533" y="188"/>
                      <a:pt x="531" y="186"/>
                    </a:cubicBezTo>
                    <a:cubicBezTo>
                      <a:pt x="528" y="183"/>
                      <a:pt x="526" y="180"/>
                      <a:pt x="523" y="178"/>
                    </a:cubicBezTo>
                    <a:cubicBezTo>
                      <a:pt x="522" y="177"/>
                      <a:pt x="522" y="176"/>
                      <a:pt x="521" y="175"/>
                    </a:cubicBezTo>
                    <a:cubicBezTo>
                      <a:pt x="521" y="175"/>
                      <a:pt x="522" y="177"/>
                      <a:pt x="522" y="178"/>
                    </a:cubicBezTo>
                    <a:cubicBezTo>
                      <a:pt x="520" y="176"/>
                      <a:pt x="519" y="175"/>
                      <a:pt x="519" y="176"/>
                    </a:cubicBezTo>
                    <a:cubicBezTo>
                      <a:pt x="516" y="172"/>
                      <a:pt x="516" y="173"/>
                      <a:pt x="513" y="170"/>
                    </a:cubicBezTo>
                    <a:cubicBezTo>
                      <a:pt x="512" y="168"/>
                      <a:pt x="512" y="168"/>
                      <a:pt x="509" y="164"/>
                    </a:cubicBezTo>
                    <a:cubicBezTo>
                      <a:pt x="509" y="164"/>
                      <a:pt x="507" y="162"/>
                      <a:pt x="508" y="162"/>
                    </a:cubicBezTo>
                    <a:cubicBezTo>
                      <a:pt x="509" y="162"/>
                      <a:pt x="511" y="163"/>
                      <a:pt x="512" y="164"/>
                    </a:cubicBezTo>
                    <a:cubicBezTo>
                      <a:pt x="513" y="164"/>
                      <a:pt x="514" y="164"/>
                      <a:pt x="514" y="164"/>
                    </a:cubicBezTo>
                    <a:cubicBezTo>
                      <a:pt x="515" y="164"/>
                      <a:pt x="515" y="164"/>
                      <a:pt x="516" y="164"/>
                    </a:cubicBezTo>
                    <a:cubicBezTo>
                      <a:pt x="513" y="161"/>
                      <a:pt x="512" y="159"/>
                      <a:pt x="510" y="159"/>
                    </a:cubicBezTo>
                    <a:cubicBezTo>
                      <a:pt x="508" y="158"/>
                      <a:pt x="507" y="157"/>
                      <a:pt x="505" y="156"/>
                    </a:cubicBezTo>
                    <a:cubicBezTo>
                      <a:pt x="502" y="152"/>
                      <a:pt x="500" y="149"/>
                      <a:pt x="498" y="147"/>
                    </a:cubicBezTo>
                    <a:cubicBezTo>
                      <a:pt x="496" y="145"/>
                      <a:pt x="494" y="144"/>
                      <a:pt x="491" y="141"/>
                    </a:cubicBezTo>
                    <a:cubicBezTo>
                      <a:pt x="489" y="141"/>
                      <a:pt x="493" y="144"/>
                      <a:pt x="492" y="144"/>
                    </a:cubicBezTo>
                    <a:cubicBezTo>
                      <a:pt x="488" y="140"/>
                      <a:pt x="484" y="137"/>
                      <a:pt x="480" y="133"/>
                    </a:cubicBezTo>
                    <a:cubicBezTo>
                      <a:pt x="476" y="130"/>
                      <a:pt x="472" y="126"/>
                      <a:pt x="468" y="121"/>
                    </a:cubicBezTo>
                    <a:cubicBezTo>
                      <a:pt x="469" y="120"/>
                      <a:pt x="468" y="117"/>
                      <a:pt x="467" y="113"/>
                    </a:cubicBezTo>
                    <a:cubicBezTo>
                      <a:pt x="466" y="112"/>
                      <a:pt x="466" y="110"/>
                      <a:pt x="465" y="109"/>
                    </a:cubicBezTo>
                    <a:cubicBezTo>
                      <a:pt x="465" y="108"/>
                      <a:pt x="466" y="107"/>
                      <a:pt x="467" y="106"/>
                    </a:cubicBezTo>
                    <a:cubicBezTo>
                      <a:pt x="464" y="102"/>
                      <a:pt x="464" y="101"/>
                      <a:pt x="462" y="97"/>
                    </a:cubicBezTo>
                    <a:cubicBezTo>
                      <a:pt x="460" y="96"/>
                      <a:pt x="459" y="95"/>
                      <a:pt x="458" y="94"/>
                    </a:cubicBezTo>
                    <a:cubicBezTo>
                      <a:pt x="457" y="92"/>
                      <a:pt x="457" y="91"/>
                      <a:pt x="456" y="89"/>
                    </a:cubicBezTo>
                    <a:cubicBezTo>
                      <a:pt x="448" y="76"/>
                      <a:pt x="446" y="83"/>
                      <a:pt x="439" y="74"/>
                    </a:cubicBezTo>
                    <a:cubicBezTo>
                      <a:pt x="440" y="72"/>
                      <a:pt x="442" y="70"/>
                      <a:pt x="443" y="68"/>
                    </a:cubicBezTo>
                    <a:cubicBezTo>
                      <a:pt x="445" y="66"/>
                      <a:pt x="446" y="64"/>
                      <a:pt x="445" y="61"/>
                    </a:cubicBezTo>
                    <a:cubicBezTo>
                      <a:pt x="443" y="61"/>
                      <a:pt x="438" y="55"/>
                      <a:pt x="438" y="52"/>
                    </a:cubicBezTo>
                    <a:cubicBezTo>
                      <a:pt x="436" y="51"/>
                      <a:pt x="434" y="49"/>
                      <a:pt x="431" y="47"/>
                    </a:cubicBezTo>
                    <a:cubicBezTo>
                      <a:pt x="429" y="45"/>
                      <a:pt x="426" y="44"/>
                      <a:pt x="424" y="43"/>
                    </a:cubicBezTo>
                    <a:cubicBezTo>
                      <a:pt x="424" y="47"/>
                      <a:pt x="425" y="52"/>
                      <a:pt x="427" y="56"/>
                    </a:cubicBezTo>
                    <a:cubicBezTo>
                      <a:pt x="428" y="58"/>
                      <a:pt x="429" y="60"/>
                      <a:pt x="430" y="63"/>
                    </a:cubicBezTo>
                    <a:cubicBezTo>
                      <a:pt x="430" y="65"/>
                      <a:pt x="431" y="67"/>
                      <a:pt x="430" y="69"/>
                    </a:cubicBezTo>
                    <a:cubicBezTo>
                      <a:pt x="427" y="66"/>
                      <a:pt x="424" y="64"/>
                      <a:pt x="421" y="64"/>
                    </a:cubicBezTo>
                    <a:cubicBezTo>
                      <a:pt x="418" y="63"/>
                      <a:pt x="415" y="64"/>
                      <a:pt x="413" y="65"/>
                    </a:cubicBezTo>
                    <a:cubicBezTo>
                      <a:pt x="410" y="66"/>
                      <a:pt x="408" y="67"/>
                      <a:pt x="406" y="68"/>
                    </a:cubicBezTo>
                    <a:cubicBezTo>
                      <a:pt x="404" y="70"/>
                      <a:pt x="403" y="71"/>
                      <a:pt x="401" y="71"/>
                    </a:cubicBezTo>
                    <a:cubicBezTo>
                      <a:pt x="402" y="71"/>
                      <a:pt x="403" y="71"/>
                      <a:pt x="404" y="72"/>
                    </a:cubicBezTo>
                    <a:cubicBezTo>
                      <a:pt x="403" y="75"/>
                      <a:pt x="401" y="74"/>
                      <a:pt x="399" y="75"/>
                    </a:cubicBezTo>
                    <a:cubicBezTo>
                      <a:pt x="401" y="76"/>
                      <a:pt x="401" y="77"/>
                      <a:pt x="401" y="78"/>
                    </a:cubicBezTo>
                    <a:cubicBezTo>
                      <a:pt x="400" y="78"/>
                      <a:pt x="400" y="79"/>
                      <a:pt x="400" y="80"/>
                    </a:cubicBezTo>
                    <a:cubicBezTo>
                      <a:pt x="402" y="80"/>
                      <a:pt x="403" y="80"/>
                      <a:pt x="405" y="82"/>
                    </a:cubicBezTo>
                    <a:cubicBezTo>
                      <a:pt x="402" y="85"/>
                      <a:pt x="401" y="88"/>
                      <a:pt x="401" y="92"/>
                    </a:cubicBezTo>
                    <a:cubicBezTo>
                      <a:pt x="400" y="95"/>
                      <a:pt x="400" y="99"/>
                      <a:pt x="399" y="103"/>
                    </a:cubicBezTo>
                    <a:cubicBezTo>
                      <a:pt x="400" y="103"/>
                      <a:pt x="401" y="104"/>
                      <a:pt x="401" y="105"/>
                    </a:cubicBezTo>
                    <a:cubicBezTo>
                      <a:pt x="400" y="107"/>
                      <a:pt x="398" y="109"/>
                      <a:pt x="398" y="111"/>
                    </a:cubicBezTo>
                    <a:cubicBezTo>
                      <a:pt x="397" y="112"/>
                      <a:pt x="397" y="112"/>
                      <a:pt x="397" y="113"/>
                    </a:cubicBezTo>
                    <a:cubicBezTo>
                      <a:pt x="397" y="113"/>
                      <a:pt x="397" y="114"/>
                      <a:pt x="396" y="114"/>
                    </a:cubicBezTo>
                    <a:cubicBezTo>
                      <a:pt x="396" y="115"/>
                      <a:pt x="396" y="116"/>
                      <a:pt x="396" y="117"/>
                    </a:cubicBezTo>
                    <a:cubicBezTo>
                      <a:pt x="396" y="119"/>
                      <a:pt x="395" y="120"/>
                      <a:pt x="395" y="121"/>
                    </a:cubicBezTo>
                    <a:cubicBezTo>
                      <a:pt x="395" y="121"/>
                      <a:pt x="395" y="122"/>
                      <a:pt x="395" y="122"/>
                    </a:cubicBezTo>
                    <a:cubicBezTo>
                      <a:pt x="395" y="123"/>
                      <a:pt x="395" y="123"/>
                      <a:pt x="395" y="124"/>
                    </a:cubicBezTo>
                    <a:cubicBezTo>
                      <a:pt x="395" y="126"/>
                      <a:pt x="394" y="128"/>
                      <a:pt x="394" y="131"/>
                    </a:cubicBezTo>
                    <a:cubicBezTo>
                      <a:pt x="395" y="131"/>
                      <a:pt x="397" y="132"/>
                      <a:pt x="396" y="133"/>
                    </a:cubicBezTo>
                    <a:cubicBezTo>
                      <a:pt x="394" y="133"/>
                      <a:pt x="393" y="136"/>
                      <a:pt x="392" y="137"/>
                    </a:cubicBezTo>
                    <a:cubicBezTo>
                      <a:pt x="393" y="136"/>
                      <a:pt x="393" y="137"/>
                      <a:pt x="394" y="137"/>
                    </a:cubicBezTo>
                    <a:cubicBezTo>
                      <a:pt x="393" y="139"/>
                      <a:pt x="392" y="140"/>
                      <a:pt x="392" y="142"/>
                    </a:cubicBezTo>
                    <a:cubicBezTo>
                      <a:pt x="391" y="144"/>
                      <a:pt x="390" y="146"/>
                      <a:pt x="389" y="147"/>
                    </a:cubicBezTo>
                    <a:cubicBezTo>
                      <a:pt x="389" y="148"/>
                      <a:pt x="388" y="148"/>
                      <a:pt x="388" y="149"/>
                    </a:cubicBezTo>
                    <a:cubicBezTo>
                      <a:pt x="387" y="149"/>
                      <a:pt x="386" y="150"/>
                      <a:pt x="385" y="150"/>
                    </a:cubicBezTo>
                    <a:cubicBezTo>
                      <a:pt x="383" y="150"/>
                      <a:pt x="380" y="150"/>
                      <a:pt x="376" y="149"/>
                    </a:cubicBezTo>
                    <a:cubicBezTo>
                      <a:pt x="378" y="149"/>
                      <a:pt x="378" y="148"/>
                      <a:pt x="376" y="147"/>
                    </a:cubicBezTo>
                    <a:cubicBezTo>
                      <a:pt x="374" y="148"/>
                      <a:pt x="369" y="149"/>
                      <a:pt x="366" y="146"/>
                    </a:cubicBezTo>
                    <a:cubicBezTo>
                      <a:pt x="366" y="149"/>
                      <a:pt x="359" y="148"/>
                      <a:pt x="356" y="146"/>
                    </a:cubicBezTo>
                    <a:cubicBezTo>
                      <a:pt x="355" y="145"/>
                      <a:pt x="354" y="146"/>
                      <a:pt x="352" y="145"/>
                    </a:cubicBezTo>
                    <a:cubicBezTo>
                      <a:pt x="350" y="146"/>
                      <a:pt x="351" y="145"/>
                      <a:pt x="352" y="147"/>
                    </a:cubicBezTo>
                    <a:cubicBezTo>
                      <a:pt x="351" y="146"/>
                      <a:pt x="350" y="146"/>
                      <a:pt x="349" y="146"/>
                    </a:cubicBezTo>
                    <a:cubicBezTo>
                      <a:pt x="349" y="146"/>
                      <a:pt x="350" y="145"/>
                      <a:pt x="347" y="144"/>
                    </a:cubicBezTo>
                    <a:cubicBezTo>
                      <a:pt x="347" y="148"/>
                      <a:pt x="342" y="143"/>
                      <a:pt x="339" y="144"/>
                    </a:cubicBezTo>
                    <a:cubicBezTo>
                      <a:pt x="339" y="146"/>
                      <a:pt x="345" y="147"/>
                      <a:pt x="343" y="150"/>
                    </a:cubicBezTo>
                    <a:cubicBezTo>
                      <a:pt x="341" y="148"/>
                      <a:pt x="339" y="149"/>
                      <a:pt x="336" y="147"/>
                    </a:cubicBezTo>
                    <a:cubicBezTo>
                      <a:pt x="336" y="147"/>
                      <a:pt x="339" y="146"/>
                      <a:pt x="336" y="145"/>
                    </a:cubicBezTo>
                    <a:cubicBezTo>
                      <a:pt x="336" y="146"/>
                      <a:pt x="332" y="145"/>
                      <a:pt x="331" y="145"/>
                    </a:cubicBezTo>
                    <a:cubicBezTo>
                      <a:pt x="330" y="146"/>
                      <a:pt x="330" y="147"/>
                      <a:pt x="331" y="148"/>
                    </a:cubicBezTo>
                    <a:cubicBezTo>
                      <a:pt x="328" y="144"/>
                      <a:pt x="330" y="151"/>
                      <a:pt x="325" y="148"/>
                    </a:cubicBezTo>
                    <a:cubicBezTo>
                      <a:pt x="329" y="145"/>
                      <a:pt x="328" y="141"/>
                      <a:pt x="327" y="136"/>
                    </a:cubicBezTo>
                    <a:cubicBezTo>
                      <a:pt x="335" y="138"/>
                      <a:pt x="335" y="130"/>
                      <a:pt x="342" y="131"/>
                    </a:cubicBezTo>
                    <a:cubicBezTo>
                      <a:pt x="343" y="132"/>
                      <a:pt x="343" y="133"/>
                      <a:pt x="344" y="134"/>
                    </a:cubicBezTo>
                    <a:cubicBezTo>
                      <a:pt x="345" y="133"/>
                      <a:pt x="348" y="134"/>
                      <a:pt x="350" y="134"/>
                    </a:cubicBezTo>
                    <a:cubicBezTo>
                      <a:pt x="350" y="131"/>
                      <a:pt x="355" y="131"/>
                      <a:pt x="359" y="131"/>
                    </a:cubicBezTo>
                    <a:cubicBezTo>
                      <a:pt x="362" y="131"/>
                      <a:pt x="364" y="131"/>
                      <a:pt x="366" y="131"/>
                    </a:cubicBezTo>
                    <a:cubicBezTo>
                      <a:pt x="368" y="131"/>
                      <a:pt x="370" y="131"/>
                      <a:pt x="371" y="129"/>
                    </a:cubicBezTo>
                    <a:cubicBezTo>
                      <a:pt x="366" y="127"/>
                      <a:pt x="367" y="124"/>
                      <a:pt x="369" y="123"/>
                    </a:cubicBezTo>
                    <a:cubicBezTo>
                      <a:pt x="364" y="120"/>
                      <a:pt x="366" y="119"/>
                      <a:pt x="368" y="118"/>
                    </a:cubicBezTo>
                    <a:cubicBezTo>
                      <a:pt x="363" y="116"/>
                      <a:pt x="361" y="113"/>
                      <a:pt x="359" y="111"/>
                    </a:cubicBezTo>
                    <a:cubicBezTo>
                      <a:pt x="357" y="109"/>
                      <a:pt x="356" y="107"/>
                      <a:pt x="351" y="106"/>
                    </a:cubicBezTo>
                    <a:cubicBezTo>
                      <a:pt x="353" y="106"/>
                      <a:pt x="354" y="105"/>
                      <a:pt x="352" y="103"/>
                    </a:cubicBezTo>
                    <a:cubicBezTo>
                      <a:pt x="350" y="103"/>
                      <a:pt x="350" y="106"/>
                      <a:pt x="348" y="104"/>
                    </a:cubicBezTo>
                    <a:cubicBezTo>
                      <a:pt x="346" y="103"/>
                      <a:pt x="347" y="102"/>
                      <a:pt x="348" y="101"/>
                    </a:cubicBezTo>
                    <a:cubicBezTo>
                      <a:pt x="342" y="98"/>
                      <a:pt x="339" y="99"/>
                      <a:pt x="336" y="99"/>
                    </a:cubicBezTo>
                    <a:cubicBezTo>
                      <a:pt x="333" y="100"/>
                      <a:pt x="331" y="102"/>
                      <a:pt x="326" y="101"/>
                    </a:cubicBezTo>
                    <a:cubicBezTo>
                      <a:pt x="326" y="95"/>
                      <a:pt x="330" y="93"/>
                      <a:pt x="334" y="91"/>
                    </a:cubicBezTo>
                    <a:cubicBezTo>
                      <a:pt x="336" y="90"/>
                      <a:pt x="338" y="90"/>
                      <a:pt x="340" y="89"/>
                    </a:cubicBezTo>
                    <a:cubicBezTo>
                      <a:pt x="341" y="88"/>
                      <a:pt x="343" y="86"/>
                      <a:pt x="343" y="84"/>
                    </a:cubicBezTo>
                    <a:cubicBezTo>
                      <a:pt x="344" y="85"/>
                      <a:pt x="346" y="86"/>
                      <a:pt x="347" y="87"/>
                    </a:cubicBezTo>
                    <a:cubicBezTo>
                      <a:pt x="350" y="85"/>
                      <a:pt x="348" y="81"/>
                      <a:pt x="346" y="77"/>
                    </a:cubicBezTo>
                    <a:cubicBezTo>
                      <a:pt x="344" y="74"/>
                      <a:pt x="341" y="70"/>
                      <a:pt x="344" y="68"/>
                    </a:cubicBezTo>
                    <a:cubicBezTo>
                      <a:pt x="342" y="65"/>
                      <a:pt x="341" y="61"/>
                      <a:pt x="340" y="58"/>
                    </a:cubicBezTo>
                    <a:cubicBezTo>
                      <a:pt x="340" y="55"/>
                      <a:pt x="340" y="52"/>
                      <a:pt x="341" y="48"/>
                    </a:cubicBezTo>
                    <a:cubicBezTo>
                      <a:pt x="339" y="48"/>
                      <a:pt x="340" y="43"/>
                      <a:pt x="338" y="40"/>
                    </a:cubicBezTo>
                    <a:cubicBezTo>
                      <a:pt x="342" y="36"/>
                      <a:pt x="338" y="32"/>
                      <a:pt x="332" y="29"/>
                    </a:cubicBezTo>
                    <a:cubicBezTo>
                      <a:pt x="327" y="26"/>
                      <a:pt x="320" y="24"/>
                      <a:pt x="318" y="21"/>
                    </a:cubicBezTo>
                    <a:cubicBezTo>
                      <a:pt x="313" y="20"/>
                      <a:pt x="309" y="21"/>
                      <a:pt x="303" y="18"/>
                    </a:cubicBezTo>
                    <a:cubicBezTo>
                      <a:pt x="305" y="16"/>
                      <a:pt x="303" y="15"/>
                      <a:pt x="301" y="16"/>
                    </a:cubicBezTo>
                    <a:cubicBezTo>
                      <a:pt x="303" y="13"/>
                      <a:pt x="303" y="13"/>
                      <a:pt x="303" y="13"/>
                    </a:cubicBezTo>
                    <a:cubicBezTo>
                      <a:pt x="297" y="9"/>
                      <a:pt x="299" y="6"/>
                      <a:pt x="294" y="7"/>
                    </a:cubicBezTo>
                    <a:cubicBezTo>
                      <a:pt x="293" y="11"/>
                      <a:pt x="290" y="14"/>
                      <a:pt x="286" y="15"/>
                    </a:cubicBezTo>
                    <a:cubicBezTo>
                      <a:pt x="286" y="16"/>
                      <a:pt x="285" y="16"/>
                      <a:pt x="284" y="16"/>
                    </a:cubicBezTo>
                    <a:cubicBezTo>
                      <a:pt x="283" y="16"/>
                      <a:pt x="282" y="16"/>
                      <a:pt x="280" y="16"/>
                    </a:cubicBezTo>
                    <a:cubicBezTo>
                      <a:pt x="278" y="17"/>
                      <a:pt x="276" y="16"/>
                      <a:pt x="273" y="16"/>
                    </a:cubicBezTo>
                    <a:cubicBezTo>
                      <a:pt x="274" y="14"/>
                      <a:pt x="271" y="13"/>
                      <a:pt x="273" y="12"/>
                    </a:cubicBezTo>
                    <a:cubicBezTo>
                      <a:pt x="269" y="9"/>
                      <a:pt x="268" y="14"/>
                      <a:pt x="265" y="12"/>
                    </a:cubicBezTo>
                    <a:cubicBezTo>
                      <a:pt x="270" y="8"/>
                      <a:pt x="277" y="12"/>
                      <a:pt x="282" y="9"/>
                    </a:cubicBezTo>
                    <a:cubicBezTo>
                      <a:pt x="279" y="8"/>
                      <a:pt x="280" y="7"/>
                      <a:pt x="278" y="5"/>
                    </a:cubicBezTo>
                    <a:cubicBezTo>
                      <a:pt x="277" y="6"/>
                      <a:pt x="278" y="8"/>
                      <a:pt x="277" y="9"/>
                    </a:cubicBezTo>
                    <a:cubicBezTo>
                      <a:pt x="276" y="6"/>
                      <a:pt x="273" y="8"/>
                      <a:pt x="271" y="6"/>
                    </a:cubicBezTo>
                    <a:cubicBezTo>
                      <a:pt x="268" y="9"/>
                      <a:pt x="267" y="8"/>
                      <a:pt x="264" y="10"/>
                    </a:cubicBezTo>
                    <a:cubicBezTo>
                      <a:pt x="265" y="11"/>
                      <a:pt x="264" y="16"/>
                      <a:pt x="261" y="16"/>
                    </a:cubicBezTo>
                    <a:cubicBezTo>
                      <a:pt x="265" y="11"/>
                      <a:pt x="258" y="15"/>
                      <a:pt x="259" y="11"/>
                    </a:cubicBezTo>
                    <a:cubicBezTo>
                      <a:pt x="253" y="16"/>
                      <a:pt x="250" y="17"/>
                      <a:pt x="247" y="21"/>
                    </a:cubicBezTo>
                    <a:cubicBezTo>
                      <a:pt x="248" y="17"/>
                      <a:pt x="247" y="14"/>
                      <a:pt x="243" y="11"/>
                    </a:cubicBezTo>
                    <a:cubicBezTo>
                      <a:pt x="242" y="14"/>
                      <a:pt x="240" y="11"/>
                      <a:pt x="239" y="12"/>
                    </a:cubicBezTo>
                    <a:cubicBezTo>
                      <a:pt x="235" y="16"/>
                      <a:pt x="229" y="18"/>
                      <a:pt x="224" y="20"/>
                    </a:cubicBezTo>
                    <a:cubicBezTo>
                      <a:pt x="219" y="22"/>
                      <a:pt x="214" y="25"/>
                      <a:pt x="209" y="31"/>
                    </a:cubicBezTo>
                    <a:cubicBezTo>
                      <a:pt x="208" y="28"/>
                      <a:pt x="209" y="25"/>
                      <a:pt x="210" y="21"/>
                    </a:cubicBezTo>
                    <a:cubicBezTo>
                      <a:pt x="211" y="20"/>
                      <a:pt x="212" y="18"/>
                      <a:pt x="214" y="16"/>
                    </a:cubicBezTo>
                    <a:cubicBezTo>
                      <a:pt x="214" y="15"/>
                      <a:pt x="215" y="14"/>
                      <a:pt x="215" y="13"/>
                    </a:cubicBezTo>
                    <a:cubicBezTo>
                      <a:pt x="216" y="12"/>
                      <a:pt x="216" y="11"/>
                      <a:pt x="217" y="9"/>
                    </a:cubicBezTo>
                    <a:cubicBezTo>
                      <a:pt x="214" y="6"/>
                      <a:pt x="214" y="3"/>
                      <a:pt x="209" y="0"/>
                    </a:cubicBezTo>
                    <a:cubicBezTo>
                      <a:pt x="208" y="3"/>
                      <a:pt x="206" y="5"/>
                      <a:pt x="204" y="7"/>
                    </a:cubicBezTo>
                    <a:cubicBezTo>
                      <a:pt x="202" y="9"/>
                      <a:pt x="200" y="12"/>
                      <a:pt x="198" y="14"/>
                    </a:cubicBezTo>
                    <a:cubicBezTo>
                      <a:pt x="196" y="17"/>
                      <a:pt x="194" y="19"/>
                      <a:pt x="192" y="22"/>
                    </a:cubicBezTo>
                    <a:cubicBezTo>
                      <a:pt x="191" y="25"/>
                      <a:pt x="190" y="28"/>
                      <a:pt x="191" y="31"/>
                    </a:cubicBezTo>
                    <a:cubicBezTo>
                      <a:pt x="188" y="32"/>
                      <a:pt x="187" y="34"/>
                      <a:pt x="186" y="36"/>
                    </a:cubicBezTo>
                    <a:cubicBezTo>
                      <a:pt x="185" y="38"/>
                      <a:pt x="184" y="39"/>
                      <a:pt x="184" y="40"/>
                    </a:cubicBezTo>
                    <a:cubicBezTo>
                      <a:pt x="184" y="42"/>
                      <a:pt x="183" y="43"/>
                      <a:pt x="183" y="45"/>
                    </a:cubicBezTo>
                    <a:cubicBezTo>
                      <a:pt x="182" y="48"/>
                      <a:pt x="182" y="51"/>
                      <a:pt x="181" y="55"/>
                    </a:cubicBezTo>
                    <a:cubicBezTo>
                      <a:pt x="181" y="56"/>
                      <a:pt x="180" y="58"/>
                      <a:pt x="180" y="59"/>
                    </a:cubicBezTo>
                    <a:cubicBezTo>
                      <a:pt x="179" y="61"/>
                      <a:pt x="178" y="62"/>
                      <a:pt x="178" y="63"/>
                    </a:cubicBezTo>
                    <a:cubicBezTo>
                      <a:pt x="175" y="67"/>
                      <a:pt x="171" y="78"/>
                      <a:pt x="178" y="82"/>
                    </a:cubicBezTo>
                    <a:cubicBezTo>
                      <a:pt x="173" y="96"/>
                      <a:pt x="172" y="111"/>
                      <a:pt x="168" y="128"/>
                    </a:cubicBezTo>
                    <a:cubicBezTo>
                      <a:pt x="165" y="128"/>
                      <a:pt x="164" y="124"/>
                      <a:pt x="164" y="128"/>
                    </a:cubicBezTo>
                    <a:cubicBezTo>
                      <a:pt x="166" y="131"/>
                      <a:pt x="166" y="135"/>
                      <a:pt x="165" y="139"/>
                    </a:cubicBezTo>
                    <a:cubicBezTo>
                      <a:pt x="165" y="143"/>
                      <a:pt x="164" y="147"/>
                      <a:pt x="165" y="150"/>
                    </a:cubicBezTo>
                    <a:cubicBezTo>
                      <a:pt x="166" y="146"/>
                      <a:pt x="167" y="142"/>
                      <a:pt x="168" y="138"/>
                    </a:cubicBezTo>
                    <a:cubicBezTo>
                      <a:pt x="169" y="135"/>
                      <a:pt x="170" y="131"/>
                      <a:pt x="172" y="127"/>
                    </a:cubicBezTo>
                    <a:cubicBezTo>
                      <a:pt x="174" y="120"/>
                      <a:pt x="177" y="112"/>
                      <a:pt x="179" y="104"/>
                    </a:cubicBezTo>
                    <a:cubicBezTo>
                      <a:pt x="180" y="105"/>
                      <a:pt x="181" y="103"/>
                      <a:pt x="183" y="104"/>
                    </a:cubicBezTo>
                    <a:cubicBezTo>
                      <a:pt x="180" y="108"/>
                      <a:pt x="182" y="115"/>
                      <a:pt x="183" y="120"/>
                    </a:cubicBezTo>
                    <a:cubicBezTo>
                      <a:pt x="185" y="125"/>
                      <a:pt x="186" y="128"/>
                      <a:pt x="182" y="126"/>
                    </a:cubicBezTo>
                    <a:cubicBezTo>
                      <a:pt x="184" y="127"/>
                      <a:pt x="178" y="130"/>
                      <a:pt x="178" y="134"/>
                    </a:cubicBezTo>
                    <a:cubicBezTo>
                      <a:pt x="183" y="136"/>
                      <a:pt x="182" y="139"/>
                      <a:pt x="181" y="141"/>
                    </a:cubicBezTo>
                    <a:cubicBezTo>
                      <a:pt x="179" y="144"/>
                      <a:pt x="176" y="147"/>
                      <a:pt x="176" y="150"/>
                    </a:cubicBezTo>
                    <a:cubicBezTo>
                      <a:pt x="179" y="150"/>
                      <a:pt x="177" y="154"/>
                      <a:pt x="180" y="154"/>
                    </a:cubicBezTo>
                    <a:cubicBezTo>
                      <a:pt x="184" y="154"/>
                      <a:pt x="184" y="151"/>
                      <a:pt x="188" y="151"/>
                    </a:cubicBezTo>
                    <a:cubicBezTo>
                      <a:pt x="191" y="155"/>
                      <a:pt x="191" y="158"/>
                      <a:pt x="190" y="161"/>
                    </a:cubicBezTo>
                    <a:cubicBezTo>
                      <a:pt x="190" y="164"/>
                      <a:pt x="188" y="167"/>
                      <a:pt x="188" y="172"/>
                    </a:cubicBezTo>
                    <a:cubicBezTo>
                      <a:pt x="186" y="172"/>
                      <a:pt x="186" y="173"/>
                      <a:pt x="185" y="171"/>
                    </a:cubicBezTo>
                    <a:cubicBezTo>
                      <a:pt x="185" y="174"/>
                      <a:pt x="187" y="180"/>
                      <a:pt x="182" y="179"/>
                    </a:cubicBezTo>
                    <a:cubicBezTo>
                      <a:pt x="180" y="175"/>
                      <a:pt x="182" y="178"/>
                      <a:pt x="183" y="175"/>
                    </a:cubicBezTo>
                    <a:cubicBezTo>
                      <a:pt x="179" y="173"/>
                      <a:pt x="177" y="174"/>
                      <a:pt x="175" y="177"/>
                    </a:cubicBezTo>
                    <a:cubicBezTo>
                      <a:pt x="173" y="174"/>
                      <a:pt x="167" y="173"/>
                      <a:pt x="167" y="169"/>
                    </a:cubicBezTo>
                    <a:cubicBezTo>
                      <a:pt x="167" y="171"/>
                      <a:pt x="166" y="172"/>
                      <a:pt x="164" y="173"/>
                    </a:cubicBezTo>
                    <a:cubicBezTo>
                      <a:pt x="162" y="172"/>
                      <a:pt x="162" y="169"/>
                      <a:pt x="159" y="168"/>
                    </a:cubicBezTo>
                    <a:cubicBezTo>
                      <a:pt x="160" y="170"/>
                      <a:pt x="160" y="172"/>
                      <a:pt x="159" y="174"/>
                    </a:cubicBezTo>
                    <a:cubicBezTo>
                      <a:pt x="158" y="176"/>
                      <a:pt x="157" y="179"/>
                      <a:pt x="156" y="181"/>
                    </a:cubicBezTo>
                    <a:cubicBezTo>
                      <a:pt x="162" y="181"/>
                      <a:pt x="159" y="187"/>
                      <a:pt x="159" y="189"/>
                    </a:cubicBezTo>
                    <a:cubicBezTo>
                      <a:pt x="155" y="188"/>
                      <a:pt x="155" y="185"/>
                      <a:pt x="157" y="182"/>
                    </a:cubicBezTo>
                    <a:cubicBezTo>
                      <a:pt x="152" y="183"/>
                      <a:pt x="156" y="178"/>
                      <a:pt x="151" y="178"/>
                    </a:cubicBezTo>
                    <a:cubicBezTo>
                      <a:pt x="150" y="180"/>
                      <a:pt x="153" y="184"/>
                      <a:pt x="155" y="188"/>
                    </a:cubicBezTo>
                    <a:cubicBezTo>
                      <a:pt x="156" y="190"/>
                      <a:pt x="156" y="192"/>
                      <a:pt x="156" y="194"/>
                    </a:cubicBezTo>
                    <a:cubicBezTo>
                      <a:pt x="156" y="196"/>
                      <a:pt x="155" y="197"/>
                      <a:pt x="152" y="199"/>
                    </a:cubicBezTo>
                    <a:cubicBezTo>
                      <a:pt x="153" y="194"/>
                      <a:pt x="153" y="191"/>
                      <a:pt x="151" y="189"/>
                    </a:cubicBezTo>
                    <a:cubicBezTo>
                      <a:pt x="150" y="187"/>
                      <a:pt x="148" y="185"/>
                      <a:pt x="147" y="182"/>
                    </a:cubicBezTo>
                    <a:cubicBezTo>
                      <a:pt x="139" y="180"/>
                      <a:pt x="137" y="182"/>
                      <a:pt x="135" y="185"/>
                    </a:cubicBezTo>
                    <a:cubicBezTo>
                      <a:pt x="133" y="189"/>
                      <a:pt x="133" y="193"/>
                      <a:pt x="130" y="197"/>
                    </a:cubicBezTo>
                    <a:cubicBezTo>
                      <a:pt x="131" y="201"/>
                      <a:pt x="129" y="207"/>
                      <a:pt x="128" y="212"/>
                    </a:cubicBezTo>
                    <a:cubicBezTo>
                      <a:pt x="127" y="217"/>
                      <a:pt x="127" y="223"/>
                      <a:pt x="129" y="226"/>
                    </a:cubicBezTo>
                    <a:cubicBezTo>
                      <a:pt x="130" y="223"/>
                      <a:pt x="128" y="216"/>
                      <a:pt x="134" y="214"/>
                    </a:cubicBezTo>
                    <a:cubicBezTo>
                      <a:pt x="140" y="217"/>
                      <a:pt x="132" y="221"/>
                      <a:pt x="137" y="222"/>
                    </a:cubicBezTo>
                    <a:cubicBezTo>
                      <a:pt x="138" y="217"/>
                      <a:pt x="135" y="215"/>
                      <a:pt x="140" y="213"/>
                    </a:cubicBezTo>
                    <a:cubicBezTo>
                      <a:pt x="140" y="215"/>
                      <a:pt x="142" y="214"/>
                      <a:pt x="142" y="215"/>
                    </a:cubicBezTo>
                    <a:cubicBezTo>
                      <a:pt x="141" y="220"/>
                      <a:pt x="138" y="224"/>
                      <a:pt x="134" y="224"/>
                    </a:cubicBezTo>
                    <a:cubicBezTo>
                      <a:pt x="138" y="223"/>
                      <a:pt x="132" y="227"/>
                      <a:pt x="136" y="227"/>
                    </a:cubicBezTo>
                    <a:cubicBezTo>
                      <a:pt x="137" y="225"/>
                      <a:pt x="139" y="225"/>
                      <a:pt x="141" y="225"/>
                    </a:cubicBezTo>
                    <a:cubicBezTo>
                      <a:pt x="141" y="220"/>
                      <a:pt x="142" y="216"/>
                      <a:pt x="147" y="215"/>
                    </a:cubicBezTo>
                    <a:cubicBezTo>
                      <a:pt x="150" y="219"/>
                      <a:pt x="149" y="222"/>
                      <a:pt x="150" y="226"/>
                    </a:cubicBezTo>
                    <a:cubicBezTo>
                      <a:pt x="150" y="229"/>
                      <a:pt x="150" y="232"/>
                      <a:pt x="154" y="234"/>
                    </a:cubicBezTo>
                    <a:cubicBezTo>
                      <a:pt x="151" y="235"/>
                      <a:pt x="150" y="242"/>
                      <a:pt x="152" y="243"/>
                    </a:cubicBezTo>
                    <a:cubicBezTo>
                      <a:pt x="152" y="242"/>
                      <a:pt x="153" y="241"/>
                      <a:pt x="155" y="241"/>
                    </a:cubicBezTo>
                    <a:cubicBezTo>
                      <a:pt x="154" y="249"/>
                      <a:pt x="153" y="254"/>
                      <a:pt x="153" y="260"/>
                    </a:cubicBezTo>
                    <a:cubicBezTo>
                      <a:pt x="153" y="263"/>
                      <a:pt x="153" y="265"/>
                      <a:pt x="153" y="268"/>
                    </a:cubicBezTo>
                    <a:cubicBezTo>
                      <a:pt x="153" y="271"/>
                      <a:pt x="154" y="274"/>
                      <a:pt x="154" y="277"/>
                    </a:cubicBezTo>
                    <a:cubicBezTo>
                      <a:pt x="150" y="274"/>
                      <a:pt x="151" y="272"/>
                      <a:pt x="149" y="268"/>
                    </a:cubicBezTo>
                    <a:cubicBezTo>
                      <a:pt x="148" y="270"/>
                      <a:pt x="147" y="273"/>
                      <a:pt x="144" y="275"/>
                    </a:cubicBezTo>
                    <a:cubicBezTo>
                      <a:pt x="142" y="272"/>
                      <a:pt x="139" y="269"/>
                      <a:pt x="136" y="270"/>
                    </a:cubicBezTo>
                    <a:cubicBezTo>
                      <a:pt x="134" y="264"/>
                      <a:pt x="130" y="261"/>
                      <a:pt x="132" y="254"/>
                    </a:cubicBezTo>
                    <a:cubicBezTo>
                      <a:pt x="127" y="257"/>
                      <a:pt x="130" y="262"/>
                      <a:pt x="132" y="265"/>
                    </a:cubicBezTo>
                    <a:cubicBezTo>
                      <a:pt x="131" y="265"/>
                      <a:pt x="131" y="266"/>
                      <a:pt x="130" y="266"/>
                    </a:cubicBezTo>
                    <a:cubicBezTo>
                      <a:pt x="123" y="262"/>
                      <a:pt x="119" y="265"/>
                      <a:pt x="110" y="268"/>
                    </a:cubicBezTo>
                    <a:cubicBezTo>
                      <a:pt x="109" y="265"/>
                      <a:pt x="108" y="262"/>
                      <a:pt x="107" y="259"/>
                    </a:cubicBezTo>
                    <a:cubicBezTo>
                      <a:pt x="107" y="257"/>
                      <a:pt x="107" y="254"/>
                      <a:pt x="107" y="251"/>
                    </a:cubicBezTo>
                    <a:cubicBezTo>
                      <a:pt x="107" y="246"/>
                      <a:pt x="107" y="241"/>
                      <a:pt x="108" y="235"/>
                    </a:cubicBezTo>
                    <a:cubicBezTo>
                      <a:pt x="108" y="230"/>
                      <a:pt x="109" y="225"/>
                      <a:pt x="109" y="220"/>
                    </a:cubicBezTo>
                    <a:cubicBezTo>
                      <a:pt x="109" y="217"/>
                      <a:pt x="109" y="214"/>
                      <a:pt x="109" y="212"/>
                    </a:cubicBezTo>
                    <a:cubicBezTo>
                      <a:pt x="109" y="209"/>
                      <a:pt x="108" y="206"/>
                      <a:pt x="108" y="203"/>
                    </a:cubicBezTo>
                    <a:cubicBezTo>
                      <a:pt x="108" y="199"/>
                      <a:pt x="110" y="195"/>
                      <a:pt x="112" y="191"/>
                    </a:cubicBezTo>
                    <a:cubicBezTo>
                      <a:pt x="114" y="186"/>
                      <a:pt x="115" y="181"/>
                      <a:pt x="115" y="175"/>
                    </a:cubicBezTo>
                    <a:cubicBezTo>
                      <a:pt x="117" y="176"/>
                      <a:pt x="117" y="173"/>
                      <a:pt x="120" y="175"/>
                    </a:cubicBezTo>
                    <a:cubicBezTo>
                      <a:pt x="120" y="173"/>
                      <a:pt x="120" y="172"/>
                      <a:pt x="120" y="171"/>
                    </a:cubicBezTo>
                    <a:cubicBezTo>
                      <a:pt x="120" y="170"/>
                      <a:pt x="120" y="169"/>
                      <a:pt x="120" y="167"/>
                    </a:cubicBezTo>
                    <a:cubicBezTo>
                      <a:pt x="120" y="165"/>
                      <a:pt x="121" y="163"/>
                      <a:pt x="122" y="161"/>
                    </a:cubicBezTo>
                    <a:cubicBezTo>
                      <a:pt x="123" y="157"/>
                      <a:pt x="126" y="153"/>
                      <a:pt x="128" y="151"/>
                    </a:cubicBezTo>
                    <a:cubicBezTo>
                      <a:pt x="124" y="149"/>
                      <a:pt x="125" y="147"/>
                      <a:pt x="127" y="145"/>
                    </a:cubicBezTo>
                    <a:cubicBezTo>
                      <a:pt x="128" y="143"/>
                      <a:pt x="130" y="140"/>
                      <a:pt x="129" y="138"/>
                    </a:cubicBezTo>
                    <a:cubicBezTo>
                      <a:pt x="130" y="138"/>
                      <a:pt x="131" y="137"/>
                      <a:pt x="132" y="138"/>
                    </a:cubicBezTo>
                    <a:cubicBezTo>
                      <a:pt x="129" y="134"/>
                      <a:pt x="132" y="131"/>
                      <a:pt x="135" y="128"/>
                    </a:cubicBezTo>
                    <a:cubicBezTo>
                      <a:pt x="138" y="124"/>
                      <a:pt x="141" y="121"/>
                      <a:pt x="140" y="116"/>
                    </a:cubicBezTo>
                    <a:cubicBezTo>
                      <a:pt x="138" y="120"/>
                      <a:pt x="135" y="111"/>
                      <a:pt x="134" y="119"/>
                    </a:cubicBezTo>
                    <a:cubicBezTo>
                      <a:pt x="136" y="121"/>
                      <a:pt x="138" y="117"/>
                      <a:pt x="138" y="120"/>
                    </a:cubicBezTo>
                    <a:cubicBezTo>
                      <a:pt x="132" y="118"/>
                      <a:pt x="131" y="127"/>
                      <a:pt x="125" y="129"/>
                    </a:cubicBezTo>
                    <a:cubicBezTo>
                      <a:pt x="130" y="136"/>
                      <a:pt x="123" y="141"/>
                      <a:pt x="121" y="150"/>
                    </a:cubicBezTo>
                    <a:cubicBezTo>
                      <a:pt x="119" y="150"/>
                      <a:pt x="112" y="151"/>
                      <a:pt x="115" y="154"/>
                    </a:cubicBezTo>
                    <a:cubicBezTo>
                      <a:pt x="115" y="150"/>
                      <a:pt x="119" y="156"/>
                      <a:pt x="120" y="156"/>
                    </a:cubicBezTo>
                    <a:cubicBezTo>
                      <a:pt x="120" y="159"/>
                      <a:pt x="119" y="162"/>
                      <a:pt x="117" y="165"/>
                    </a:cubicBezTo>
                    <a:cubicBezTo>
                      <a:pt x="116" y="167"/>
                      <a:pt x="115" y="170"/>
                      <a:pt x="114" y="173"/>
                    </a:cubicBezTo>
                    <a:cubicBezTo>
                      <a:pt x="109" y="170"/>
                      <a:pt x="111" y="171"/>
                      <a:pt x="112" y="166"/>
                    </a:cubicBezTo>
                    <a:cubicBezTo>
                      <a:pt x="108" y="166"/>
                      <a:pt x="109" y="167"/>
                      <a:pt x="106" y="165"/>
                    </a:cubicBezTo>
                    <a:cubicBezTo>
                      <a:pt x="104" y="170"/>
                      <a:pt x="107" y="171"/>
                      <a:pt x="108" y="173"/>
                    </a:cubicBezTo>
                    <a:cubicBezTo>
                      <a:pt x="101" y="171"/>
                      <a:pt x="104" y="186"/>
                      <a:pt x="100" y="190"/>
                    </a:cubicBezTo>
                    <a:cubicBezTo>
                      <a:pt x="103" y="190"/>
                      <a:pt x="104" y="191"/>
                      <a:pt x="104" y="193"/>
                    </a:cubicBezTo>
                    <a:cubicBezTo>
                      <a:pt x="102" y="193"/>
                      <a:pt x="102" y="192"/>
                      <a:pt x="100" y="193"/>
                    </a:cubicBezTo>
                    <a:cubicBezTo>
                      <a:pt x="100" y="204"/>
                      <a:pt x="101" y="214"/>
                      <a:pt x="102" y="224"/>
                    </a:cubicBezTo>
                    <a:cubicBezTo>
                      <a:pt x="102" y="227"/>
                      <a:pt x="102" y="229"/>
                      <a:pt x="102" y="232"/>
                    </a:cubicBezTo>
                    <a:cubicBezTo>
                      <a:pt x="102" y="233"/>
                      <a:pt x="102" y="234"/>
                      <a:pt x="102" y="235"/>
                    </a:cubicBezTo>
                    <a:cubicBezTo>
                      <a:pt x="102" y="237"/>
                      <a:pt x="103" y="238"/>
                      <a:pt x="103" y="239"/>
                    </a:cubicBezTo>
                    <a:cubicBezTo>
                      <a:pt x="103" y="244"/>
                      <a:pt x="103" y="249"/>
                      <a:pt x="103" y="254"/>
                    </a:cubicBezTo>
                    <a:cubicBezTo>
                      <a:pt x="107" y="260"/>
                      <a:pt x="112" y="278"/>
                      <a:pt x="101" y="279"/>
                    </a:cubicBezTo>
                    <a:cubicBezTo>
                      <a:pt x="100" y="285"/>
                      <a:pt x="101" y="291"/>
                      <a:pt x="101" y="297"/>
                    </a:cubicBezTo>
                    <a:cubicBezTo>
                      <a:pt x="102" y="300"/>
                      <a:pt x="102" y="303"/>
                      <a:pt x="103" y="306"/>
                    </a:cubicBezTo>
                    <a:cubicBezTo>
                      <a:pt x="103" y="309"/>
                      <a:pt x="104" y="312"/>
                      <a:pt x="104" y="315"/>
                    </a:cubicBezTo>
                    <a:cubicBezTo>
                      <a:pt x="105" y="318"/>
                      <a:pt x="106" y="321"/>
                      <a:pt x="107" y="324"/>
                    </a:cubicBezTo>
                    <a:cubicBezTo>
                      <a:pt x="107" y="326"/>
                      <a:pt x="107" y="326"/>
                      <a:pt x="107" y="326"/>
                    </a:cubicBezTo>
                    <a:cubicBezTo>
                      <a:pt x="107" y="327"/>
                      <a:pt x="107" y="327"/>
                      <a:pt x="107" y="327"/>
                    </a:cubicBezTo>
                    <a:cubicBezTo>
                      <a:pt x="108" y="329"/>
                      <a:pt x="108" y="329"/>
                      <a:pt x="108" y="329"/>
                    </a:cubicBezTo>
                    <a:cubicBezTo>
                      <a:pt x="108" y="330"/>
                      <a:pt x="109" y="332"/>
                      <a:pt x="109" y="334"/>
                    </a:cubicBezTo>
                    <a:cubicBezTo>
                      <a:pt x="110" y="338"/>
                      <a:pt x="111" y="341"/>
                      <a:pt x="112" y="345"/>
                    </a:cubicBezTo>
                    <a:cubicBezTo>
                      <a:pt x="112" y="347"/>
                      <a:pt x="113" y="349"/>
                      <a:pt x="113" y="350"/>
                    </a:cubicBezTo>
                    <a:cubicBezTo>
                      <a:pt x="114" y="353"/>
                      <a:pt x="114" y="353"/>
                      <a:pt x="114" y="353"/>
                    </a:cubicBezTo>
                    <a:cubicBezTo>
                      <a:pt x="114" y="354"/>
                      <a:pt x="114" y="354"/>
                      <a:pt x="114" y="354"/>
                    </a:cubicBezTo>
                    <a:cubicBezTo>
                      <a:pt x="114" y="354"/>
                      <a:pt x="114" y="354"/>
                      <a:pt x="114" y="354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118" y="357"/>
                      <a:pt x="120" y="359"/>
                      <a:pt x="121" y="362"/>
                    </a:cubicBezTo>
                    <a:cubicBezTo>
                      <a:pt x="121" y="363"/>
                      <a:pt x="122" y="365"/>
                      <a:pt x="122" y="366"/>
                    </a:cubicBezTo>
                    <a:cubicBezTo>
                      <a:pt x="122" y="367"/>
                      <a:pt x="122" y="367"/>
                      <a:pt x="122" y="367"/>
                    </a:cubicBezTo>
                    <a:cubicBezTo>
                      <a:pt x="122" y="367"/>
                      <a:pt x="122" y="367"/>
                      <a:pt x="122" y="367"/>
                    </a:cubicBezTo>
                    <a:cubicBezTo>
                      <a:pt x="122" y="367"/>
                      <a:pt x="122" y="367"/>
                      <a:pt x="122" y="367"/>
                    </a:cubicBezTo>
                    <a:cubicBezTo>
                      <a:pt x="122" y="367"/>
                      <a:pt x="122" y="367"/>
                      <a:pt x="122" y="367"/>
                    </a:cubicBezTo>
                    <a:cubicBezTo>
                      <a:pt x="122" y="367"/>
                      <a:pt x="122" y="367"/>
                      <a:pt x="122" y="367"/>
                    </a:cubicBezTo>
                    <a:cubicBezTo>
                      <a:pt x="123" y="371"/>
                      <a:pt x="123" y="371"/>
                      <a:pt x="123" y="371"/>
                    </a:cubicBezTo>
                    <a:cubicBezTo>
                      <a:pt x="123" y="371"/>
                      <a:pt x="123" y="371"/>
                      <a:pt x="123" y="371"/>
                    </a:cubicBezTo>
                    <a:cubicBezTo>
                      <a:pt x="123" y="372"/>
                      <a:pt x="123" y="372"/>
                      <a:pt x="123" y="372"/>
                    </a:cubicBezTo>
                    <a:cubicBezTo>
                      <a:pt x="123" y="372"/>
                      <a:pt x="123" y="372"/>
                      <a:pt x="123" y="372"/>
                    </a:cubicBezTo>
                    <a:cubicBezTo>
                      <a:pt x="123" y="372"/>
                      <a:pt x="123" y="373"/>
                      <a:pt x="123" y="373"/>
                    </a:cubicBezTo>
                    <a:cubicBezTo>
                      <a:pt x="124" y="374"/>
                      <a:pt x="124" y="375"/>
                      <a:pt x="124" y="376"/>
                    </a:cubicBezTo>
                    <a:cubicBezTo>
                      <a:pt x="124" y="375"/>
                      <a:pt x="127" y="378"/>
                      <a:pt x="127" y="380"/>
                    </a:cubicBezTo>
                    <a:cubicBezTo>
                      <a:pt x="125" y="385"/>
                      <a:pt x="123" y="384"/>
                      <a:pt x="121" y="382"/>
                    </a:cubicBezTo>
                    <a:cubicBezTo>
                      <a:pt x="119" y="380"/>
                      <a:pt x="118" y="379"/>
                      <a:pt x="117" y="377"/>
                    </a:cubicBezTo>
                    <a:cubicBezTo>
                      <a:pt x="117" y="376"/>
                      <a:pt x="117" y="376"/>
                      <a:pt x="116" y="375"/>
                    </a:cubicBezTo>
                    <a:cubicBezTo>
                      <a:pt x="116" y="375"/>
                      <a:pt x="116" y="375"/>
                      <a:pt x="116" y="375"/>
                    </a:cubicBezTo>
                    <a:cubicBezTo>
                      <a:pt x="116" y="374"/>
                      <a:pt x="116" y="374"/>
                      <a:pt x="116" y="374"/>
                    </a:cubicBezTo>
                    <a:cubicBezTo>
                      <a:pt x="116" y="374"/>
                      <a:pt x="116" y="374"/>
                      <a:pt x="116" y="374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14" y="370"/>
                      <a:pt x="114" y="370"/>
                      <a:pt x="114" y="370"/>
                    </a:cubicBezTo>
                    <a:cubicBezTo>
                      <a:pt x="114" y="369"/>
                      <a:pt x="114" y="369"/>
                      <a:pt x="114" y="369"/>
                    </a:cubicBezTo>
                    <a:cubicBezTo>
                      <a:pt x="114" y="369"/>
                      <a:pt x="114" y="369"/>
                      <a:pt x="114" y="369"/>
                    </a:cubicBezTo>
                    <a:cubicBezTo>
                      <a:pt x="114" y="369"/>
                      <a:pt x="114" y="368"/>
                      <a:pt x="114" y="368"/>
                    </a:cubicBezTo>
                    <a:cubicBezTo>
                      <a:pt x="115" y="371"/>
                      <a:pt x="107" y="370"/>
                      <a:pt x="104" y="370"/>
                    </a:cubicBezTo>
                    <a:cubicBezTo>
                      <a:pt x="101" y="367"/>
                      <a:pt x="100" y="364"/>
                      <a:pt x="98" y="361"/>
                    </a:cubicBezTo>
                    <a:cubicBezTo>
                      <a:pt x="97" y="360"/>
                      <a:pt x="97" y="360"/>
                      <a:pt x="97" y="360"/>
                    </a:cubicBezTo>
                    <a:cubicBezTo>
                      <a:pt x="97" y="360"/>
                      <a:pt x="97" y="360"/>
                      <a:pt x="97" y="359"/>
                    </a:cubicBezTo>
                    <a:cubicBezTo>
                      <a:pt x="97" y="359"/>
                      <a:pt x="97" y="359"/>
                      <a:pt x="97" y="359"/>
                    </a:cubicBezTo>
                    <a:cubicBezTo>
                      <a:pt x="96" y="358"/>
                      <a:pt x="96" y="358"/>
                      <a:pt x="96" y="358"/>
                    </a:cubicBezTo>
                    <a:cubicBezTo>
                      <a:pt x="96" y="356"/>
                      <a:pt x="95" y="355"/>
                      <a:pt x="94" y="353"/>
                    </a:cubicBezTo>
                    <a:cubicBezTo>
                      <a:pt x="93" y="350"/>
                      <a:pt x="91" y="347"/>
                      <a:pt x="90" y="344"/>
                    </a:cubicBezTo>
                    <a:cubicBezTo>
                      <a:pt x="89" y="340"/>
                      <a:pt x="92" y="338"/>
                      <a:pt x="91" y="334"/>
                    </a:cubicBezTo>
                    <a:cubicBezTo>
                      <a:pt x="90" y="334"/>
                      <a:pt x="89" y="333"/>
                      <a:pt x="89" y="333"/>
                    </a:cubicBezTo>
                    <a:cubicBezTo>
                      <a:pt x="89" y="332"/>
                      <a:pt x="89" y="332"/>
                      <a:pt x="88" y="331"/>
                    </a:cubicBezTo>
                    <a:cubicBezTo>
                      <a:pt x="88" y="331"/>
                      <a:pt x="88" y="331"/>
                      <a:pt x="88" y="331"/>
                    </a:cubicBezTo>
                    <a:cubicBezTo>
                      <a:pt x="88" y="329"/>
                      <a:pt x="88" y="328"/>
                      <a:pt x="88" y="326"/>
                    </a:cubicBezTo>
                    <a:cubicBezTo>
                      <a:pt x="88" y="324"/>
                      <a:pt x="89" y="320"/>
                      <a:pt x="88" y="318"/>
                    </a:cubicBezTo>
                    <a:cubicBezTo>
                      <a:pt x="86" y="314"/>
                      <a:pt x="81" y="313"/>
                      <a:pt x="80" y="310"/>
                    </a:cubicBezTo>
                    <a:cubicBezTo>
                      <a:pt x="79" y="306"/>
                      <a:pt x="83" y="301"/>
                      <a:pt x="83" y="298"/>
                    </a:cubicBezTo>
                    <a:cubicBezTo>
                      <a:pt x="82" y="296"/>
                      <a:pt x="80" y="293"/>
                      <a:pt x="79" y="292"/>
                    </a:cubicBezTo>
                    <a:cubicBezTo>
                      <a:pt x="79" y="292"/>
                      <a:pt x="82" y="292"/>
                      <a:pt x="82" y="292"/>
                    </a:cubicBezTo>
                    <a:cubicBezTo>
                      <a:pt x="81" y="289"/>
                      <a:pt x="78" y="288"/>
                      <a:pt x="77" y="285"/>
                    </a:cubicBezTo>
                    <a:cubicBezTo>
                      <a:pt x="77" y="284"/>
                      <a:pt x="80" y="283"/>
                      <a:pt x="80" y="283"/>
                    </a:cubicBezTo>
                    <a:cubicBezTo>
                      <a:pt x="82" y="279"/>
                      <a:pt x="75" y="274"/>
                      <a:pt x="74" y="269"/>
                    </a:cubicBezTo>
                    <a:cubicBezTo>
                      <a:pt x="77" y="266"/>
                      <a:pt x="80" y="273"/>
                      <a:pt x="79" y="268"/>
                    </a:cubicBezTo>
                    <a:cubicBezTo>
                      <a:pt x="76" y="268"/>
                      <a:pt x="76" y="263"/>
                      <a:pt x="73" y="261"/>
                    </a:cubicBezTo>
                    <a:cubicBezTo>
                      <a:pt x="79" y="257"/>
                      <a:pt x="72" y="248"/>
                      <a:pt x="78" y="249"/>
                    </a:cubicBezTo>
                    <a:cubicBezTo>
                      <a:pt x="76" y="245"/>
                      <a:pt x="75" y="239"/>
                      <a:pt x="74" y="234"/>
                    </a:cubicBezTo>
                    <a:cubicBezTo>
                      <a:pt x="73" y="228"/>
                      <a:pt x="72" y="223"/>
                      <a:pt x="72" y="219"/>
                    </a:cubicBezTo>
                    <a:cubicBezTo>
                      <a:pt x="72" y="221"/>
                      <a:pt x="70" y="221"/>
                      <a:pt x="69" y="221"/>
                    </a:cubicBezTo>
                    <a:cubicBezTo>
                      <a:pt x="69" y="212"/>
                      <a:pt x="69" y="209"/>
                      <a:pt x="66" y="204"/>
                    </a:cubicBezTo>
                    <a:cubicBezTo>
                      <a:pt x="68" y="204"/>
                      <a:pt x="68" y="205"/>
                      <a:pt x="69" y="205"/>
                    </a:cubicBezTo>
                    <a:cubicBezTo>
                      <a:pt x="69" y="198"/>
                      <a:pt x="68" y="192"/>
                      <a:pt x="69" y="186"/>
                    </a:cubicBezTo>
                    <a:cubicBezTo>
                      <a:pt x="69" y="180"/>
                      <a:pt x="69" y="175"/>
                      <a:pt x="70" y="171"/>
                    </a:cubicBezTo>
                    <a:cubicBezTo>
                      <a:pt x="69" y="170"/>
                      <a:pt x="67" y="169"/>
                      <a:pt x="66" y="167"/>
                    </a:cubicBezTo>
                    <a:cubicBezTo>
                      <a:pt x="69" y="165"/>
                      <a:pt x="68" y="164"/>
                      <a:pt x="66" y="161"/>
                    </a:cubicBezTo>
                    <a:cubicBezTo>
                      <a:pt x="68" y="159"/>
                      <a:pt x="72" y="160"/>
                      <a:pt x="71" y="157"/>
                    </a:cubicBezTo>
                    <a:cubicBezTo>
                      <a:pt x="67" y="161"/>
                      <a:pt x="68" y="152"/>
                      <a:pt x="67" y="149"/>
                    </a:cubicBezTo>
                    <a:cubicBezTo>
                      <a:pt x="70" y="149"/>
                      <a:pt x="69" y="146"/>
                      <a:pt x="72" y="147"/>
                    </a:cubicBezTo>
                    <a:cubicBezTo>
                      <a:pt x="75" y="147"/>
                      <a:pt x="73" y="151"/>
                      <a:pt x="75" y="151"/>
                    </a:cubicBezTo>
                    <a:cubicBezTo>
                      <a:pt x="76" y="143"/>
                      <a:pt x="72" y="143"/>
                      <a:pt x="67" y="142"/>
                    </a:cubicBezTo>
                    <a:cubicBezTo>
                      <a:pt x="65" y="144"/>
                      <a:pt x="64" y="149"/>
                      <a:pt x="62" y="152"/>
                    </a:cubicBezTo>
                    <a:cubicBezTo>
                      <a:pt x="65" y="154"/>
                      <a:pt x="66" y="158"/>
                      <a:pt x="65" y="161"/>
                    </a:cubicBezTo>
                    <a:cubicBezTo>
                      <a:pt x="64" y="165"/>
                      <a:pt x="62" y="169"/>
                      <a:pt x="60" y="170"/>
                    </a:cubicBezTo>
                    <a:cubicBezTo>
                      <a:pt x="61" y="169"/>
                      <a:pt x="59" y="169"/>
                      <a:pt x="58" y="168"/>
                    </a:cubicBezTo>
                    <a:cubicBezTo>
                      <a:pt x="60" y="168"/>
                      <a:pt x="62" y="168"/>
                      <a:pt x="62" y="167"/>
                    </a:cubicBezTo>
                    <a:cubicBezTo>
                      <a:pt x="59" y="163"/>
                      <a:pt x="59" y="159"/>
                      <a:pt x="59" y="155"/>
                    </a:cubicBezTo>
                    <a:cubicBezTo>
                      <a:pt x="60" y="151"/>
                      <a:pt x="62" y="147"/>
                      <a:pt x="63" y="142"/>
                    </a:cubicBezTo>
                    <a:cubicBezTo>
                      <a:pt x="58" y="144"/>
                      <a:pt x="60" y="139"/>
                      <a:pt x="55" y="139"/>
                    </a:cubicBezTo>
                    <a:cubicBezTo>
                      <a:pt x="55" y="144"/>
                      <a:pt x="54" y="148"/>
                      <a:pt x="53" y="153"/>
                    </a:cubicBezTo>
                    <a:cubicBezTo>
                      <a:pt x="53" y="158"/>
                      <a:pt x="52" y="163"/>
                      <a:pt x="52" y="167"/>
                    </a:cubicBezTo>
                    <a:cubicBezTo>
                      <a:pt x="54" y="163"/>
                      <a:pt x="55" y="171"/>
                      <a:pt x="56" y="173"/>
                    </a:cubicBezTo>
                    <a:cubicBezTo>
                      <a:pt x="54" y="175"/>
                      <a:pt x="50" y="182"/>
                      <a:pt x="52" y="183"/>
                    </a:cubicBezTo>
                    <a:cubicBezTo>
                      <a:pt x="52" y="182"/>
                      <a:pt x="54" y="182"/>
                      <a:pt x="55" y="182"/>
                    </a:cubicBezTo>
                    <a:cubicBezTo>
                      <a:pt x="50" y="187"/>
                      <a:pt x="52" y="195"/>
                      <a:pt x="50" y="202"/>
                    </a:cubicBezTo>
                    <a:cubicBezTo>
                      <a:pt x="51" y="194"/>
                      <a:pt x="48" y="198"/>
                      <a:pt x="47" y="192"/>
                    </a:cubicBezTo>
                    <a:cubicBezTo>
                      <a:pt x="45" y="197"/>
                      <a:pt x="44" y="201"/>
                      <a:pt x="48" y="205"/>
                    </a:cubicBezTo>
                    <a:cubicBezTo>
                      <a:pt x="46" y="205"/>
                      <a:pt x="45" y="205"/>
                      <a:pt x="44" y="205"/>
                    </a:cubicBezTo>
                    <a:cubicBezTo>
                      <a:pt x="45" y="208"/>
                      <a:pt x="45" y="211"/>
                      <a:pt x="45" y="215"/>
                    </a:cubicBezTo>
                    <a:cubicBezTo>
                      <a:pt x="45" y="218"/>
                      <a:pt x="45" y="222"/>
                      <a:pt x="44" y="226"/>
                    </a:cubicBezTo>
                    <a:cubicBezTo>
                      <a:pt x="44" y="230"/>
                      <a:pt x="44" y="234"/>
                      <a:pt x="44" y="238"/>
                    </a:cubicBezTo>
                    <a:cubicBezTo>
                      <a:pt x="44" y="242"/>
                      <a:pt x="44" y="246"/>
                      <a:pt x="45" y="250"/>
                    </a:cubicBezTo>
                    <a:cubicBezTo>
                      <a:pt x="44" y="250"/>
                      <a:pt x="42" y="250"/>
                      <a:pt x="42" y="252"/>
                    </a:cubicBezTo>
                    <a:cubicBezTo>
                      <a:pt x="43" y="255"/>
                      <a:pt x="44" y="258"/>
                      <a:pt x="44" y="262"/>
                    </a:cubicBezTo>
                    <a:cubicBezTo>
                      <a:pt x="45" y="266"/>
                      <a:pt x="45" y="270"/>
                      <a:pt x="45" y="274"/>
                    </a:cubicBezTo>
                    <a:cubicBezTo>
                      <a:pt x="45" y="281"/>
                      <a:pt x="45" y="288"/>
                      <a:pt x="48" y="290"/>
                    </a:cubicBezTo>
                    <a:cubicBezTo>
                      <a:pt x="46" y="291"/>
                      <a:pt x="44" y="290"/>
                      <a:pt x="43" y="288"/>
                    </a:cubicBezTo>
                    <a:cubicBezTo>
                      <a:pt x="42" y="286"/>
                      <a:pt x="42" y="284"/>
                      <a:pt x="43" y="282"/>
                    </a:cubicBezTo>
                    <a:cubicBezTo>
                      <a:pt x="36" y="284"/>
                      <a:pt x="42" y="291"/>
                      <a:pt x="44" y="294"/>
                    </a:cubicBezTo>
                    <a:cubicBezTo>
                      <a:pt x="44" y="293"/>
                      <a:pt x="41" y="294"/>
                      <a:pt x="41" y="294"/>
                    </a:cubicBezTo>
                    <a:cubicBezTo>
                      <a:pt x="43" y="299"/>
                      <a:pt x="49" y="300"/>
                      <a:pt x="50" y="305"/>
                    </a:cubicBezTo>
                    <a:cubicBezTo>
                      <a:pt x="51" y="309"/>
                      <a:pt x="50" y="311"/>
                      <a:pt x="50" y="314"/>
                    </a:cubicBezTo>
                    <a:cubicBezTo>
                      <a:pt x="49" y="316"/>
                      <a:pt x="48" y="319"/>
                      <a:pt x="50" y="323"/>
                    </a:cubicBezTo>
                    <a:cubicBezTo>
                      <a:pt x="55" y="320"/>
                      <a:pt x="53" y="333"/>
                      <a:pt x="56" y="335"/>
                    </a:cubicBezTo>
                    <a:cubicBezTo>
                      <a:pt x="55" y="328"/>
                      <a:pt x="57" y="332"/>
                      <a:pt x="59" y="337"/>
                    </a:cubicBezTo>
                    <a:cubicBezTo>
                      <a:pt x="59" y="337"/>
                      <a:pt x="59" y="338"/>
                      <a:pt x="59" y="338"/>
                    </a:cubicBezTo>
                    <a:cubicBezTo>
                      <a:pt x="59" y="338"/>
                      <a:pt x="59" y="339"/>
                      <a:pt x="59" y="339"/>
                    </a:cubicBezTo>
                    <a:cubicBezTo>
                      <a:pt x="60" y="340"/>
                      <a:pt x="60" y="341"/>
                      <a:pt x="60" y="342"/>
                    </a:cubicBezTo>
                    <a:cubicBezTo>
                      <a:pt x="60" y="343"/>
                      <a:pt x="61" y="345"/>
                      <a:pt x="61" y="347"/>
                    </a:cubicBezTo>
                    <a:cubicBezTo>
                      <a:pt x="61" y="350"/>
                      <a:pt x="61" y="352"/>
                      <a:pt x="59" y="353"/>
                    </a:cubicBezTo>
                    <a:cubicBezTo>
                      <a:pt x="58" y="348"/>
                      <a:pt x="55" y="348"/>
                      <a:pt x="53" y="345"/>
                    </a:cubicBezTo>
                    <a:cubicBezTo>
                      <a:pt x="56" y="353"/>
                      <a:pt x="53" y="349"/>
                      <a:pt x="49" y="352"/>
                    </a:cubicBezTo>
                    <a:cubicBezTo>
                      <a:pt x="52" y="359"/>
                      <a:pt x="50" y="360"/>
                      <a:pt x="51" y="365"/>
                    </a:cubicBezTo>
                    <a:cubicBezTo>
                      <a:pt x="54" y="363"/>
                      <a:pt x="52" y="357"/>
                      <a:pt x="53" y="354"/>
                    </a:cubicBezTo>
                    <a:cubicBezTo>
                      <a:pt x="54" y="356"/>
                      <a:pt x="55" y="357"/>
                      <a:pt x="56" y="358"/>
                    </a:cubicBezTo>
                    <a:cubicBezTo>
                      <a:pt x="55" y="362"/>
                      <a:pt x="51" y="366"/>
                      <a:pt x="56" y="368"/>
                    </a:cubicBezTo>
                    <a:cubicBezTo>
                      <a:pt x="54" y="369"/>
                      <a:pt x="53" y="370"/>
                      <a:pt x="52" y="371"/>
                    </a:cubicBezTo>
                    <a:cubicBezTo>
                      <a:pt x="48" y="359"/>
                      <a:pt x="44" y="351"/>
                      <a:pt x="42" y="343"/>
                    </a:cubicBezTo>
                    <a:cubicBezTo>
                      <a:pt x="40" y="336"/>
                      <a:pt x="39" y="329"/>
                      <a:pt x="39" y="319"/>
                    </a:cubicBezTo>
                    <a:cubicBezTo>
                      <a:pt x="38" y="317"/>
                      <a:pt x="37" y="314"/>
                      <a:pt x="37" y="311"/>
                    </a:cubicBezTo>
                    <a:cubicBezTo>
                      <a:pt x="36" y="308"/>
                      <a:pt x="36" y="305"/>
                      <a:pt x="36" y="302"/>
                    </a:cubicBezTo>
                    <a:cubicBezTo>
                      <a:pt x="35" y="296"/>
                      <a:pt x="35" y="290"/>
                      <a:pt x="31" y="284"/>
                    </a:cubicBezTo>
                    <a:cubicBezTo>
                      <a:pt x="33" y="283"/>
                      <a:pt x="31" y="279"/>
                      <a:pt x="34" y="280"/>
                    </a:cubicBezTo>
                    <a:cubicBezTo>
                      <a:pt x="31" y="272"/>
                      <a:pt x="32" y="263"/>
                      <a:pt x="33" y="255"/>
                    </a:cubicBezTo>
                    <a:cubicBezTo>
                      <a:pt x="34" y="251"/>
                      <a:pt x="34" y="247"/>
                      <a:pt x="33" y="243"/>
                    </a:cubicBezTo>
                    <a:cubicBezTo>
                      <a:pt x="33" y="242"/>
                      <a:pt x="33" y="240"/>
                      <a:pt x="32" y="238"/>
                    </a:cubicBezTo>
                    <a:cubicBezTo>
                      <a:pt x="32" y="236"/>
                      <a:pt x="31" y="235"/>
                      <a:pt x="30" y="233"/>
                    </a:cubicBezTo>
                    <a:cubicBezTo>
                      <a:pt x="30" y="235"/>
                      <a:pt x="30" y="237"/>
                      <a:pt x="30" y="239"/>
                    </a:cubicBezTo>
                    <a:cubicBezTo>
                      <a:pt x="30" y="241"/>
                      <a:pt x="30" y="242"/>
                      <a:pt x="28" y="242"/>
                    </a:cubicBezTo>
                    <a:cubicBezTo>
                      <a:pt x="28" y="238"/>
                      <a:pt x="24" y="220"/>
                      <a:pt x="32" y="224"/>
                    </a:cubicBezTo>
                    <a:cubicBezTo>
                      <a:pt x="31" y="221"/>
                      <a:pt x="30" y="218"/>
                      <a:pt x="31" y="213"/>
                    </a:cubicBezTo>
                    <a:cubicBezTo>
                      <a:pt x="26" y="211"/>
                      <a:pt x="31" y="220"/>
                      <a:pt x="27" y="220"/>
                    </a:cubicBezTo>
                    <a:cubicBezTo>
                      <a:pt x="27" y="217"/>
                      <a:pt x="26" y="212"/>
                      <a:pt x="27" y="208"/>
                    </a:cubicBezTo>
                    <a:cubicBezTo>
                      <a:pt x="27" y="203"/>
                      <a:pt x="28" y="199"/>
                      <a:pt x="31" y="197"/>
                    </a:cubicBezTo>
                    <a:cubicBezTo>
                      <a:pt x="31" y="194"/>
                      <a:pt x="31" y="191"/>
                      <a:pt x="31" y="188"/>
                    </a:cubicBezTo>
                    <a:cubicBezTo>
                      <a:pt x="31" y="185"/>
                      <a:pt x="31" y="183"/>
                      <a:pt x="32" y="180"/>
                    </a:cubicBezTo>
                    <a:cubicBezTo>
                      <a:pt x="32" y="175"/>
                      <a:pt x="32" y="170"/>
                      <a:pt x="33" y="165"/>
                    </a:cubicBezTo>
                    <a:cubicBezTo>
                      <a:pt x="33" y="160"/>
                      <a:pt x="34" y="156"/>
                      <a:pt x="36" y="152"/>
                    </a:cubicBezTo>
                    <a:cubicBezTo>
                      <a:pt x="37" y="148"/>
                      <a:pt x="38" y="144"/>
                      <a:pt x="40" y="140"/>
                    </a:cubicBezTo>
                    <a:cubicBezTo>
                      <a:pt x="35" y="139"/>
                      <a:pt x="43" y="138"/>
                      <a:pt x="43" y="136"/>
                    </a:cubicBezTo>
                    <a:cubicBezTo>
                      <a:pt x="42" y="132"/>
                      <a:pt x="38" y="136"/>
                      <a:pt x="38" y="134"/>
                    </a:cubicBezTo>
                    <a:cubicBezTo>
                      <a:pt x="38" y="132"/>
                      <a:pt x="37" y="132"/>
                      <a:pt x="37" y="131"/>
                    </a:cubicBezTo>
                    <a:cubicBezTo>
                      <a:pt x="37" y="126"/>
                      <a:pt x="41" y="127"/>
                      <a:pt x="42" y="124"/>
                    </a:cubicBezTo>
                    <a:cubicBezTo>
                      <a:pt x="39" y="122"/>
                      <a:pt x="41" y="116"/>
                      <a:pt x="42" y="111"/>
                    </a:cubicBezTo>
                    <a:cubicBezTo>
                      <a:pt x="50" y="111"/>
                      <a:pt x="47" y="101"/>
                      <a:pt x="49" y="96"/>
                    </a:cubicBezTo>
                    <a:cubicBezTo>
                      <a:pt x="51" y="86"/>
                      <a:pt x="56" y="75"/>
                      <a:pt x="60" y="64"/>
                    </a:cubicBezTo>
                    <a:cubicBezTo>
                      <a:pt x="62" y="58"/>
                      <a:pt x="65" y="53"/>
                      <a:pt x="67" y="48"/>
                    </a:cubicBezTo>
                    <a:cubicBezTo>
                      <a:pt x="68" y="46"/>
                      <a:pt x="68" y="44"/>
                      <a:pt x="69" y="41"/>
                    </a:cubicBezTo>
                    <a:cubicBezTo>
                      <a:pt x="70" y="39"/>
                      <a:pt x="71" y="37"/>
                      <a:pt x="72" y="35"/>
                    </a:cubicBezTo>
                    <a:cubicBezTo>
                      <a:pt x="68" y="41"/>
                      <a:pt x="66" y="45"/>
                      <a:pt x="65" y="48"/>
                    </a:cubicBezTo>
                    <a:cubicBezTo>
                      <a:pt x="63" y="52"/>
                      <a:pt x="61" y="56"/>
                      <a:pt x="57" y="60"/>
                    </a:cubicBezTo>
                    <a:cubicBezTo>
                      <a:pt x="57" y="68"/>
                      <a:pt x="54" y="76"/>
                      <a:pt x="51" y="84"/>
                    </a:cubicBezTo>
                    <a:cubicBezTo>
                      <a:pt x="48" y="93"/>
                      <a:pt x="45" y="101"/>
                      <a:pt x="43" y="110"/>
                    </a:cubicBezTo>
                    <a:cubicBezTo>
                      <a:pt x="41" y="109"/>
                      <a:pt x="40" y="111"/>
                      <a:pt x="37" y="111"/>
                    </a:cubicBezTo>
                    <a:cubicBezTo>
                      <a:pt x="36" y="109"/>
                      <a:pt x="37" y="106"/>
                      <a:pt x="35" y="104"/>
                    </a:cubicBezTo>
                    <a:cubicBezTo>
                      <a:pt x="35" y="105"/>
                      <a:pt x="34" y="107"/>
                      <a:pt x="34" y="109"/>
                    </a:cubicBezTo>
                    <a:cubicBezTo>
                      <a:pt x="34" y="111"/>
                      <a:pt x="34" y="114"/>
                      <a:pt x="34" y="116"/>
                    </a:cubicBezTo>
                    <a:cubicBezTo>
                      <a:pt x="33" y="122"/>
                      <a:pt x="32" y="127"/>
                      <a:pt x="28" y="131"/>
                    </a:cubicBezTo>
                    <a:cubicBezTo>
                      <a:pt x="30" y="131"/>
                      <a:pt x="30" y="133"/>
                      <a:pt x="30" y="134"/>
                    </a:cubicBezTo>
                    <a:cubicBezTo>
                      <a:pt x="30" y="136"/>
                      <a:pt x="29" y="137"/>
                      <a:pt x="28" y="139"/>
                    </a:cubicBezTo>
                    <a:cubicBezTo>
                      <a:pt x="32" y="141"/>
                      <a:pt x="33" y="148"/>
                      <a:pt x="33" y="154"/>
                    </a:cubicBezTo>
                    <a:cubicBezTo>
                      <a:pt x="32" y="160"/>
                      <a:pt x="31" y="167"/>
                      <a:pt x="30" y="171"/>
                    </a:cubicBezTo>
                    <a:cubicBezTo>
                      <a:pt x="28" y="170"/>
                      <a:pt x="31" y="159"/>
                      <a:pt x="29" y="163"/>
                    </a:cubicBezTo>
                    <a:cubicBezTo>
                      <a:pt x="28" y="166"/>
                      <a:pt x="28" y="170"/>
                      <a:pt x="25" y="170"/>
                    </a:cubicBezTo>
                    <a:cubicBezTo>
                      <a:pt x="24" y="168"/>
                      <a:pt x="27" y="163"/>
                      <a:pt x="24" y="162"/>
                    </a:cubicBezTo>
                    <a:cubicBezTo>
                      <a:pt x="22" y="166"/>
                      <a:pt x="24" y="175"/>
                      <a:pt x="17" y="172"/>
                    </a:cubicBezTo>
                    <a:cubicBezTo>
                      <a:pt x="15" y="178"/>
                      <a:pt x="21" y="171"/>
                      <a:pt x="21" y="176"/>
                    </a:cubicBezTo>
                    <a:cubicBezTo>
                      <a:pt x="20" y="177"/>
                      <a:pt x="20" y="177"/>
                      <a:pt x="20" y="179"/>
                    </a:cubicBezTo>
                    <a:cubicBezTo>
                      <a:pt x="14" y="180"/>
                      <a:pt x="14" y="176"/>
                      <a:pt x="12" y="175"/>
                    </a:cubicBezTo>
                    <a:cubicBezTo>
                      <a:pt x="9" y="180"/>
                      <a:pt x="13" y="181"/>
                      <a:pt x="15" y="181"/>
                    </a:cubicBezTo>
                    <a:cubicBezTo>
                      <a:pt x="12" y="185"/>
                      <a:pt x="11" y="178"/>
                      <a:pt x="8" y="181"/>
                    </a:cubicBezTo>
                    <a:cubicBezTo>
                      <a:pt x="7" y="184"/>
                      <a:pt x="6" y="187"/>
                      <a:pt x="6" y="189"/>
                    </a:cubicBezTo>
                    <a:cubicBezTo>
                      <a:pt x="6" y="192"/>
                      <a:pt x="5" y="194"/>
                      <a:pt x="5" y="196"/>
                    </a:cubicBezTo>
                    <a:cubicBezTo>
                      <a:pt x="6" y="194"/>
                      <a:pt x="7" y="194"/>
                      <a:pt x="8" y="193"/>
                    </a:cubicBezTo>
                    <a:cubicBezTo>
                      <a:pt x="7" y="196"/>
                      <a:pt x="11" y="199"/>
                      <a:pt x="8" y="200"/>
                    </a:cubicBezTo>
                    <a:cubicBezTo>
                      <a:pt x="7" y="198"/>
                      <a:pt x="8" y="196"/>
                      <a:pt x="7" y="196"/>
                    </a:cubicBezTo>
                    <a:cubicBezTo>
                      <a:pt x="5" y="200"/>
                      <a:pt x="5" y="205"/>
                      <a:pt x="4" y="209"/>
                    </a:cubicBezTo>
                    <a:cubicBezTo>
                      <a:pt x="4" y="214"/>
                      <a:pt x="3" y="218"/>
                      <a:pt x="1" y="220"/>
                    </a:cubicBezTo>
                    <a:cubicBezTo>
                      <a:pt x="2" y="224"/>
                      <a:pt x="4" y="218"/>
                      <a:pt x="5" y="222"/>
                    </a:cubicBezTo>
                    <a:cubicBezTo>
                      <a:pt x="7" y="229"/>
                      <a:pt x="1" y="229"/>
                      <a:pt x="1" y="234"/>
                    </a:cubicBezTo>
                    <a:cubicBezTo>
                      <a:pt x="3" y="235"/>
                      <a:pt x="7" y="232"/>
                      <a:pt x="7" y="235"/>
                    </a:cubicBezTo>
                    <a:cubicBezTo>
                      <a:pt x="6" y="240"/>
                      <a:pt x="9" y="248"/>
                      <a:pt x="4" y="248"/>
                    </a:cubicBezTo>
                    <a:cubicBezTo>
                      <a:pt x="3" y="246"/>
                      <a:pt x="2" y="237"/>
                      <a:pt x="1" y="241"/>
                    </a:cubicBezTo>
                    <a:cubicBezTo>
                      <a:pt x="4" y="249"/>
                      <a:pt x="2" y="254"/>
                      <a:pt x="7" y="257"/>
                    </a:cubicBezTo>
                    <a:cubicBezTo>
                      <a:pt x="6" y="263"/>
                      <a:pt x="1" y="257"/>
                      <a:pt x="0" y="262"/>
                    </a:cubicBezTo>
                    <a:cubicBezTo>
                      <a:pt x="1" y="264"/>
                      <a:pt x="5" y="262"/>
                      <a:pt x="5" y="264"/>
                    </a:cubicBezTo>
                    <a:cubicBezTo>
                      <a:pt x="3" y="266"/>
                      <a:pt x="0" y="281"/>
                      <a:pt x="4" y="274"/>
                    </a:cubicBezTo>
                    <a:cubicBezTo>
                      <a:pt x="4" y="280"/>
                      <a:pt x="4" y="281"/>
                      <a:pt x="5" y="289"/>
                    </a:cubicBezTo>
                    <a:cubicBezTo>
                      <a:pt x="6" y="289"/>
                      <a:pt x="9" y="288"/>
                      <a:pt x="9" y="290"/>
                    </a:cubicBezTo>
                    <a:cubicBezTo>
                      <a:pt x="9" y="292"/>
                      <a:pt x="9" y="295"/>
                      <a:pt x="9" y="298"/>
                    </a:cubicBezTo>
                    <a:cubicBezTo>
                      <a:pt x="9" y="301"/>
                      <a:pt x="10" y="304"/>
                      <a:pt x="10" y="306"/>
                    </a:cubicBezTo>
                    <a:cubicBezTo>
                      <a:pt x="11" y="312"/>
                      <a:pt x="12" y="317"/>
                      <a:pt x="13" y="322"/>
                    </a:cubicBezTo>
                    <a:cubicBezTo>
                      <a:pt x="14" y="327"/>
                      <a:pt x="16" y="332"/>
                      <a:pt x="17" y="336"/>
                    </a:cubicBezTo>
                    <a:cubicBezTo>
                      <a:pt x="17" y="339"/>
                      <a:pt x="18" y="341"/>
                      <a:pt x="18" y="344"/>
                    </a:cubicBezTo>
                    <a:cubicBezTo>
                      <a:pt x="18" y="345"/>
                      <a:pt x="18" y="346"/>
                      <a:pt x="19" y="348"/>
                    </a:cubicBezTo>
                    <a:cubicBezTo>
                      <a:pt x="19" y="348"/>
                      <a:pt x="19" y="349"/>
                      <a:pt x="19" y="350"/>
                    </a:cubicBezTo>
                    <a:cubicBezTo>
                      <a:pt x="19" y="352"/>
                      <a:pt x="19" y="352"/>
                      <a:pt x="19" y="352"/>
                    </a:cubicBezTo>
                    <a:cubicBezTo>
                      <a:pt x="21" y="352"/>
                      <a:pt x="21" y="349"/>
                      <a:pt x="22" y="351"/>
                    </a:cubicBezTo>
                    <a:cubicBezTo>
                      <a:pt x="23" y="361"/>
                      <a:pt x="24" y="369"/>
                      <a:pt x="30" y="373"/>
                    </a:cubicBezTo>
                    <a:cubicBezTo>
                      <a:pt x="28" y="374"/>
                      <a:pt x="27" y="373"/>
                      <a:pt x="26" y="373"/>
                    </a:cubicBezTo>
                    <a:cubicBezTo>
                      <a:pt x="27" y="374"/>
                      <a:pt x="28" y="376"/>
                      <a:pt x="29" y="378"/>
                    </a:cubicBezTo>
                    <a:cubicBezTo>
                      <a:pt x="29" y="379"/>
                      <a:pt x="29" y="380"/>
                      <a:pt x="29" y="381"/>
                    </a:cubicBezTo>
                    <a:cubicBezTo>
                      <a:pt x="29" y="381"/>
                      <a:pt x="29" y="381"/>
                      <a:pt x="29" y="381"/>
                    </a:cubicBezTo>
                    <a:cubicBezTo>
                      <a:pt x="29" y="381"/>
                      <a:pt x="29" y="381"/>
                      <a:pt x="29" y="381"/>
                    </a:cubicBezTo>
                    <a:cubicBezTo>
                      <a:pt x="29" y="382"/>
                      <a:pt x="29" y="382"/>
                      <a:pt x="29" y="382"/>
                    </a:cubicBezTo>
                    <a:cubicBezTo>
                      <a:pt x="29" y="382"/>
                      <a:pt x="29" y="382"/>
                      <a:pt x="29" y="382"/>
                    </a:cubicBezTo>
                    <a:cubicBezTo>
                      <a:pt x="29" y="382"/>
                      <a:pt x="29" y="382"/>
                      <a:pt x="29" y="382"/>
                    </a:cubicBezTo>
                    <a:cubicBezTo>
                      <a:pt x="29" y="384"/>
                      <a:pt x="29" y="386"/>
                      <a:pt x="28" y="387"/>
                    </a:cubicBezTo>
                    <a:cubicBezTo>
                      <a:pt x="26" y="387"/>
                      <a:pt x="25" y="386"/>
                      <a:pt x="25" y="385"/>
                    </a:cubicBezTo>
                    <a:cubicBezTo>
                      <a:pt x="24" y="384"/>
                      <a:pt x="24" y="384"/>
                      <a:pt x="23" y="384"/>
                    </a:cubicBezTo>
                    <a:cubicBezTo>
                      <a:pt x="23" y="384"/>
                      <a:pt x="23" y="383"/>
                      <a:pt x="22" y="383"/>
                    </a:cubicBezTo>
                    <a:cubicBezTo>
                      <a:pt x="22" y="383"/>
                      <a:pt x="22" y="383"/>
                      <a:pt x="22" y="383"/>
                    </a:cubicBezTo>
                    <a:cubicBezTo>
                      <a:pt x="22" y="383"/>
                      <a:pt x="21" y="383"/>
                      <a:pt x="21" y="383"/>
                    </a:cubicBezTo>
                    <a:cubicBezTo>
                      <a:pt x="20" y="382"/>
                      <a:pt x="20" y="382"/>
                      <a:pt x="19" y="382"/>
                    </a:cubicBezTo>
                    <a:cubicBezTo>
                      <a:pt x="19" y="383"/>
                      <a:pt x="19" y="384"/>
                      <a:pt x="20" y="384"/>
                    </a:cubicBezTo>
                    <a:cubicBezTo>
                      <a:pt x="20" y="385"/>
                      <a:pt x="20" y="385"/>
                      <a:pt x="20" y="385"/>
                    </a:cubicBezTo>
                    <a:cubicBezTo>
                      <a:pt x="20" y="385"/>
                      <a:pt x="20" y="385"/>
                      <a:pt x="20" y="385"/>
                    </a:cubicBezTo>
                    <a:cubicBezTo>
                      <a:pt x="20" y="385"/>
                      <a:pt x="20" y="385"/>
                      <a:pt x="20" y="385"/>
                    </a:cubicBezTo>
                    <a:cubicBezTo>
                      <a:pt x="21" y="386"/>
                      <a:pt x="21" y="386"/>
                      <a:pt x="22" y="386"/>
                    </a:cubicBezTo>
                    <a:cubicBezTo>
                      <a:pt x="23" y="387"/>
                      <a:pt x="24" y="387"/>
                      <a:pt x="26" y="388"/>
                    </a:cubicBezTo>
                    <a:cubicBezTo>
                      <a:pt x="28" y="389"/>
                      <a:pt x="31" y="390"/>
                      <a:pt x="31" y="393"/>
                    </a:cubicBezTo>
                    <a:cubicBezTo>
                      <a:pt x="33" y="393"/>
                      <a:pt x="34" y="390"/>
                      <a:pt x="35" y="392"/>
                    </a:cubicBezTo>
                    <a:cubicBezTo>
                      <a:pt x="34" y="393"/>
                      <a:pt x="34" y="394"/>
                      <a:pt x="35" y="394"/>
                    </a:cubicBezTo>
                    <a:cubicBezTo>
                      <a:pt x="35" y="394"/>
                      <a:pt x="35" y="394"/>
                      <a:pt x="35" y="394"/>
                    </a:cubicBezTo>
                    <a:cubicBezTo>
                      <a:pt x="35" y="395"/>
                      <a:pt x="35" y="395"/>
                      <a:pt x="35" y="395"/>
                    </a:cubicBezTo>
                    <a:cubicBezTo>
                      <a:pt x="36" y="395"/>
                      <a:pt x="36" y="395"/>
                      <a:pt x="36" y="395"/>
                    </a:cubicBezTo>
                    <a:cubicBezTo>
                      <a:pt x="36" y="395"/>
                      <a:pt x="36" y="395"/>
                      <a:pt x="36" y="395"/>
                    </a:cubicBezTo>
                    <a:cubicBezTo>
                      <a:pt x="36" y="395"/>
                      <a:pt x="36" y="395"/>
                      <a:pt x="36" y="395"/>
                    </a:cubicBezTo>
                    <a:cubicBezTo>
                      <a:pt x="36" y="395"/>
                      <a:pt x="36" y="395"/>
                      <a:pt x="36" y="395"/>
                    </a:cubicBezTo>
                    <a:cubicBezTo>
                      <a:pt x="36" y="395"/>
                      <a:pt x="36" y="395"/>
                      <a:pt x="36" y="395"/>
                    </a:cubicBezTo>
                    <a:cubicBezTo>
                      <a:pt x="37" y="398"/>
                      <a:pt x="33" y="388"/>
                      <a:pt x="38" y="401"/>
                    </a:cubicBezTo>
                    <a:cubicBezTo>
                      <a:pt x="38" y="401"/>
                      <a:pt x="38" y="401"/>
                      <a:pt x="38" y="401"/>
                    </a:cubicBezTo>
                    <a:cubicBezTo>
                      <a:pt x="38" y="401"/>
                      <a:pt x="38" y="401"/>
                      <a:pt x="38" y="401"/>
                    </a:cubicBezTo>
                    <a:cubicBezTo>
                      <a:pt x="38" y="401"/>
                      <a:pt x="38" y="401"/>
                      <a:pt x="38" y="401"/>
                    </a:cubicBezTo>
                    <a:cubicBezTo>
                      <a:pt x="38" y="402"/>
                      <a:pt x="39" y="402"/>
                      <a:pt x="40" y="403"/>
                    </a:cubicBezTo>
                    <a:cubicBezTo>
                      <a:pt x="36" y="404"/>
                      <a:pt x="37" y="408"/>
                      <a:pt x="37" y="411"/>
                    </a:cubicBezTo>
                    <a:cubicBezTo>
                      <a:pt x="41" y="415"/>
                      <a:pt x="42" y="420"/>
                      <a:pt x="43" y="425"/>
                    </a:cubicBezTo>
                    <a:cubicBezTo>
                      <a:pt x="44" y="428"/>
                      <a:pt x="45" y="430"/>
                      <a:pt x="46" y="432"/>
                    </a:cubicBezTo>
                    <a:cubicBezTo>
                      <a:pt x="47" y="435"/>
                      <a:pt x="49" y="437"/>
                      <a:pt x="52" y="438"/>
                    </a:cubicBezTo>
                    <a:cubicBezTo>
                      <a:pt x="53" y="443"/>
                      <a:pt x="55" y="449"/>
                      <a:pt x="58" y="455"/>
                    </a:cubicBezTo>
                    <a:cubicBezTo>
                      <a:pt x="60" y="461"/>
                      <a:pt x="63" y="466"/>
                      <a:pt x="66" y="472"/>
                    </a:cubicBezTo>
                    <a:cubicBezTo>
                      <a:pt x="68" y="475"/>
                      <a:pt x="69" y="477"/>
                      <a:pt x="71" y="480"/>
                    </a:cubicBezTo>
                    <a:cubicBezTo>
                      <a:pt x="73" y="483"/>
                      <a:pt x="75" y="485"/>
                      <a:pt x="76" y="487"/>
                    </a:cubicBezTo>
                    <a:cubicBezTo>
                      <a:pt x="80" y="492"/>
                      <a:pt x="83" y="496"/>
                      <a:pt x="86" y="499"/>
                    </a:cubicBezTo>
                    <a:cubicBezTo>
                      <a:pt x="84" y="502"/>
                      <a:pt x="89" y="506"/>
                      <a:pt x="85" y="508"/>
                    </a:cubicBezTo>
                    <a:cubicBezTo>
                      <a:pt x="93" y="512"/>
                      <a:pt x="89" y="520"/>
                      <a:pt x="96" y="521"/>
                    </a:cubicBezTo>
                    <a:cubicBezTo>
                      <a:pt x="96" y="520"/>
                      <a:pt x="95" y="519"/>
                      <a:pt x="97" y="518"/>
                    </a:cubicBezTo>
                    <a:cubicBezTo>
                      <a:pt x="99" y="520"/>
                      <a:pt x="99" y="521"/>
                      <a:pt x="103" y="525"/>
                    </a:cubicBezTo>
                    <a:cubicBezTo>
                      <a:pt x="102" y="526"/>
                      <a:pt x="100" y="527"/>
                      <a:pt x="102" y="529"/>
                    </a:cubicBezTo>
                    <a:cubicBezTo>
                      <a:pt x="110" y="529"/>
                      <a:pt x="111" y="542"/>
                      <a:pt x="114" y="548"/>
                    </a:cubicBezTo>
                    <a:cubicBezTo>
                      <a:pt x="116" y="547"/>
                      <a:pt x="114" y="545"/>
                      <a:pt x="115" y="543"/>
                    </a:cubicBezTo>
                    <a:cubicBezTo>
                      <a:pt x="118" y="547"/>
                      <a:pt x="125" y="554"/>
                      <a:pt x="121" y="559"/>
                    </a:cubicBezTo>
                    <a:cubicBezTo>
                      <a:pt x="118" y="557"/>
                      <a:pt x="122" y="552"/>
                      <a:pt x="118" y="553"/>
                    </a:cubicBezTo>
                    <a:cubicBezTo>
                      <a:pt x="119" y="555"/>
                      <a:pt x="117" y="556"/>
                      <a:pt x="117" y="557"/>
                    </a:cubicBezTo>
                    <a:cubicBezTo>
                      <a:pt x="120" y="559"/>
                      <a:pt x="124" y="561"/>
                      <a:pt x="127" y="564"/>
                    </a:cubicBezTo>
                    <a:cubicBezTo>
                      <a:pt x="128" y="566"/>
                      <a:pt x="130" y="567"/>
                      <a:pt x="131" y="569"/>
                    </a:cubicBezTo>
                    <a:cubicBezTo>
                      <a:pt x="133" y="570"/>
                      <a:pt x="134" y="572"/>
                      <a:pt x="136" y="573"/>
                    </a:cubicBezTo>
                    <a:cubicBezTo>
                      <a:pt x="141" y="579"/>
                      <a:pt x="146" y="585"/>
                      <a:pt x="148" y="589"/>
                    </a:cubicBezTo>
                    <a:cubicBezTo>
                      <a:pt x="151" y="592"/>
                      <a:pt x="155" y="590"/>
                      <a:pt x="156" y="592"/>
                    </a:cubicBezTo>
                    <a:cubicBezTo>
                      <a:pt x="158" y="595"/>
                      <a:pt x="157" y="601"/>
                      <a:pt x="163" y="605"/>
                    </a:cubicBezTo>
                    <a:cubicBezTo>
                      <a:pt x="162" y="604"/>
                      <a:pt x="165" y="606"/>
                      <a:pt x="167" y="609"/>
                    </a:cubicBezTo>
                    <a:cubicBezTo>
                      <a:pt x="168" y="609"/>
                      <a:pt x="180" y="617"/>
                      <a:pt x="180" y="623"/>
                    </a:cubicBezTo>
                    <a:cubicBezTo>
                      <a:pt x="178" y="626"/>
                      <a:pt x="171" y="617"/>
                      <a:pt x="172" y="621"/>
                    </a:cubicBezTo>
                    <a:cubicBezTo>
                      <a:pt x="176" y="624"/>
                      <a:pt x="178" y="624"/>
                      <a:pt x="180" y="628"/>
                    </a:cubicBezTo>
                    <a:cubicBezTo>
                      <a:pt x="182" y="626"/>
                      <a:pt x="184" y="626"/>
                      <a:pt x="186" y="628"/>
                    </a:cubicBezTo>
                    <a:cubicBezTo>
                      <a:pt x="187" y="629"/>
                      <a:pt x="189" y="631"/>
                      <a:pt x="189" y="633"/>
                    </a:cubicBezTo>
                    <a:cubicBezTo>
                      <a:pt x="187" y="632"/>
                      <a:pt x="185" y="631"/>
                      <a:pt x="182" y="630"/>
                    </a:cubicBezTo>
                    <a:cubicBezTo>
                      <a:pt x="180" y="629"/>
                      <a:pt x="178" y="628"/>
                      <a:pt x="176" y="629"/>
                    </a:cubicBezTo>
                    <a:cubicBezTo>
                      <a:pt x="178" y="630"/>
                      <a:pt x="180" y="631"/>
                      <a:pt x="183" y="633"/>
                    </a:cubicBezTo>
                    <a:cubicBezTo>
                      <a:pt x="185" y="634"/>
                      <a:pt x="187" y="636"/>
                      <a:pt x="189" y="637"/>
                    </a:cubicBezTo>
                    <a:cubicBezTo>
                      <a:pt x="193" y="640"/>
                      <a:pt x="195" y="643"/>
                      <a:pt x="192" y="647"/>
                    </a:cubicBezTo>
                    <a:cubicBezTo>
                      <a:pt x="192" y="646"/>
                      <a:pt x="194" y="647"/>
                      <a:pt x="194" y="649"/>
                    </a:cubicBezTo>
                    <a:cubicBezTo>
                      <a:pt x="188" y="647"/>
                      <a:pt x="188" y="650"/>
                      <a:pt x="182" y="649"/>
                    </a:cubicBezTo>
                    <a:cubicBezTo>
                      <a:pt x="187" y="650"/>
                      <a:pt x="191" y="652"/>
                      <a:pt x="194" y="655"/>
                    </a:cubicBezTo>
                    <a:cubicBezTo>
                      <a:pt x="198" y="658"/>
                      <a:pt x="200" y="661"/>
                      <a:pt x="203" y="663"/>
                    </a:cubicBezTo>
                    <a:cubicBezTo>
                      <a:pt x="206" y="666"/>
                      <a:pt x="209" y="669"/>
                      <a:pt x="212" y="671"/>
                    </a:cubicBezTo>
                    <a:cubicBezTo>
                      <a:pt x="214" y="672"/>
                      <a:pt x="216" y="672"/>
                      <a:pt x="218" y="673"/>
                    </a:cubicBezTo>
                    <a:cubicBezTo>
                      <a:pt x="220" y="673"/>
                      <a:pt x="223" y="673"/>
                      <a:pt x="225" y="673"/>
                    </a:cubicBezTo>
                    <a:cubicBezTo>
                      <a:pt x="224" y="675"/>
                      <a:pt x="223" y="674"/>
                      <a:pt x="222" y="676"/>
                    </a:cubicBezTo>
                    <a:cubicBezTo>
                      <a:pt x="225" y="678"/>
                      <a:pt x="227" y="675"/>
                      <a:pt x="231" y="680"/>
                    </a:cubicBezTo>
                    <a:cubicBezTo>
                      <a:pt x="229" y="681"/>
                      <a:pt x="231" y="682"/>
                      <a:pt x="230" y="684"/>
                    </a:cubicBezTo>
                    <a:cubicBezTo>
                      <a:pt x="233" y="686"/>
                      <a:pt x="236" y="688"/>
                      <a:pt x="239" y="688"/>
                    </a:cubicBezTo>
                    <a:cubicBezTo>
                      <a:pt x="233" y="685"/>
                      <a:pt x="233" y="681"/>
                      <a:pt x="234" y="678"/>
                    </a:cubicBezTo>
                    <a:cubicBezTo>
                      <a:pt x="237" y="681"/>
                      <a:pt x="240" y="682"/>
                      <a:pt x="243" y="684"/>
                    </a:cubicBezTo>
                    <a:cubicBezTo>
                      <a:pt x="246" y="685"/>
                      <a:pt x="249" y="687"/>
                      <a:pt x="251" y="692"/>
                    </a:cubicBezTo>
                    <a:cubicBezTo>
                      <a:pt x="247" y="688"/>
                      <a:pt x="246" y="692"/>
                      <a:pt x="242" y="688"/>
                    </a:cubicBezTo>
                    <a:cubicBezTo>
                      <a:pt x="241" y="691"/>
                      <a:pt x="238" y="694"/>
                      <a:pt x="243" y="697"/>
                    </a:cubicBezTo>
                    <a:cubicBezTo>
                      <a:pt x="244" y="696"/>
                      <a:pt x="245" y="693"/>
                      <a:pt x="246" y="694"/>
                    </a:cubicBezTo>
                    <a:cubicBezTo>
                      <a:pt x="245" y="696"/>
                      <a:pt x="247" y="699"/>
                      <a:pt x="251" y="703"/>
                    </a:cubicBezTo>
                    <a:cubicBezTo>
                      <a:pt x="254" y="705"/>
                      <a:pt x="256" y="707"/>
                      <a:pt x="258" y="709"/>
                    </a:cubicBezTo>
                    <a:cubicBezTo>
                      <a:pt x="260" y="710"/>
                      <a:pt x="263" y="712"/>
                      <a:pt x="264" y="713"/>
                    </a:cubicBezTo>
                    <a:cubicBezTo>
                      <a:pt x="268" y="710"/>
                      <a:pt x="263" y="708"/>
                      <a:pt x="265" y="705"/>
                    </a:cubicBezTo>
                    <a:cubicBezTo>
                      <a:pt x="266" y="707"/>
                      <a:pt x="269" y="709"/>
                      <a:pt x="272" y="711"/>
                    </a:cubicBezTo>
                    <a:cubicBezTo>
                      <a:pt x="268" y="711"/>
                      <a:pt x="269" y="712"/>
                      <a:pt x="267" y="716"/>
                    </a:cubicBezTo>
                    <a:cubicBezTo>
                      <a:pt x="271" y="719"/>
                      <a:pt x="271" y="713"/>
                      <a:pt x="274" y="715"/>
                    </a:cubicBezTo>
                    <a:cubicBezTo>
                      <a:pt x="272" y="719"/>
                      <a:pt x="279" y="721"/>
                      <a:pt x="279" y="724"/>
                    </a:cubicBezTo>
                    <a:cubicBezTo>
                      <a:pt x="282" y="724"/>
                      <a:pt x="284" y="725"/>
                      <a:pt x="285" y="726"/>
                    </a:cubicBezTo>
                    <a:cubicBezTo>
                      <a:pt x="285" y="727"/>
                      <a:pt x="285" y="729"/>
                      <a:pt x="284" y="730"/>
                    </a:cubicBezTo>
                    <a:cubicBezTo>
                      <a:pt x="290" y="729"/>
                      <a:pt x="292" y="731"/>
                      <a:pt x="296" y="730"/>
                    </a:cubicBezTo>
                    <a:cubicBezTo>
                      <a:pt x="298" y="733"/>
                      <a:pt x="296" y="731"/>
                      <a:pt x="295" y="734"/>
                    </a:cubicBezTo>
                    <a:cubicBezTo>
                      <a:pt x="300" y="735"/>
                      <a:pt x="300" y="736"/>
                      <a:pt x="303" y="739"/>
                    </a:cubicBezTo>
                    <a:cubicBezTo>
                      <a:pt x="305" y="739"/>
                      <a:pt x="307" y="738"/>
                      <a:pt x="310" y="737"/>
                    </a:cubicBezTo>
                    <a:cubicBezTo>
                      <a:pt x="311" y="741"/>
                      <a:pt x="315" y="741"/>
                      <a:pt x="310" y="741"/>
                    </a:cubicBezTo>
                    <a:cubicBezTo>
                      <a:pt x="316" y="745"/>
                      <a:pt x="322" y="745"/>
                      <a:pt x="327" y="744"/>
                    </a:cubicBezTo>
                    <a:cubicBezTo>
                      <a:pt x="329" y="744"/>
                      <a:pt x="332" y="743"/>
                      <a:pt x="333" y="743"/>
                    </a:cubicBezTo>
                    <a:cubicBezTo>
                      <a:pt x="335" y="743"/>
                      <a:pt x="337" y="744"/>
                      <a:pt x="339" y="745"/>
                    </a:cubicBezTo>
                    <a:cubicBezTo>
                      <a:pt x="342" y="738"/>
                      <a:pt x="347" y="743"/>
                      <a:pt x="351" y="747"/>
                    </a:cubicBezTo>
                    <a:cubicBezTo>
                      <a:pt x="354" y="746"/>
                      <a:pt x="349" y="742"/>
                      <a:pt x="353" y="743"/>
                    </a:cubicBezTo>
                    <a:cubicBezTo>
                      <a:pt x="355" y="747"/>
                      <a:pt x="358" y="748"/>
                      <a:pt x="364" y="749"/>
                    </a:cubicBezTo>
                    <a:cubicBezTo>
                      <a:pt x="364" y="752"/>
                      <a:pt x="361" y="751"/>
                      <a:pt x="359" y="753"/>
                    </a:cubicBezTo>
                    <a:cubicBezTo>
                      <a:pt x="363" y="752"/>
                      <a:pt x="366" y="756"/>
                      <a:pt x="368" y="755"/>
                    </a:cubicBezTo>
                    <a:cubicBezTo>
                      <a:pt x="366" y="753"/>
                      <a:pt x="365" y="752"/>
                      <a:pt x="365" y="750"/>
                    </a:cubicBezTo>
                    <a:cubicBezTo>
                      <a:pt x="368" y="751"/>
                      <a:pt x="369" y="750"/>
                      <a:pt x="373" y="752"/>
                    </a:cubicBezTo>
                    <a:cubicBezTo>
                      <a:pt x="373" y="753"/>
                      <a:pt x="372" y="754"/>
                      <a:pt x="372" y="755"/>
                    </a:cubicBezTo>
                    <a:cubicBezTo>
                      <a:pt x="375" y="754"/>
                      <a:pt x="378" y="755"/>
                      <a:pt x="382" y="755"/>
                    </a:cubicBezTo>
                    <a:cubicBezTo>
                      <a:pt x="383" y="755"/>
                      <a:pt x="385" y="756"/>
                      <a:pt x="386" y="756"/>
                    </a:cubicBezTo>
                    <a:cubicBezTo>
                      <a:pt x="388" y="757"/>
                      <a:pt x="389" y="757"/>
                      <a:pt x="391" y="758"/>
                    </a:cubicBezTo>
                    <a:cubicBezTo>
                      <a:pt x="397" y="759"/>
                      <a:pt x="402" y="761"/>
                      <a:pt x="405" y="759"/>
                    </a:cubicBezTo>
                    <a:cubicBezTo>
                      <a:pt x="410" y="759"/>
                      <a:pt x="407" y="763"/>
                      <a:pt x="410" y="764"/>
                    </a:cubicBezTo>
                    <a:cubicBezTo>
                      <a:pt x="410" y="762"/>
                      <a:pt x="410" y="761"/>
                      <a:pt x="409" y="760"/>
                    </a:cubicBezTo>
                    <a:cubicBezTo>
                      <a:pt x="410" y="760"/>
                      <a:pt x="412" y="760"/>
                      <a:pt x="413" y="761"/>
                    </a:cubicBezTo>
                    <a:cubicBezTo>
                      <a:pt x="415" y="762"/>
                      <a:pt x="417" y="763"/>
                      <a:pt x="418" y="764"/>
                    </a:cubicBezTo>
                    <a:cubicBezTo>
                      <a:pt x="422" y="766"/>
                      <a:pt x="423" y="767"/>
                      <a:pt x="420" y="763"/>
                    </a:cubicBezTo>
                    <a:cubicBezTo>
                      <a:pt x="426" y="765"/>
                      <a:pt x="427" y="769"/>
                      <a:pt x="431" y="768"/>
                    </a:cubicBezTo>
                    <a:cubicBezTo>
                      <a:pt x="428" y="767"/>
                      <a:pt x="429" y="764"/>
                      <a:pt x="432" y="764"/>
                    </a:cubicBezTo>
                    <a:cubicBezTo>
                      <a:pt x="430" y="766"/>
                      <a:pt x="430" y="768"/>
                      <a:pt x="434" y="768"/>
                    </a:cubicBezTo>
                    <a:cubicBezTo>
                      <a:pt x="436" y="767"/>
                      <a:pt x="439" y="767"/>
                      <a:pt x="441" y="766"/>
                    </a:cubicBezTo>
                    <a:cubicBezTo>
                      <a:pt x="437" y="769"/>
                      <a:pt x="447" y="770"/>
                      <a:pt x="449" y="769"/>
                    </a:cubicBezTo>
                    <a:cubicBezTo>
                      <a:pt x="448" y="769"/>
                      <a:pt x="447" y="768"/>
                      <a:pt x="447" y="767"/>
                    </a:cubicBezTo>
                    <a:cubicBezTo>
                      <a:pt x="450" y="767"/>
                      <a:pt x="457" y="766"/>
                      <a:pt x="459" y="770"/>
                    </a:cubicBezTo>
                    <a:cubicBezTo>
                      <a:pt x="458" y="771"/>
                      <a:pt x="454" y="769"/>
                      <a:pt x="453" y="771"/>
                    </a:cubicBezTo>
                    <a:cubicBezTo>
                      <a:pt x="457" y="774"/>
                      <a:pt x="459" y="770"/>
                      <a:pt x="464" y="770"/>
                    </a:cubicBezTo>
                    <a:cubicBezTo>
                      <a:pt x="465" y="774"/>
                      <a:pt x="468" y="773"/>
                      <a:pt x="472" y="773"/>
                    </a:cubicBezTo>
                    <a:cubicBezTo>
                      <a:pt x="475" y="772"/>
                      <a:pt x="479" y="772"/>
                      <a:pt x="479" y="776"/>
                    </a:cubicBezTo>
                    <a:cubicBezTo>
                      <a:pt x="474" y="773"/>
                      <a:pt x="469" y="775"/>
                      <a:pt x="465" y="776"/>
                    </a:cubicBezTo>
                    <a:cubicBezTo>
                      <a:pt x="460" y="777"/>
                      <a:pt x="457" y="778"/>
                      <a:pt x="454" y="773"/>
                    </a:cubicBezTo>
                    <a:cubicBezTo>
                      <a:pt x="453" y="779"/>
                      <a:pt x="449" y="775"/>
                      <a:pt x="442" y="776"/>
                    </a:cubicBezTo>
                    <a:cubicBezTo>
                      <a:pt x="443" y="779"/>
                      <a:pt x="440" y="778"/>
                      <a:pt x="439" y="780"/>
                    </a:cubicBezTo>
                    <a:cubicBezTo>
                      <a:pt x="445" y="782"/>
                      <a:pt x="443" y="779"/>
                      <a:pt x="445" y="778"/>
                    </a:cubicBezTo>
                    <a:cubicBezTo>
                      <a:pt x="446" y="780"/>
                      <a:pt x="450" y="780"/>
                      <a:pt x="448" y="782"/>
                    </a:cubicBezTo>
                    <a:cubicBezTo>
                      <a:pt x="447" y="782"/>
                      <a:pt x="444" y="782"/>
                      <a:pt x="444" y="783"/>
                    </a:cubicBezTo>
                    <a:cubicBezTo>
                      <a:pt x="450" y="783"/>
                      <a:pt x="453" y="785"/>
                      <a:pt x="453" y="788"/>
                    </a:cubicBezTo>
                    <a:cubicBezTo>
                      <a:pt x="457" y="787"/>
                      <a:pt x="460" y="788"/>
                      <a:pt x="464" y="789"/>
                    </a:cubicBezTo>
                    <a:cubicBezTo>
                      <a:pt x="468" y="790"/>
                      <a:pt x="473" y="791"/>
                      <a:pt x="481" y="791"/>
                    </a:cubicBezTo>
                    <a:cubicBezTo>
                      <a:pt x="484" y="789"/>
                      <a:pt x="480" y="787"/>
                      <a:pt x="485" y="787"/>
                    </a:cubicBezTo>
                    <a:cubicBezTo>
                      <a:pt x="487" y="788"/>
                      <a:pt x="489" y="788"/>
                      <a:pt x="491" y="789"/>
                    </a:cubicBezTo>
                    <a:cubicBezTo>
                      <a:pt x="493" y="789"/>
                      <a:pt x="496" y="789"/>
                      <a:pt x="498" y="790"/>
                    </a:cubicBezTo>
                    <a:cubicBezTo>
                      <a:pt x="502" y="790"/>
                      <a:pt x="506" y="789"/>
                      <a:pt x="511" y="789"/>
                    </a:cubicBezTo>
                    <a:cubicBezTo>
                      <a:pt x="519" y="788"/>
                      <a:pt x="527" y="787"/>
                      <a:pt x="534" y="788"/>
                    </a:cubicBezTo>
                    <a:cubicBezTo>
                      <a:pt x="537" y="785"/>
                      <a:pt x="531" y="781"/>
                      <a:pt x="538" y="781"/>
                    </a:cubicBezTo>
                    <a:cubicBezTo>
                      <a:pt x="541" y="783"/>
                      <a:pt x="540" y="785"/>
                      <a:pt x="539" y="788"/>
                    </a:cubicBezTo>
                    <a:cubicBezTo>
                      <a:pt x="542" y="787"/>
                      <a:pt x="545" y="787"/>
                      <a:pt x="548" y="787"/>
                    </a:cubicBezTo>
                    <a:cubicBezTo>
                      <a:pt x="551" y="787"/>
                      <a:pt x="554" y="787"/>
                      <a:pt x="556" y="788"/>
                    </a:cubicBezTo>
                    <a:cubicBezTo>
                      <a:pt x="562" y="788"/>
                      <a:pt x="567" y="790"/>
                      <a:pt x="574" y="789"/>
                    </a:cubicBezTo>
                    <a:cubicBezTo>
                      <a:pt x="577" y="784"/>
                      <a:pt x="583" y="784"/>
                      <a:pt x="590" y="783"/>
                    </a:cubicBezTo>
                    <a:cubicBezTo>
                      <a:pt x="596" y="783"/>
                      <a:pt x="603" y="783"/>
                      <a:pt x="607" y="779"/>
                    </a:cubicBezTo>
                    <a:cubicBezTo>
                      <a:pt x="604" y="780"/>
                      <a:pt x="600" y="780"/>
                      <a:pt x="597" y="780"/>
                    </a:cubicBezTo>
                    <a:cubicBezTo>
                      <a:pt x="594" y="780"/>
                      <a:pt x="591" y="780"/>
                      <a:pt x="589" y="778"/>
                    </a:cubicBezTo>
                    <a:cubicBezTo>
                      <a:pt x="591" y="776"/>
                      <a:pt x="596" y="774"/>
                      <a:pt x="601" y="774"/>
                    </a:cubicBezTo>
                    <a:cubicBezTo>
                      <a:pt x="605" y="773"/>
                      <a:pt x="609" y="775"/>
                      <a:pt x="608" y="778"/>
                    </a:cubicBezTo>
                    <a:cubicBezTo>
                      <a:pt x="615" y="774"/>
                      <a:pt x="623" y="781"/>
                      <a:pt x="624" y="774"/>
                    </a:cubicBezTo>
                    <a:cubicBezTo>
                      <a:pt x="626" y="778"/>
                      <a:pt x="630" y="779"/>
                      <a:pt x="636" y="778"/>
                    </a:cubicBezTo>
                    <a:cubicBezTo>
                      <a:pt x="641" y="778"/>
                      <a:pt x="647" y="776"/>
                      <a:pt x="651" y="775"/>
                    </a:cubicBezTo>
                    <a:cubicBezTo>
                      <a:pt x="650" y="775"/>
                      <a:pt x="653" y="775"/>
                      <a:pt x="657" y="775"/>
                    </a:cubicBezTo>
                    <a:cubicBezTo>
                      <a:pt x="666" y="772"/>
                      <a:pt x="676" y="770"/>
                      <a:pt x="685" y="768"/>
                    </a:cubicBezTo>
                    <a:cubicBezTo>
                      <a:pt x="686" y="768"/>
                      <a:pt x="686" y="768"/>
                      <a:pt x="686" y="768"/>
                    </a:cubicBezTo>
                    <a:cubicBezTo>
                      <a:pt x="687" y="767"/>
                      <a:pt x="687" y="767"/>
                      <a:pt x="687" y="767"/>
                    </a:cubicBezTo>
                    <a:cubicBezTo>
                      <a:pt x="690" y="767"/>
                      <a:pt x="690" y="767"/>
                      <a:pt x="690" y="767"/>
                    </a:cubicBezTo>
                    <a:cubicBezTo>
                      <a:pt x="691" y="766"/>
                      <a:pt x="692" y="766"/>
                      <a:pt x="694" y="765"/>
                    </a:cubicBezTo>
                    <a:cubicBezTo>
                      <a:pt x="697" y="764"/>
                      <a:pt x="700" y="763"/>
                      <a:pt x="703" y="762"/>
                    </a:cubicBezTo>
                    <a:cubicBezTo>
                      <a:pt x="708" y="760"/>
                      <a:pt x="713" y="757"/>
                      <a:pt x="718" y="755"/>
                    </a:cubicBezTo>
                    <a:cubicBezTo>
                      <a:pt x="718" y="755"/>
                      <a:pt x="719" y="756"/>
                      <a:pt x="719" y="757"/>
                    </a:cubicBezTo>
                    <a:cubicBezTo>
                      <a:pt x="719" y="757"/>
                      <a:pt x="720" y="757"/>
                      <a:pt x="720" y="757"/>
                    </a:cubicBezTo>
                    <a:cubicBezTo>
                      <a:pt x="721" y="757"/>
                      <a:pt x="721" y="757"/>
                      <a:pt x="721" y="757"/>
                    </a:cubicBezTo>
                    <a:cubicBezTo>
                      <a:pt x="720" y="754"/>
                      <a:pt x="719" y="752"/>
                      <a:pt x="721" y="751"/>
                    </a:cubicBezTo>
                    <a:cubicBezTo>
                      <a:pt x="723" y="753"/>
                      <a:pt x="721" y="755"/>
                      <a:pt x="723" y="754"/>
                    </a:cubicBezTo>
                    <a:cubicBezTo>
                      <a:pt x="723" y="752"/>
                      <a:pt x="724" y="750"/>
                      <a:pt x="726" y="752"/>
                    </a:cubicBezTo>
                    <a:cubicBezTo>
                      <a:pt x="727" y="750"/>
                      <a:pt x="724" y="750"/>
                      <a:pt x="726" y="748"/>
                    </a:cubicBezTo>
                    <a:cubicBezTo>
                      <a:pt x="727" y="748"/>
                      <a:pt x="728" y="748"/>
                      <a:pt x="729" y="750"/>
                    </a:cubicBezTo>
                    <a:cubicBezTo>
                      <a:pt x="729" y="751"/>
                      <a:pt x="727" y="751"/>
                      <a:pt x="729" y="753"/>
                    </a:cubicBezTo>
                    <a:cubicBezTo>
                      <a:pt x="729" y="752"/>
                      <a:pt x="730" y="751"/>
                      <a:pt x="731" y="751"/>
                    </a:cubicBezTo>
                    <a:cubicBezTo>
                      <a:pt x="731" y="750"/>
                      <a:pt x="732" y="750"/>
                      <a:pt x="732" y="750"/>
                    </a:cubicBezTo>
                    <a:cubicBezTo>
                      <a:pt x="732" y="749"/>
                      <a:pt x="732" y="749"/>
                      <a:pt x="733" y="749"/>
                    </a:cubicBezTo>
                    <a:cubicBezTo>
                      <a:pt x="733" y="749"/>
                      <a:pt x="733" y="749"/>
                      <a:pt x="733" y="749"/>
                    </a:cubicBezTo>
                    <a:cubicBezTo>
                      <a:pt x="733" y="749"/>
                      <a:pt x="733" y="749"/>
                      <a:pt x="733" y="749"/>
                    </a:cubicBezTo>
                    <a:cubicBezTo>
                      <a:pt x="733" y="749"/>
                      <a:pt x="733" y="749"/>
                      <a:pt x="733" y="749"/>
                    </a:cubicBezTo>
                    <a:cubicBezTo>
                      <a:pt x="733" y="749"/>
                      <a:pt x="733" y="749"/>
                      <a:pt x="733" y="749"/>
                    </a:cubicBezTo>
                    <a:cubicBezTo>
                      <a:pt x="746" y="744"/>
                      <a:pt x="736" y="748"/>
                      <a:pt x="739" y="747"/>
                    </a:cubicBezTo>
                    <a:cubicBezTo>
                      <a:pt x="739" y="747"/>
                      <a:pt x="739" y="747"/>
                      <a:pt x="739" y="747"/>
                    </a:cubicBezTo>
                    <a:cubicBezTo>
                      <a:pt x="739" y="747"/>
                      <a:pt x="739" y="747"/>
                      <a:pt x="739" y="747"/>
                    </a:cubicBezTo>
                    <a:cubicBezTo>
                      <a:pt x="739" y="747"/>
                      <a:pt x="739" y="747"/>
                      <a:pt x="739" y="747"/>
                    </a:cubicBezTo>
                    <a:cubicBezTo>
                      <a:pt x="740" y="746"/>
                      <a:pt x="740" y="746"/>
                      <a:pt x="740" y="746"/>
                    </a:cubicBezTo>
                    <a:cubicBezTo>
                      <a:pt x="740" y="746"/>
                      <a:pt x="740" y="746"/>
                      <a:pt x="741" y="746"/>
                    </a:cubicBezTo>
                    <a:cubicBezTo>
                      <a:pt x="741" y="745"/>
                      <a:pt x="740" y="744"/>
                      <a:pt x="740" y="744"/>
                    </a:cubicBezTo>
                    <a:cubicBezTo>
                      <a:pt x="739" y="744"/>
                      <a:pt x="739" y="744"/>
                      <a:pt x="739" y="744"/>
                    </a:cubicBezTo>
                    <a:cubicBezTo>
                      <a:pt x="739" y="744"/>
                      <a:pt x="739" y="744"/>
                      <a:pt x="739" y="744"/>
                    </a:cubicBezTo>
                    <a:cubicBezTo>
                      <a:pt x="739" y="744"/>
                      <a:pt x="739" y="744"/>
                      <a:pt x="739" y="744"/>
                    </a:cubicBezTo>
                    <a:cubicBezTo>
                      <a:pt x="736" y="745"/>
                      <a:pt x="734" y="746"/>
                      <a:pt x="732" y="746"/>
                    </a:cubicBezTo>
                    <a:cubicBezTo>
                      <a:pt x="732" y="746"/>
                      <a:pt x="732" y="746"/>
                      <a:pt x="732" y="746"/>
                    </a:cubicBezTo>
                    <a:cubicBezTo>
                      <a:pt x="732" y="747"/>
                      <a:pt x="732" y="747"/>
                      <a:pt x="732" y="747"/>
                    </a:cubicBezTo>
                    <a:cubicBezTo>
                      <a:pt x="731" y="747"/>
                      <a:pt x="730" y="747"/>
                      <a:pt x="729" y="745"/>
                    </a:cubicBezTo>
                    <a:cubicBezTo>
                      <a:pt x="730" y="744"/>
                      <a:pt x="730" y="744"/>
                      <a:pt x="730" y="743"/>
                    </a:cubicBezTo>
                    <a:cubicBezTo>
                      <a:pt x="731" y="743"/>
                      <a:pt x="731" y="743"/>
                      <a:pt x="731" y="743"/>
                    </a:cubicBezTo>
                    <a:cubicBezTo>
                      <a:pt x="731" y="742"/>
                      <a:pt x="731" y="742"/>
                      <a:pt x="731" y="742"/>
                    </a:cubicBezTo>
                    <a:cubicBezTo>
                      <a:pt x="731" y="742"/>
                      <a:pt x="731" y="742"/>
                      <a:pt x="731" y="742"/>
                    </a:cubicBezTo>
                    <a:cubicBezTo>
                      <a:pt x="731" y="742"/>
                      <a:pt x="731" y="742"/>
                      <a:pt x="731" y="742"/>
                    </a:cubicBezTo>
                    <a:cubicBezTo>
                      <a:pt x="744" y="738"/>
                      <a:pt x="734" y="741"/>
                      <a:pt x="737" y="740"/>
                    </a:cubicBezTo>
                    <a:cubicBezTo>
                      <a:pt x="737" y="740"/>
                      <a:pt x="737" y="740"/>
                      <a:pt x="737" y="740"/>
                    </a:cubicBezTo>
                    <a:cubicBezTo>
                      <a:pt x="737" y="740"/>
                      <a:pt x="737" y="740"/>
                      <a:pt x="737" y="740"/>
                    </a:cubicBezTo>
                    <a:cubicBezTo>
                      <a:pt x="739" y="739"/>
                      <a:pt x="739" y="739"/>
                      <a:pt x="739" y="739"/>
                    </a:cubicBezTo>
                    <a:cubicBezTo>
                      <a:pt x="740" y="738"/>
                      <a:pt x="741" y="736"/>
                      <a:pt x="743" y="735"/>
                    </a:cubicBezTo>
                    <a:cubicBezTo>
                      <a:pt x="746" y="733"/>
                      <a:pt x="749" y="730"/>
                      <a:pt x="753" y="728"/>
                    </a:cubicBezTo>
                    <a:cubicBezTo>
                      <a:pt x="756" y="726"/>
                      <a:pt x="759" y="724"/>
                      <a:pt x="763" y="722"/>
                    </a:cubicBezTo>
                    <a:cubicBezTo>
                      <a:pt x="766" y="720"/>
                      <a:pt x="769" y="718"/>
                      <a:pt x="773" y="716"/>
                    </a:cubicBezTo>
                    <a:cubicBezTo>
                      <a:pt x="776" y="714"/>
                      <a:pt x="780" y="712"/>
                      <a:pt x="784" y="711"/>
                    </a:cubicBezTo>
                    <a:cubicBezTo>
                      <a:pt x="787" y="709"/>
                      <a:pt x="791" y="707"/>
                      <a:pt x="794" y="705"/>
                    </a:cubicBezTo>
                    <a:cubicBezTo>
                      <a:pt x="797" y="703"/>
                      <a:pt x="801" y="701"/>
                      <a:pt x="804" y="700"/>
                    </a:cubicBezTo>
                    <a:cubicBezTo>
                      <a:pt x="806" y="699"/>
                      <a:pt x="808" y="698"/>
                      <a:pt x="809" y="697"/>
                    </a:cubicBezTo>
                    <a:cubicBezTo>
                      <a:pt x="811" y="696"/>
                      <a:pt x="812" y="695"/>
                      <a:pt x="814" y="694"/>
                    </a:cubicBezTo>
                    <a:cubicBezTo>
                      <a:pt x="817" y="695"/>
                      <a:pt x="808" y="699"/>
                      <a:pt x="812" y="698"/>
                    </a:cubicBezTo>
                    <a:cubicBezTo>
                      <a:pt x="822" y="689"/>
                      <a:pt x="822" y="685"/>
                      <a:pt x="833" y="685"/>
                    </a:cubicBezTo>
                    <a:cubicBezTo>
                      <a:pt x="838" y="682"/>
                      <a:pt x="836" y="679"/>
                      <a:pt x="837" y="676"/>
                    </a:cubicBezTo>
                    <a:cubicBezTo>
                      <a:pt x="840" y="676"/>
                      <a:pt x="843" y="672"/>
                      <a:pt x="847" y="669"/>
                    </a:cubicBezTo>
                    <a:cubicBezTo>
                      <a:pt x="848" y="667"/>
                      <a:pt x="850" y="666"/>
                      <a:pt x="852" y="665"/>
                    </a:cubicBezTo>
                    <a:cubicBezTo>
                      <a:pt x="854" y="664"/>
                      <a:pt x="856" y="664"/>
                      <a:pt x="858" y="665"/>
                    </a:cubicBezTo>
                    <a:cubicBezTo>
                      <a:pt x="856" y="661"/>
                      <a:pt x="864" y="661"/>
                      <a:pt x="864" y="656"/>
                    </a:cubicBezTo>
                    <a:cubicBezTo>
                      <a:pt x="866" y="660"/>
                      <a:pt x="868" y="658"/>
                      <a:pt x="868" y="655"/>
                    </a:cubicBezTo>
                    <a:cubicBezTo>
                      <a:pt x="872" y="660"/>
                      <a:pt x="874" y="652"/>
                      <a:pt x="878" y="654"/>
                    </a:cubicBezTo>
                    <a:cubicBezTo>
                      <a:pt x="878" y="650"/>
                      <a:pt x="881" y="648"/>
                      <a:pt x="886" y="646"/>
                    </a:cubicBezTo>
                    <a:cubicBezTo>
                      <a:pt x="887" y="643"/>
                      <a:pt x="883" y="645"/>
                      <a:pt x="885" y="643"/>
                    </a:cubicBezTo>
                    <a:cubicBezTo>
                      <a:pt x="888" y="642"/>
                      <a:pt x="891" y="639"/>
                      <a:pt x="894" y="636"/>
                    </a:cubicBezTo>
                    <a:cubicBezTo>
                      <a:pt x="897" y="634"/>
                      <a:pt x="899" y="632"/>
                      <a:pt x="903" y="634"/>
                    </a:cubicBezTo>
                    <a:cubicBezTo>
                      <a:pt x="903" y="627"/>
                      <a:pt x="917" y="617"/>
                      <a:pt x="923" y="618"/>
                    </a:cubicBezTo>
                    <a:cubicBezTo>
                      <a:pt x="919" y="612"/>
                      <a:pt x="931" y="603"/>
                      <a:pt x="933" y="605"/>
                    </a:cubicBezTo>
                    <a:cubicBezTo>
                      <a:pt x="934" y="600"/>
                      <a:pt x="935" y="594"/>
                      <a:pt x="938" y="588"/>
                    </a:cubicBezTo>
                    <a:cubicBezTo>
                      <a:pt x="939" y="590"/>
                      <a:pt x="939" y="592"/>
                      <a:pt x="939" y="593"/>
                    </a:cubicBezTo>
                    <a:cubicBezTo>
                      <a:pt x="944" y="589"/>
                      <a:pt x="947" y="585"/>
                      <a:pt x="951" y="580"/>
                    </a:cubicBezTo>
                    <a:cubicBezTo>
                      <a:pt x="954" y="576"/>
                      <a:pt x="958" y="571"/>
                      <a:pt x="961" y="566"/>
                    </a:cubicBezTo>
                    <a:cubicBezTo>
                      <a:pt x="963" y="564"/>
                      <a:pt x="965" y="562"/>
                      <a:pt x="966" y="559"/>
                    </a:cubicBezTo>
                    <a:cubicBezTo>
                      <a:pt x="968" y="557"/>
                      <a:pt x="970" y="555"/>
                      <a:pt x="972" y="552"/>
                    </a:cubicBezTo>
                    <a:cubicBezTo>
                      <a:pt x="974" y="550"/>
                      <a:pt x="976" y="547"/>
                      <a:pt x="978" y="545"/>
                    </a:cubicBezTo>
                    <a:cubicBezTo>
                      <a:pt x="981" y="542"/>
                      <a:pt x="983" y="539"/>
                      <a:pt x="986" y="537"/>
                    </a:cubicBezTo>
                    <a:cubicBezTo>
                      <a:pt x="984" y="536"/>
                      <a:pt x="984" y="534"/>
                      <a:pt x="985" y="533"/>
                    </a:cubicBezTo>
                    <a:cubicBezTo>
                      <a:pt x="991" y="531"/>
                      <a:pt x="994" y="524"/>
                      <a:pt x="996" y="518"/>
                    </a:cubicBezTo>
                    <a:cubicBezTo>
                      <a:pt x="999" y="513"/>
                      <a:pt x="1001" y="508"/>
                      <a:pt x="1007" y="511"/>
                    </a:cubicBezTo>
                    <a:cubicBezTo>
                      <a:pt x="1010" y="506"/>
                      <a:pt x="1004" y="509"/>
                      <a:pt x="1005" y="504"/>
                    </a:cubicBezTo>
                    <a:cubicBezTo>
                      <a:pt x="1007" y="501"/>
                      <a:pt x="1009" y="498"/>
                      <a:pt x="1010" y="495"/>
                    </a:cubicBezTo>
                    <a:cubicBezTo>
                      <a:pt x="1012" y="492"/>
                      <a:pt x="1013" y="490"/>
                      <a:pt x="1015" y="487"/>
                    </a:cubicBezTo>
                    <a:cubicBezTo>
                      <a:pt x="1017" y="482"/>
                      <a:pt x="1020" y="478"/>
                      <a:pt x="1024" y="476"/>
                    </a:cubicBezTo>
                    <a:cubicBezTo>
                      <a:pt x="1025" y="467"/>
                      <a:pt x="1027" y="464"/>
                      <a:pt x="1030" y="454"/>
                    </a:cubicBezTo>
                    <a:cubicBezTo>
                      <a:pt x="1032" y="455"/>
                      <a:pt x="1029" y="458"/>
                      <a:pt x="1031" y="459"/>
                    </a:cubicBezTo>
                    <a:cubicBezTo>
                      <a:pt x="1032" y="456"/>
                      <a:pt x="1033" y="453"/>
                      <a:pt x="1034" y="451"/>
                    </a:cubicBezTo>
                    <a:cubicBezTo>
                      <a:pt x="1035" y="449"/>
                      <a:pt x="1035" y="446"/>
                      <a:pt x="1036" y="444"/>
                    </a:cubicBezTo>
                    <a:cubicBezTo>
                      <a:pt x="1038" y="440"/>
                      <a:pt x="1040" y="437"/>
                      <a:pt x="1045" y="434"/>
                    </a:cubicBezTo>
                    <a:cubicBezTo>
                      <a:pt x="1042" y="433"/>
                      <a:pt x="1042" y="431"/>
                      <a:pt x="1042" y="429"/>
                    </a:cubicBezTo>
                    <a:cubicBezTo>
                      <a:pt x="1042" y="427"/>
                      <a:pt x="1042" y="425"/>
                      <a:pt x="1040" y="424"/>
                    </a:cubicBezTo>
                    <a:cubicBezTo>
                      <a:pt x="1038" y="430"/>
                      <a:pt x="1034" y="438"/>
                      <a:pt x="1027" y="439"/>
                    </a:cubicBezTo>
                    <a:cubicBezTo>
                      <a:pt x="1027" y="433"/>
                      <a:pt x="1034" y="433"/>
                      <a:pt x="1032" y="430"/>
                    </a:cubicBezTo>
                    <a:cubicBezTo>
                      <a:pt x="1026" y="434"/>
                      <a:pt x="1024" y="439"/>
                      <a:pt x="1023" y="444"/>
                    </a:cubicBezTo>
                    <a:cubicBezTo>
                      <a:pt x="1022" y="449"/>
                      <a:pt x="1021" y="455"/>
                      <a:pt x="1017" y="461"/>
                    </a:cubicBezTo>
                    <a:cubicBezTo>
                      <a:pt x="1016" y="460"/>
                      <a:pt x="1016" y="459"/>
                      <a:pt x="1015" y="458"/>
                    </a:cubicBezTo>
                    <a:cubicBezTo>
                      <a:pt x="1011" y="462"/>
                      <a:pt x="1011" y="468"/>
                      <a:pt x="1010" y="473"/>
                    </a:cubicBezTo>
                    <a:cubicBezTo>
                      <a:pt x="1006" y="477"/>
                      <a:pt x="1002" y="482"/>
                      <a:pt x="999" y="488"/>
                    </a:cubicBezTo>
                    <a:cubicBezTo>
                      <a:pt x="996" y="494"/>
                      <a:pt x="993" y="500"/>
                      <a:pt x="990" y="506"/>
                    </a:cubicBezTo>
                    <a:cubicBezTo>
                      <a:pt x="987" y="512"/>
                      <a:pt x="983" y="517"/>
                      <a:pt x="980" y="522"/>
                    </a:cubicBezTo>
                    <a:cubicBezTo>
                      <a:pt x="976" y="527"/>
                      <a:pt x="972" y="532"/>
                      <a:pt x="966" y="535"/>
                    </a:cubicBezTo>
                    <a:cubicBezTo>
                      <a:pt x="966" y="540"/>
                      <a:pt x="964" y="545"/>
                      <a:pt x="961" y="550"/>
                    </a:cubicBezTo>
                    <a:cubicBezTo>
                      <a:pt x="959" y="552"/>
                      <a:pt x="957" y="555"/>
                      <a:pt x="955" y="557"/>
                    </a:cubicBezTo>
                    <a:cubicBezTo>
                      <a:pt x="954" y="560"/>
                      <a:pt x="952" y="562"/>
                      <a:pt x="950" y="565"/>
                    </a:cubicBezTo>
                    <a:cubicBezTo>
                      <a:pt x="947" y="560"/>
                      <a:pt x="959" y="552"/>
                      <a:pt x="955" y="548"/>
                    </a:cubicBezTo>
                    <a:cubicBezTo>
                      <a:pt x="952" y="552"/>
                      <a:pt x="938" y="574"/>
                      <a:pt x="934" y="566"/>
                    </a:cubicBezTo>
                    <a:cubicBezTo>
                      <a:pt x="936" y="568"/>
                      <a:pt x="940" y="570"/>
                      <a:pt x="937" y="572"/>
                    </a:cubicBezTo>
                    <a:cubicBezTo>
                      <a:pt x="936" y="575"/>
                      <a:pt x="934" y="573"/>
                      <a:pt x="932" y="575"/>
                    </a:cubicBezTo>
                    <a:cubicBezTo>
                      <a:pt x="934" y="577"/>
                      <a:pt x="930" y="582"/>
                      <a:pt x="926" y="587"/>
                    </a:cubicBezTo>
                    <a:cubicBezTo>
                      <a:pt x="924" y="589"/>
                      <a:pt x="921" y="591"/>
                      <a:pt x="919" y="593"/>
                    </a:cubicBezTo>
                    <a:cubicBezTo>
                      <a:pt x="916" y="595"/>
                      <a:pt x="914" y="597"/>
                      <a:pt x="913" y="598"/>
                    </a:cubicBezTo>
                    <a:cubicBezTo>
                      <a:pt x="914" y="597"/>
                      <a:pt x="914" y="598"/>
                      <a:pt x="915" y="599"/>
                    </a:cubicBezTo>
                    <a:cubicBezTo>
                      <a:pt x="912" y="599"/>
                      <a:pt x="910" y="609"/>
                      <a:pt x="904" y="609"/>
                    </a:cubicBezTo>
                    <a:cubicBezTo>
                      <a:pt x="906" y="608"/>
                      <a:pt x="907" y="606"/>
                      <a:pt x="906" y="604"/>
                    </a:cubicBezTo>
                    <a:cubicBezTo>
                      <a:pt x="900" y="605"/>
                      <a:pt x="906" y="610"/>
                      <a:pt x="901" y="614"/>
                    </a:cubicBezTo>
                    <a:cubicBezTo>
                      <a:pt x="899" y="612"/>
                      <a:pt x="903" y="610"/>
                      <a:pt x="902" y="609"/>
                    </a:cubicBezTo>
                    <a:cubicBezTo>
                      <a:pt x="898" y="613"/>
                      <a:pt x="892" y="617"/>
                      <a:pt x="887" y="622"/>
                    </a:cubicBezTo>
                    <a:cubicBezTo>
                      <a:pt x="881" y="627"/>
                      <a:pt x="875" y="631"/>
                      <a:pt x="872" y="635"/>
                    </a:cubicBezTo>
                    <a:cubicBezTo>
                      <a:pt x="873" y="639"/>
                      <a:pt x="876" y="633"/>
                      <a:pt x="877" y="637"/>
                    </a:cubicBezTo>
                    <a:cubicBezTo>
                      <a:pt x="875" y="638"/>
                      <a:pt x="872" y="642"/>
                      <a:pt x="871" y="640"/>
                    </a:cubicBezTo>
                    <a:cubicBezTo>
                      <a:pt x="870" y="639"/>
                      <a:pt x="871" y="637"/>
                      <a:pt x="871" y="636"/>
                    </a:cubicBezTo>
                    <a:cubicBezTo>
                      <a:pt x="867" y="639"/>
                      <a:pt x="863" y="642"/>
                      <a:pt x="859" y="645"/>
                    </a:cubicBezTo>
                    <a:cubicBezTo>
                      <a:pt x="855" y="648"/>
                      <a:pt x="851" y="651"/>
                      <a:pt x="847" y="654"/>
                    </a:cubicBezTo>
                    <a:cubicBezTo>
                      <a:pt x="843" y="657"/>
                      <a:pt x="839" y="660"/>
                      <a:pt x="834" y="663"/>
                    </a:cubicBezTo>
                    <a:cubicBezTo>
                      <a:pt x="829" y="666"/>
                      <a:pt x="824" y="669"/>
                      <a:pt x="819" y="671"/>
                    </a:cubicBezTo>
                    <a:cubicBezTo>
                      <a:pt x="816" y="670"/>
                      <a:pt x="812" y="672"/>
                      <a:pt x="808" y="676"/>
                    </a:cubicBezTo>
                    <a:cubicBezTo>
                      <a:pt x="804" y="679"/>
                      <a:pt x="800" y="683"/>
                      <a:pt x="797" y="684"/>
                    </a:cubicBezTo>
                    <a:cubicBezTo>
                      <a:pt x="792" y="685"/>
                      <a:pt x="787" y="688"/>
                      <a:pt x="782" y="692"/>
                    </a:cubicBezTo>
                    <a:cubicBezTo>
                      <a:pt x="780" y="693"/>
                      <a:pt x="779" y="694"/>
                      <a:pt x="777" y="695"/>
                    </a:cubicBezTo>
                    <a:cubicBezTo>
                      <a:pt x="776" y="696"/>
                      <a:pt x="774" y="696"/>
                      <a:pt x="773" y="697"/>
                    </a:cubicBezTo>
                    <a:cubicBezTo>
                      <a:pt x="770" y="699"/>
                      <a:pt x="767" y="701"/>
                      <a:pt x="764" y="702"/>
                    </a:cubicBezTo>
                    <a:cubicBezTo>
                      <a:pt x="760" y="705"/>
                      <a:pt x="755" y="707"/>
                      <a:pt x="750" y="709"/>
                    </a:cubicBezTo>
                    <a:cubicBezTo>
                      <a:pt x="745" y="711"/>
                      <a:pt x="741" y="712"/>
                      <a:pt x="736" y="714"/>
                    </a:cubicBezTo>
                    <a:cubicBezTo>
                      <a:pt x="734" y="715"/>
                      <a:pt x="731" y="716"/>
                      <a:pt x="729" y="717"/>
                    </a:cubicBezTo>
                    <a:cubicBezTo>
                      <a:pt x="729" y="717"/>
                      <a:pt x="729" y="717"/>
                      <a:pt x="729" y="717"/>
                    </a:cubicBezTo>
                    <a:cubicBezTo>
                      <a:pt x="723" y="719"/>
                      <a:pt x="723" y="719"/>
                      <a:pt x="723" y="719"/>
                    </a:cubicBezTo>
                    <a:cubicBezTo>
                      <a:pt x="723" y="719"/>
                      <a:pt x="723" y="719"/>
                      <a:pt x="723" y="719"/>
                    </a:cubicBezTo>
                    <a:cubicBezTo>
                      <a:pt x="723" y="719"/>
                      <a:pt x="723" y="719"/>
                      <a:pt x="723" y="719"/>
                    </a:cubicBezTo>
                    <a:cubicBezTo>
                      <a:pt x="723" y="719"/>
                      <a:pt x="723" y="719"/>
                      <a:pt x="723" y="719"/>
                    </a:cubicBezTo>
                    <a:cubicBezTo>
                      <a:pt x="723" y="719"/>
                      <a:pt x="723" y="719"/>
                      <a:pt x="723" y="719"/>
                    </a:cubicBezTo>
                    <a:cubicBezTo>
                      <a:pt x="722" y="719"/>
                      <a:pt x="722" y="719"/>
                      <a:pt x="722" y="719"/>
                    </a:cubicBezTo>
                    <a:cubicBezTo>
                      <a:pt x="721" y="720"/>
                      <a:pt x="721" y="720"/>
                      <a:pt x="721" y="720"/>
                    </a:cubicBezTo>
                    <a:cubicBezTo>
                      <a:pt x="721" y="720"/>
                      <a:pt x="720" y="720"/>
                      <a:pt x="720" y="720"/>
                    </a:cubicBezTo>
                    <a:cubicBezTo>
                      <a:pt x="717" y="722"/>
                      <a:pt x="715" y="723"/>
                      <a:pt x="714" y="725"/>
                    </a:cubicBezTo>
                    <a:cubicBezTo>
                      <a:pt x="713" y="724"/>
                      <a:pt x="712" y="722"/>
                      <a:pt x="711" y="723"/>
                    </a:cubicBezTo>
                    <a:cubicBezTo>
                      <a:pt x="712" y="724"/>
                      <a:pt x="713" y="727"/>
                      <a:pt x="712" y="727"/>
                    </a:cubicBezTo>
                    <a:cubicBezTo>
                      <a:pt x="712" y="727"/>
                      <a:pt x="711" y="727"/>
                      <a:pt x="711" y="727"/>
                    </a:cubicBezTo>
                    <a:cubicBezTo>
                      <a:pt x="711" y="727"/>
                      <a:pt x="710" y="727"/>
                      <a:pt x="710" y="727"/>
                    </a:cubicBezTo>
                    <a:cubicBezTo>
                      <a:pt x="710" y="727"/>
                      <a:pt x="710" y="727"/>
                      <a:pt x="710" y="727"/>
                    </a:cubicBezTo>
                    <a:cubicBezTo>
                      <a:pt x="709" y="727"/>
                      <a:pt x="709" y="727"/>
                      <a:pt x="708" y="727"/>
                    </a:cubicBezTo>
                    <a:cubicBezTo>
                      <a:pt x="707" y="728"/>
                      <a:pt x="705" y="728"/>
                      <a:pt x="704" y="727"/>
                    </a:cubicBezTo>
                    <a:cubicBezTo>
                      <a:pt x="701" y="727"/>
                      <a:pt x="698" y="726"/>
                      <a:pt x="696" y="725"/>
                    </a:cubicBezTo>
                    <a:cubicBezTo>
                      <a:pt x="695" y="727"/>
                      <a:pt x="694" y="730"/>
                      <a:pt x="692" y="732"/>
                    </a:cubicBezTo>
                    <a:cubicBezTo>
                      <a:pt x="695" y="732"/>
                      <a:pt x="698" y="727"/>
                      <a:pt x="701" y="729"/>
                    </a:cubicBezTo>
                    <a:cubicBezTo>
                      <a:pt x="698" y="731"/>
                      <a:pt x="699" y="733"/>
                      <a:pt x="694" y="734"/>
                    </a:cubicBezTo>
                    <a:cubicBezTo>
                      <a:pt x="686" y="729"/>
                      <a:pt x="691" y="732"/>
                      <a:pt x="680" y="733"/>
                    </a:cubicBezTo>
                    <a:cubicBezTo>
                      <a:pt x="683" y="732"/>
                      <a:pt x="684" y="731"/>
                      <a:pt x="684" y="729"/>
                    </a:cubicBezTo>
                    <a:cubicBezTo>
                      <a:pt x="683" y="731"/>
                      <a:pt x="681" y="732"/>
                      <a:pt x="679" y="732"/>
                    </a:cubicBezTo>
                    <a:cubicBezTo>
                      <a:pt x="678" y="732"/>
                      <a:pt x="677" y="732"/>
                      <a:pt x="676" y="733"/>
                    </a:cubicBezTo>
                    <a:cubicBezTo>
                      <a:pt x="675" y="733"/>
                      <a:pt x="674" y="733"/>
                      <a:pt x="673" y="733"/>
                    </a:cubicBezTo>
                    <a:cubicBezTo>
                      <a:pt x="669" y="733"/>
                      <a:pt x="666" y="733"/>
                      <a:pt x="663" y="736"/>
                    </a:cubicBezTo>
                    <a:cubicBezTo>
                      <a:pt x="670" y="736"/>
                      <a:pt x="672" y="734"/>
                      <a:pt x="678" y="736"/>
                    </a:cubicBezTo>
                    <a:cubicBezTo>
                      <a:pt x="672" y="738"/>
                      <a:pt x="670" y="738"/>
                      <a:pt x="665" y="741"/>
                    </a:cubicBezTo>
                    <a:cubicBezTo>
                      <a:pt x="663" y="739"/>
                      <a:pt x="668" y="737"/>
                      <a:pt x="664" y="737"/>
                    </a:cubicBezTo>
                    <a:cubicBezTo>
                      <a:pt x="661" y="740"/>
                      <a:pt x="657" y="739"/>
                      <a:pt x="652" y="738"/>
                    </a:cubicBezTo>
                    <a:cubicBezTo>
                      <a:pt x="648" y="737"/>
                      <a:pt x="643" y="736"/>
                      <a:pt x="639" y="739"/>
                    </a:cubicBezTo>
                    <a:cubicBezTo>
                      <a:pt x="641" y="738"/>
                      <a:pt x="646" y="740"/>
                      <a:pt x="643" y="741"/>
                    </a:cubicBezTo>
                    <a:cubicBezTo>
                      <a:pt x="640" y="742"/>
                      <a:pt x="639" y="740"/>
                      <a:pt x="637" y="740"/>
                    </a:cubicBezTo>
                    <a:cubicBezTo>
                      <a:pt x="635" y="744"/>
                      <a:pt x="631" y="745"/>
                      <a:pt x="627" y="745"/>
                    </a:cubicBezTo>
                    <a:cubicBezTo>
                      <a:pt x="624" y="745"/>
                      <a:pt x="620" y="745"/>
                      <a:pt x="617" y="747"/>
                    </a:cubicBezTo>
                    <a:cubicBezTo>
                      <a:pt x="613" y="746"/>
                      <a:pt x="613" y="744"/>
                      <a:pt x="612" y="743"/>
                    </a:cubicBezTo>
                    <a:cubicBezTo>
                      <a:pt x="611" y="747"/>
                      <a:pt x="599" y="750"/>
                      <a:pt x="596" y="749"/>
                    </a:cubicBezTo>
                    <a:cubicBezTo>
                      <a:pt x="595" y="746"/>
                      <a:pt x="602" y="748"/>
                      <a:pt x="602" y="746"/>
                    </a:cubicBezTo>
                    <a:cubicBezTo>
                      <a:pt x="589" y="747"/>
                      <a:pt x="585" y="751"/>
                      <a:pt x="579" y="754"/>
                    </a:cubicBezTo>
                    <a:cubicBezTo>
                      <a:pt x="576" y="754"/>
                      <a:pt x="578" y="751"/>
                      <a:pt x="575" y="751"/>
                    </a:cubicBezTo>
                    <a:cubicBezTo>
                      <a:pt x="577" y="756"/>
                      <a:pt x="568" y="757"/>
                      <a:pt x="561" y="758"/>
                    </a:cubicBezTo>
                    <a:cubicBezTo>
                      <a:pt x="561" y="754"/>
                      <a:pt x="561" y="752"/>
                      <a:pt x="562" y="751"/>
                    </a:cubicBezTo>
                    <a:cubicBezTo>
                      <a:pt x="563" y="753"/>
                      <a:pt x="568" y="752"/>
                      <a:pt x="570" y="750"/>
                    </a:cubicBezTo>
                    <a:cubicBezTo>
                      <a:pt x="566" y="748"/>
                      <a:pt x="573" y="746"/>
                      <a:pt x="573" y="743"/>
                    </a:cubicBezTo>
                    <a:cubicBezTo>
                      <a:pt x="576" y="744"/>
                      <a:pt x="576" y="745"/>
                      <a:pt x="575" y="746"/>
                    </a:cubicBezTo>
                    <a:cubicBezTo>
                      <a:pt x="580" y="745"/>
                      <a:pt x="585" y="745"/>
                      <a:pt x="590" y="744"/>
                    </a:cubicBezTo>
                    <a:cubicBezTo>
                      <a:pt x="596" y="744"/>
                      <a:pt x="601" y="744"/>
                      <a:pt x="606" y="742"/>
                    </a:cubicBezTo>
                    <a:cubicBezTo>
                      <a:pt x="606" y="743"/>
                      <a:pt x="604" y="745"/>
                      <a:pt x="606" y="745"/>
                    </a:cubicBezTo>
                    <a:cubicBezTo>
                      <a:pt x="603" y="741"/>
                      <a:pt x="610" y="744"/>
                      <a:pt x="609" y="741"/>
                    </a:cubicBezTo>
                    <a:cubicBezTo>
                      <a:pt x="605" y="740"/>
                      <a:pt x="612" y="736"/>
                      <a:pt x="614" y="735"/>
                    </a:cubicBezTo>
                    <a:cubicBezTo>
                      <a:pt x="613" y="737"/>
                      <a:pt x="613" y="738"/>
                      <a:pt x="615" y="738"/>
                    </a:cubicBezTo>
                    <a:cubicBezTo>
                      <a:pt x="616" y="735"/>
                      <a:pt x="619" y="735"/>
                      <a:pt x="621" y="735"/>
                    </a:cubicBezTo>
                    <a:cubicBezTo>
                      <a:pt x="623" y="735"/>
                      <a:pt x="624" y="735"/>
                      <a:pt x="625" y="735"/>
                    </a:cubicBezTo>
                    <a:cubicBezTo>
                      <a:pt x="626" y="735"/>
                      <a:pt x="627" y="734"/>
                      <a:pt x="628" y="733"/>
                    </a:cubicBezTo>
                    <a:cubicBezTo>
                      <a:pt x="631" y="734"/>
                      <a:pt x="626" y="737"/>
                      <a:pt x="631" y="736"/>
                    </a:cubicBezTo>
                    <a:cubicBezTo>
                      <a:pt x="630" y="735"/>
                      <a:pt x="630" y="733"/>
                      <a:pt x="630" y="732"/>
                    </a:cubicBezTo>
                    <a:cubicBezTo>
                      <a:pt x="634" y="731"/>
                      <a:pt x="647" y="728"/>
                      <a:pt x="651" y="727"/>
                    </a:cubicBezTo>
                    <a:cubicBezTo>
                      <a:pt x="654" y="727"/>
                      <a:pt x="646" y="722"/>
                      <a:pt x="653" y="722"/>
                    </a:cubicBezTo>
                    <a:cubicBezTo>
                      <a:pt x="653" y="725"/>
                      <a:pt x="656" y="723"/>
                      <a:pt x="660" y="722"/>
                    </a:cubicBezTo>
                    <a:cubicBezTo>
                      <a:pt x="663" y="721"/>
                      <a:pt x="667" y="721"/>
                      <a:pt x="669" y="724"/>
                    </a:cubicBezTo>
                    <a:cubicBezTo>
                      <a:pt x="670" y="723"/>
                      <a:pt x="671" y="723"/>
                      <a:pt x="672" y="722"/>
                    </a:cubicBezTo>
                    <a:cubicBezTo>
                      <a:pt x="673" y="722"/>
                      <a:pt x="673" y="722"/>
                      <a:pt x="674" y="722"/>
                    </a:cubicBezTo>
                    <a:cubicBezTo>
                      <a:pt x="675" y="721"/>
                      <a:pt x="675" y="721"/>
                      <a:pt x="676" y="721"/>
                    </a:cubicBezTo>
                    <a:cubicBezTo>
                      <a:pt x="678" y="720"/>
                      <a:pt x="681" y="720"/>
                      <a:pt x="683" y="719"/>
                    </a:cubicBezTo>
                    <a:cubicBezTo>
                      <a:pt x="688" y="718"/>
                      <a:pt x="692" y="717"/>
                      <a:pt x="697" y="713"/>
                    </a:cubicBezTo>
                    <a:cubicBezTo>
                      <a:pt x="698" y="714"/>
                      <a:pt x="700" y="714"/>
                      <a:pt x="703" y="714"/>
                    </a:cubicBezTo>
                    <a:cubicBezTo>
                      <a:pt x="704" y="714"/>
                      <a:pt x="705" y="713"/>
                      <a:pt x="706" y="713"/>
                    </a:cubicBezTo>
                    <a:cubicBezTo>
                      <a:pt x="707" y="712"/>
                      <a:pt x="707" y="712"/>
                      <a:pt x="707" y="711"/>
                    </a:cubicBezTo>
                    <a:cubicBezTo>
                      <a:pt x="707" y="712"/>
                      <a:pt x="706" y="712"/>
                      <a:pt x="706" y="712"/>
                    </a:cubicBezTo>
                    <a:cubicBezTo>
                      <a:pt x="706" y="712"/>
                      <a:pt x="705" y="712"/>
                      <a:pt x="705" y="711"/>
                    </a:cubicBezTo>
                    <a:cubicBezTo>
                      <a:pt x="705" y="711"/>
                      <a:pt x="704" y="711"/>
                      <a:pt x="704" y="711"/>
                    </a:cubicBezTo>
                    <a:cubicBezTo>
                      <a:pt x="703" y="711"/>
                      <a:pt x="703" y="710"/>
                      <a:pt x="704" y="710"/>
                    </a:cubicBezTo>
                    <a:cubicBezTo>
                      <a:pt x="705" y="710"/>
                      <a:pt x="705" y="710"/>
                      <a:pt x="706" y="710"/>
                    </a:cubicBezTo>
                    <a:cubicBezTo>
                      <a:pt x="706" y="710"/>
                      <a:pt x="707" y="710"/>
                      <a:pt x="707" y="710"/>
                    </a:cubicBezTo>
                    <a:cubicBezTo>
                      <a:pt x="708" y="710"/>
                      <a:pt x="708" y="710"/>
                      <a:pt x="709" y="710"/>
                    </a:cubicBezTo>
                    <a:cubicBezTo>
                      <a:pt x="710" y="710"/>
                      <a:pt x="712" y="710"/>
                      <a:pt x="713" y="709"/>
                    </a:cubicBezTo>
                    <a:cubicBezTo>
                      <a:pt x="715" y="709"/>
                      <a:pt x="716" y="709"/>
                      <a:pt x="718" y="708"/>
                    </a:cubicBezTo>
                    <a:cubicBezTo>
                      <a:pt x="719" y="708"/>
                      <a:pt x="719" y="708"/>
                      <a:pt x="719" y="708"/>
                    </a:cubicBezTo>
                    <a:cubicBezTo>
                      <a:pt x="719" y="708"/>
                      <a:pt x="719" y="708"/>
                      <a:pt x="719" y="708"/>
                    </a:cubicBezTo>
                    <a:cubicBezTo>
                      <a:pt x="719" y="708"/>
                      <a:pt x="719" y="708"/>
                      <a:pt x="719" y="708"/>
                    </a:cubicBezTo>
                    <a:cubicBezTo>
                      <a:pt x="720" y="708"/>
                      <a:pt x="720" y="708"/>
                      <a:pt x="720" y="708"/>
                    </a:cubicBezTo>
                    <a:cubicBezTo>
                      <a:pt x="725" y="706"/>
                      <a:pt x="725" y="706"/>
                      <a:pt x="725" y="706"/>
                    </a:cubicBezTo>
                    <a:cubicBezTo>
                      <a:pt x="727" y="705"/>
                      <a:pt x="728" y="705"/>
                      <a:pt x="729" y="704"/>
                    </a:cubicBezTo>
                    <a:cubicBezTo>
                      <a:pt x="739" y="701"/>
                      <a:pt x="750" y="697"/>
                      <a:pt x="759" y="694"/>
                    </a:cubicBezTo>
                    <a:cubicBezTo>
                      <a:pt x="758" y="694"/>
                      <a:pt x="757" y="693"/>
                      <a:pt x="756" y="693"/>
                    </a:cubicBezTo>
                    <a:cubicBezTo>
                      <a:pt x="757" y="692"/>
                      <a:pt x="759" y="691"/>
                      <a:pt x="760" y="691"/>
                    </a:cubicBezTo>
                    <a:cubicBezTo>
                      <a:pt x="761" y="692"/>
                      <a:pt x="761" y="693"/>
                      <a:pt x="761" y="694"/>
                    </a:cubicBezTo>
                    <a:cubicBezTo>
                      <a:pt x="763" y="690"/>
                      <a:pt x="772" y="693"/>
                      <a:pt x="774" y="690"/>
                    </a:cubicBezTo>
                    <a:cubicBezTo>
                      <a:pt x="770" y="691"/>
                      <a:pt x="776" y="688"/>
                      <a:pt x="777" y="689"/>
                    </a:cubicBezTo>
                    <a:cubicBezTo>
                      <a:pt x="776" y="686"/>
                      <a:pt x="776" y="687"/>
                      <a:pt x="778" y="684"/>
                    </a:cubicBezTo>
                    <a:cubicBezTo>
                      <a:pt x="776" y="684"/>
                      <a:pt x="774" y="686"/>
                      <a:pt x="773" y="685"/>
                    </a:cubicBezTo>
                    <a:cubicBezTo>
                      <a:pt x="777" y="680"/>
                      <a:pt x="783" y="678"/>
                      <a:pt x="789" y="675"/>
                    </a:cubicBezTo>
                    <a:cubicBezTo>
                      <a:pt x="795" y="673"/>
                      <a:pt x="802" y="671"/>
                      <a:pt x="807" y="668"/>
                    </a:cubicBezTo>
                    <a:cubicBezTo>
                      <a:pt x="809" y="664"/>
                      <a:pt x="801" y="667"/>
                      <a:pt x="804" y="663"/>
                    </a:cubicBezTo>
                    <a:cubicBezTo>
                      <a:pt x="809" y="665"/>
                      <a:pt x="810" y="654"/>
                      <a:pt x="814" y="658"/>
                    </a:cubicBezTo>
                    <a:cubicBezTo>
                      <a:pt x="814" y="661"/>
                      <a:pt x="804" y="666"/>
                      <a:pt x="811" y="667"/>
                    </a:cubicBezTo>
                    <a:cubicBezTo>
                      <a:pt x="814" y="662"/>
                      <a:pt x="814" y="654"/>
                      <a:pt x="823" y="653"/>
                    </a:cubicBezTo>
                    <a:cubicBezTo>
                      <a:pt x="816" y="645"/>
                      <a:pt x="833" y="640"/>
                      <a:pt x="834" y="632"/>
                    </a:cubicBezTo>
                    <a:cubicBezTo>
                      <a:pt x="838" y="633"/>
                      <a:pt x="846" y="630"/>
                      <a:pt x="848" y="625"/>
                    </a:cubicBezTo>
                    <a:cubicBezTo>
                      <a:pt x="840" y="629"/>
                      <a:pt x="833" y="631"/>
                      <a:pt x="827" y="628"/>
                    </a:cubicBezTo>
                    <a:cubicBezTo>
                      <a:pt x="828" y="627"/>
                      <a:pt x="830" y="626"/>
                      <a:pt x="829" y="625"/>
                    </a:cubicBezTo>
                    <a:cubicBezTo>
                      <a:pt x="826" y="626"/>
                      <a:pt x="826" y="628"/>
                      <a:pt x="825" y="630"/>
                    </a:cubicBezTo>
                    <a:cubicBezTo>
                      <a:pt x="825" y="631"/>
                      <a:pt x="825" y="633"/>
                      <a:pt x="822" y="634"/>
                    </a:cubicBezTo>
                    <a:cubicBezTo>
                      <a:pt x="824" y="638"/>
                      <a:pt x="829" y="631"/>
                      <a:pt x="831" y="635"/>
                    </a:cubicBezTo>
                    <a:cubicBezTo>
                      <a:pt x="823" y="640"/>
                      <a:pt x="816" y="646"/>
                      <a:pt x="809" y="647"/>
                    </a:cubicBezTo>
                    <a:cubicBezTo>
                      <a:pt x="813" y="646"/>
                      <a:pt x="808" y="644"/>
                      <a:pt x="811" y="642"/>
                    </a:cubicBezTo>
                    <a:cubicBezTo>
                      <a:pt x="813" y="642"/>
                      <a:pt x="819" y="641"/>
                      <a:pt x="818" y="639"/>
                    </a:cubicBezTo>
                    <a:cubicBezTo>
                      <a:pt x="817" y="636"/>
                      <a:pt x="819" y="632"/>
                      <a:pt x="822" y="629"/>
                    </a:cubicBezTo>
                    <a:cubicBezTo>
                      <a:pt x="825" y="625"/>
                      <a:pt x="830" y="623"/>
                      <a:pt x="835" y="623"/>
                    </a:cubicBezTo>
                    <a:cubicBezTo>
                      <a:pt x="834" y="615"/>
                      <a:pt x="843" y="616"/>
                      <a:pt x="844" y="615"/>
                    </a:cubicBezTo>
                    <a:cubicBezTo>
                      <a:pt x="841" y="617"/>
                      <a:pt x="843" y="612"/>
                      <a:pt x="844" y="611"/>
                    </a:cubicBezTo>
                    <a:cubicBezTo>
                      <a:pt x="847" y="615"/>
                      <a:pt x="855" y="606"/>
                      <a:pt x="848" y="606"/>
                    </a:cubicBezTo>
                    <a:cubicBezTo>
                      <a:pt x="851" y="603"/>
                      <a:pt x="854" y="604"/>
                      <a:pt x="855" y="606"/>
                    </a:cubicBezTo>
                    <a:cubicBezTo>
                      <a:pt x="856" y="601"/>
                      <a:pt x="858" y="597"/>
                      <a:pt x="858" y="593"/>
                    </a:cubicBezTo>
                    <a:cubicBezTo>
                      <a:pt x="860" y="595"/>
                      <a:pt x="859" y="597"/>
                      <a:pt x="862" y="596"/>
                    </a:cubicBezTo>
                    <a:cubicBezTo>
                      <a:pt x="863" y="593"/>
                      <a:pt x="861" y="593"/>
                      <a:pt x="862" y="592"/>
                    </a:cubicBezTo>
                    <a:cubicBezTo>
                      <a:pt x="863" y="591"/>
                      <a:pt x="863" y="591"/>
                      <a:pt x="864" y="592"/>
                    </a:cubicBezTo>
                    <a:cubicBezTo>
                      <a:pt x="863" y="588"/>
                      <a:pt x="866" y="586"/>
                      <a:pt x="870" y="585"/>
                    </a:cubicBezTo>
                    <a:cubicBezTo>
                      <a:pt x="873" y="584"/>
                      <a:pt x="877" y="584"/>
                      <a:pt x="877" y="581"/>
                    </a:cubicBezTo>
                    <a:cubicBezTo>
                      <a:pt x="875" y="582"/>
                      <a:pt x="874" y="583"/>
                      <a:pt x="873" y="581"/>
                    </a:cubicBezTo>
                    <a:cubicBezTo>
                      <a:pt x="876" y="580"/>
                      <a:pt x="878" y="578"/>
                      <a:pt x="880" y="577"/>
                    </a:cubicBezTo>
                    <a:cubicBezTo>
                      <a:pt x="882" y="576"/>
                      <a:pt x="884" y="575"/>
                      <a:pt x="886" y="576"/>
                    </a:cubicBezTo>
                    <a:cubicBezTo>
                      <a:pt x="884" y="571"/>
                      <a:pt x="890" y="574"/>
                      <a:pt x="893" y="571"/>
                    </a:cubicBezTo>
                    <a:cubicBezTo>
                      <a:pt x="891" y="567"/>
                      <a:pt x="893" y="562"/>
                      <a:pt x="896" y="558"/>
                    </a:cubicBezTo>
                    <a:cubicBezTo>
                      <a:pt x="899" y="555"/>
                      <a:pt x="904" y="552"/>
                      <a:pt x="905" y="555"/>
                    </a:cubicBezTo>
                    <a:cubicBezTo>
                      <a:pt x="906" y="550"/>
                      <a:pt x="905" y="546"/>
                      <a:pt x="912" y="544"/>
                    </a:cubicBezTo>
                    <a:cubicBezTo>
                      <a:pt x="908" y="539"/>
                      <a:pt x="905" y="549"/>
                      <a:pt x="902" y="548"/>
                    </a:cubicBezTo>
                    <a:cubicBezTo>
                      <a:pt x="902" y="546"/>
                      <a:pt x="904" y="544"/>
                      <a:pt x="906" y="542"/>
                    </a:cubicBezTo>
                    <a:cubicBezTo>
                      <a:pt x="909" y="539"/>
                      <a:pt x="911" y="537"/>
                      <a:pt x="911" y="535"/>
                    </a:cubicBezTo>
                    <a:cubicBezTo>
                      <a:pt x="915" y="535"/>
                      <a:pt x="918" y="534"/>
                      <a:pt x="921" y="537"/>
                    </a:cubicBezTo>
                    <a:cubicBezTo>
                      <a:pt x="922" y="534"/>
                      <a:pt x="920" y="532"/>
                      <a:pt x="920" y="529"/>
                    </a:cubicBezTo>
                    <a:cubicBezTo>
                      <a:pt x="919" y="530"/>
                      <a:pt x="918" y="531"/>
                      <a:pt x="917" y="531"/>
                    </a:cubicBezTo>
                    <a:cubicBezTo>
                      <a:pt x="917" y="528"/>
                      <a:pt x="919" y="525"/>
                      <a:pt x="921" y="523"/>
                    </a:cubicBezTo>
                    <a:cubicBezTo>
                      <a:pt x="923" y="522"/>
                      <a:pt x="926" y="521"/>
                      <a:pt x="929" y="524"/>
                    </a:cubicBezTo>
                    <a:cubicBezTo>
                      <a:pt x="926" y="525"/>
                      <a:pt x="930" y="530"/>
                      <a:pt x="931" y="528"/>
                    </a:cubicBezTo>
                    <a:cubicBezTo>
                      <a:pt x="928" y="524"/>
                      <a:pt x="934" y="518"/>
                      <a:pt x="932" y="514"/>
                    </a:cubicBezTo>
                    <a:cubicBezTo>
                      <a:pt x="928" y="517"/>
                      <a:pt x="932" y="519"/>
                      <a:pt x="929" y="522"/>
                    </a:cubicBezTo>
                    <a:cubicBezTo>
                      <a:pt x="925" y="521"/>
                      <a:pt x="926" y="518"/>
                      <a:pt x="922" y="520"/>
                    </a:cubicBezTo>
                    <a:cubicBezTo>
                      <a:pt x="927" y="515"/>
                      <a:pt x="929" y="512"/>
                      <a:pt x="930" y="507"/>
                    </a:cubicBezTo>
                    <a:cubicBezTo>
                      <a:pt x="932" y="508"/>
                      <a:pt x="930" y="510"/>
                      <a:pt x="932" y="512"/>
                    </a:cubicBezTo>
                    <a:cubicBezTo>
                      <a:pt x="936" y="509"/>
                      <a:pt x="931" y="507"/>
                      <a:pt x="932" y="505"/>
                    </a:cubicBezTo>
                    <a:cubicBezTo>
                      <a:pt x="934" y="504"/>
                      <a:pt x="936" y="502"/>
                      <a:pt x="939" y="503"/>
                    </a:cubicBezTo>
                    <a:cubicBezTo>
                      <a:pt x="939" y="497"/>
                      <a:pt x="941" y="494"/>
                      <a:pt x="943" y="490"/>
                    </a:cubicBezTo>
                    <a:cubicBezTo>
                      <a:pt x="945" y="488"/>
                      <a:pt x="946" y="486"/>
                      <a:pt x="948" y="484"/>
                    </a:cubicBezTo>
                    <a:cubicBezTo>
                      <a:pt x="949" y="482"/>
                      <a:pt x="951" y="479"/>
                      <a:pt x="953" y="476"/>
                    </a:cubicBezTo>
                    <a:cubicBezTo>
                      <a:pt x="949" y="472"/>
                      <a:pt x="949" y="482"/>
                      <a:pt x="946" y="480"/>
                    </a:cubicBezTo>
                    <a:cubicBezTo>
                      <a:pt x="947" y="473"/>
                      <a:pt x="949" y="467"/>
                      <a:pt x="952" y="461"/>
                    </a:cubicBezTo>
                    <a:cubicBezTo>
                      <a:pt x="954" y="455"/>
                      <a:pt x="956" y="449"/>
                      <a:pt x="957" y="442"/>
                    </a:cubicBezTo>
                    <a:cubicBezTo>
                      <a:pt x="958" y="443"/>
                      <a:pt x="958" y="444"/>
                      <a:pt x="959" y="445"/>
                    </a:cubicBezTo>
                    <a:cubicBezTo>
                      <a:pt x="959" y="443"/>
                      <a:pt x="959" y="442"/>
                      <a:pt x="959" y="440"/>
                    </a:cubicBezTo>
                    <a:cubicBezTo>
                      <a:pt x="960" y="439"/>
                      <a:pt x="960" y="438"/>
                      <a:pt x="961" y="437"/>
                    </a:cubicBezTo>
                    <a:cubicBezTo>
                      <a:pt x="962" y="435"/>
                      <a:pt x="963" y="433"/>
                      <a:pt x="961" y="431"/>
                    </a:cubicBezTo>
                    <a:cubicBezTo>
                      <a:pt x="964" y="428"/>
                      <a:pt x="967" y="424"/>
                      <a:pt x="970" y="419"/>
                    </a:cubicBezTo>
                    <a:cubicBezTo>
                      <a:pt x="973" y="414"/>
                      <a:pt x="976" y="408"/>
                      <a:pt x="979" y="402"/>
                    </a:cubicBezTo>
                    <a:cubicBezTo>
                      <a:pt x="981" y="396"/>
                      <a:pt x="984" y="390"/>
                      <a:pt x="986" y="385"/>
                    </a:cubicBezTo>
                    <a:cubicBezTo>
                      <a:pt x="987" y="383"/>
                      <a:pt x="988" y="382"/>
                      <a:pt x="988" y="381"/>
                    </a:cubicBezTo>
                    <a:cubicBezTo>
                      <a:pt x="989" y="380"/>
                      <a:pt x="990" y="379"/>
                      <a:pt x="990" y="378"/>
                    </a:cubicBezTo>
                    <a:cubicBezTo>
                      <a:pt x="991" y="375"/>
                      <a:pt x="993" y="374"/>
                      <a:pt x="994" y="372"/>
                    </a:cubicBezTo>
                    <a:cubicBezTo>
                      <a:pt x="995" y="368"/>
                      <a:pt x="995" y="363"/>
                      <a:pt x="996" y="358"/>
                    </a:cubicBezTo>
                    <a:cubicBezTo>
                      <a:pt x="996" y="353"/>
                      <a:pt x="998" y="349"/>
                      <a:pt x="1003" y="347"/>
                    </a:cubicBezTo>
                    <a:cubicBezTo>
                      <a:pt x="1001" y="345"/>
                      <a:pt x="1002" y="341"/>
                      <a:pt x="1003" y="337"/>
                    </a:cubicBezTo>
                    <a:cubicBezTo>
                      <a:pt x="1004" y="334"/>
                      <a:pt x="1005" y="330"/>
                      <a:pt x="1004" y="328"/>
                    </a:cubicBezTo>
                    <a:cubicBezTo>
                      <a:pt x="1003" y="329"/>
                      <a:pt x="1002" y="328"/>
                      <a:pt x="1002" y="326"/>
                    </a:cubicBezTo>
                    <a:cubicBezTo>
                      <a:pt x="1004" y="322"/>
                      <a:pt x="1005" y="318"/>
                      <a:pt x="1006" y="315"/>
                    </a:cubicBezTo>
                    <a:cubicBezTo>
                      <a:pt x="1006" y="311"/>
                      <a:pt x="1006" y="308"/>
                      <a:pt x="1006" y="304"/>
                    </a:cubicBezTo>
                    <a:cubicBezTo>
                      <a:pt x="1006" y="300"/>
                      <a:pt x="1005" y="297"/>
                      <a:pt x="1005" y="293"/>
                    </a:cubicBezTo>
                    <a:cubicBezTo>
                      <a:pt x="1006" y="289"/>
                      <a:pt x="1006" y="284"/>
                      <a:pt x="1008" y="279"/>
                    </a:cubicBezTo>
                    <a:cubicBezTo>
                      <a:pt x="1002" y="279"/>
                      <a:pt x="1007" y="294"/>
                      <a:pt x="1000" y="291"/>
                    </a:cubicBezTo>
                    <a:cubicBezTo>
                      <a:pt x="999" y="293"/>
                      <a:pt x="998" y="296"/>
                      <a:pt x="997" y="297"/>
                    </a:cubicBezTo>
                    <a:cubicBezTo>
                      <a:pt x="997" y="299"/>
                      <a:pt x="996" y="301"/>
                      <a:pt x="995" y="303"/>
                    </a:cubicBezTo>
                    <a:cubicBezTo>
                      <a:pt x="993" y="306"/>
                      <a:pt x="992" y="309"/>
                      <a:pt x="991" y="314"/>
                    </a:cubicBezTo>
                    <a:cubicBezTo>
                      <a:pt x="991" y="312"/>
                      <a:pt x="992" y="311"/>
                      <a:pt x="991" y="310"/>
                    </a:cubicBezTo>
                    <a:cubicBezTo>
                      <a:pt x="990" y="311"/>
                      <a:pt x="990" y="312"/>
                      <a:pt x="989" y="312"/>
                    </a:cubicBezTo>
                    <a:cubicBezTo>
                      <a:pt x="991" y="307"/>
                      <a:pt x="990" y="304"/>
                      <a:pt x="988" y="302"/>
                    </a:cubicBezTo>
                    <a:cubicBezTo>
                      <a:pt x="987" y="306"/>
                      <a:pt x="987" y="310"/>
                      <a:pt x="986" y="315"/>
                    </a:cubicBezTo>
                    <a:cubicBezTo>
                      <a:pt x="985" y="319"/>
                      <a:pt x="983" y="323"/>
                      <a:pt x="980" y="326"/>
                    </a:cubicBezTo>
                    <a:cubicBezTo>
                      <a:pt x="976" y="323"/>
                      <a:pt x="985" y="310"/>
                      <a:pt x="982" y="309"/>
                    </a:cubicBezTo>
                    <a:cubicBezTo>
                      <a:pt x="980" y="312"/>
                      <a:pt x="978" y="314"/>
                      <a:pt x="977" y="317"/>
                    </a:cubicBezTo>
                    <a:cubicBezTo>
                      <a:pt x="975" y="320"/>
                      <a:pt x="973" y="324"/>
                      <a:pt x="972" y="327"/>
                    </a:cubicBezTo>
                    <a:cubicBezTo>
                      <a:pt x="970" y="323"/>
                      <a:pt x="971" y="330"/>
                      <a:pt x="967" y="328"/>
                    </a:cubicBezTo>
                    <a:cubicBezTo>
                      <a:pt x="966" y="323"/>
                      <a:pt x="969" y="321"/>
                      <a:pt x="969" y="318"/>
                    </a:cubicBezTo>
                    <a:cubicBezTo>
                      <a:pt x="969" y="319"/>
                      <a:pt x="965" y="321"/>
                      <a:pt x="965" y="318"/>
                    </a:cubicBezTo>
                    <a:cubicBezTo>
                      <a:pt x="967" y="315"/>
                      <a:pt x="966" y="315"/>
                      <a:pt x="967" y="311"/>
                    </a:cubicBezTo>
                    <a:cubicBezTo>
                      <a:pt x="968" y="311"/>
                      <a:pt x="969" y="316"/>
                      <a:pt x="971" y="313"/>
                    </a:cubicBezTo>
                    <a:cubicBezTo>
                      <a:pt x="970" y="312"/>
                      <a:pt x="970" y="310"/>
                      <a:pt x="969" y="309"/>
                    </a:cubicBezTo>
                    <a:cubicBezTo>
                      <a:pt x="969" y="307"/>
                      <a:pt x="968" y="306"/>
                      <a:pt x="968" y="305"/>
                    </a:cubicBezTo>
                    <a:cubicBezTo>
                      <a:pt x="968" y="302"/>
                      <a:pt x="968" y="299"/>
                      <a:pt x="971" y="298"/>
                    </a:cubicBezTo>
                    <a:cubicBezTo>
                      <a:pt x="969" y="298"/>
                      <a:pt x="969" y="299"/>
                      <a:pt x="967" y="298"/>
                    </a:cubicBezTo>
                    <a:cubicBezTo>
                      <a:pt x="967" y="296"/>
                      <a:pt x="968" y="294"/>
                      <a:pt x="967" y="292"/>
                    </a:cubicBezTo>
                    <a:cubicBezTo>
                      <a:pt x="968" y="292"/>
                      <a:pt x="969" y="293"/>
                      <a:pt x="970" y="293"/>
                    </a:cubicBezTo>
                    <a:cubicBezTo>
                      <a:pt x="970" y="291"/>
                      <a:pt x="969" y="290"/>
                      <a:pt x="969" y="288"/>
                    </a:cubicBezTo>
                    <a:cubicBezTo>
                      <a:pt x="969" y="287"/>
                      <a:pt x="968" y="286"/>
                      <a:pt x="968" y="285"/>
                    </a:cubicBezTo>
                    <a:cubicBezTo>
                      <a:pt x="967" y="283"/>
                      <a:pt x="966" y="281"/>
                      <a:pt x="964" y="279"/>
                    </a:cubicBezTo>
                    <a:cubicBezTo>
                      <a:pt x="965" y="278"/>
                      <a:pt x="966" y="274"/>
                      <a:pt x="966" y="270"/>
                    </a:cubicBezTo>
                    <a:cubicBezTo>
                      <a:pt x="967" y="270"/>
                      <a:pt x="967" y="269"/>
                      <a:pt x="967" y="268"/>
                    </a:cubicBezTo>
                    <a:cubicBezTo>
                      <a:pt x="967" y="267"/>
                      <a:pt x="967" y="266"/>
                      <a:pt x="967" y="265"/>
                    </a:cubicBezTo>
                    <a:cubicBezTo>
                      <a:pt x="966" y="264"/>
                      <a:pt x="966" y="263"/>
                      <a:pt x="965" y="262"/>
                    </a:cubicBezTo>
                    <a:cubicBezTo>
                      <a:pt x="963" y="267"/>
                      <a:pt x="967" y="275"/>
                      <a:pt x="960" y="278"/>
                    </a:cubicBezTo>
                    <a:cubicBezTo>
                      <a:pt x="959" y="281"/>
                      <a:pt x="959" y="285"/>
                      <a:pt x="958" y="288"/>
                    </a:cubicBezTo>
                    <a:cubicBezTo>
                      <a:pt x="957" y="292"/>
                      <a:pt x="957" y="295"/>
                      <a:pt x="956" y="298"/>
                    </a:cubicBezTo>
                    <a:cubicBezTo>
                      <a:pt x="955" y="302"/>
                      <a:pt x="955" y="305"/>
                      <a:pt x="954" y="308"/>
                    </a:cubicBezTo>
                    <a:cubicBezTo>
                      <a:pt x="953" y="311"/>
                      <a:pt x="953" y="313"/>
                      <a:pt x="953" y="315"/>
                    </a:cubicBezTo>
                    <a:cubicBezTo>
                      <a:pt x="953" y="318"/>
                      <a:pt x="952" y="321"/>
                      <a:pt x="951" y="324"/>
                    </a:cubicBezTo>
                    <a:cubicBezTo>
                      <a:pt x="949" y="327"/>
                      <a:pt x="948" y="330"/>
                      <a:pt x="948" y="333"/>
                    </a:cubicBezTo>
                    <a:cubicBezTo>
                      <a:pt x="947" y="337"/>
                      <a:pt x="948" y="345"/>
                      <a:pt x="942" y="346"/>
                    </a:cubicBezTo>
                    <a:cubicBezTo>
                      <a:pt x="945" y="344"/>
                      <a:pt x="942" y="339"/>
                      <a:pt x="945" y="337"/>
                    </a:cubicBezTo>
                    <a:cubicBezTo>
                      <a:pt x="944" y="334"/>
                      <a:pt x="942" y="338"/>
                      <a:pt x="942" y="335"/>
                    </a:cubicBezTo>
                    <a:cubicBezTo>
                      <a:pt x="945" y="330"/>
                      <a:pt x="947" y="324"/>
                      <a:pt x="948" y="318"/>
                    </a:cubicBezTo>
                    <a:cubicBezTo>
                      <a:pt x="950" y="312"/>
                      <a:pt x="951" y="305"/>
                      <a:pt x="951" y="299"/>
                    </a:cubicBezTo>
                    <a:cubicBezTo>
                      <a:pt x="952" y="293"/>
                      <a:pt x="952" y="286"/>
                      <a:pt x="952" y="280"/>
                    </a:cubicBezTo>
                    <a:cubicBezTo>
                      <a:pt x="952" y="273"/>
                      <a:pt x="952" y="267"/>
                      <a:pt x="951" y="260"/>
                    </a:cubicBezTo>
                    <a:cubicBezTo>
                      <a:pt x="951" y="254"/>
                      <a:pt x="950" y="247"/>
                      <a:pt x="949" y="240"/>
                    </a:cubicBezTo>
                    <a:cubicBezTo>
                      <a:pt x="948" y="234"/>
                      <a:pt x="948" y="227"/>
                      <a:pt x="947" y="221"/>
                    </a:cubicBezTo>
                    <a:cubicBezTo>
                      <a:pt x="946" y="214"/>
                      <a:pt x="945" y="208"/>
                      <a:pt x="945" y="202"/>
                    </a:cubicBezTo>
                    <a:cubicBezTo>
                      <a:pt x="944" y="195"/>
                      <a:pt x="944" y="189"/>
                      <a:pt x="943" y="182"/>
                    </a:cubicBezTo>
                    <a:cubicBezTo>
                      <a:pt x="933" y="184"/>
                      <a:pt x="936" y="169"/>
                      <a:pt x="937" y="164"/>
                    </a:cubicBezTo>
                    <a:cubicBezTo>
                      <a:pt x="931" y="162"/>
                      <a:pt x="936" y="155"/>
                      <a:pt x="931" y="155"/>
                    </a:cubicBezTo>
                    <a:cubicBezTo>
                      <a:pt x="929" y="158"/>
                      <a:pt x="933" y="164"/>
                      <a:pt x="928" y="165"/>
                    </a:cubicBezTo>
                    <a:cubicBezTo>
                      <a:pt x="926" y="165"/>
                      <a:pt x="922" y="167"/>
                      <a:pt x="922" y="165"/>
                    </a:cubicBezTo>
                    <a:cubicBezTo>
                      <a:pt x="921" y="163"/>
                      <a:pt x="920" y="160"/>
                      <a:pt x="921" y="158"/>
                    </a:cubicBezTo>
                    <a:cubicBezTo>
                      <a:pt x="921" y="156"/>
                      <a:pt x="921" y="154"/>
                      <a:pt x="921" y="152"/>
                    </a:cubicBezTo>
                    <a:cubicBezTo>
                      <a:pt x="922" y="148"/>
                      <a:pt x="922" y="145"/>
                      <a:pt x="919" y="143"/>
                    </a:cubicBezTo>
                    <a:cubicBezTo>
                      <a:pt x="921" y="148"/>
                      <a:pt x="914" y="154"/>
                      <a:pt x="916" y="163"/>
                    </a:cubicBezTo>
                    <a:cubicBezTo>
                      <a:pt x="915" y="162"/>
                      <a:pt x="906" y="163"/>
                      <a:pt x="910" y="164"/>
                    </a:cubicBezTo>
                    <a:cubicBezTo>
                      <a:pt x="917" y="161"/>
                      <a:pt x="912" y="168"/>
                      <a:pt x="917" y="169"/>
                    </a:cubicBezTo>
                    <a:cubicBezTo>
                      <a:pt x="917" y="172"/>
                      <a:pt x="914" y="173"/>
                      <a:pt x="911" y="174"/>
                    </a:cubicBezTo>
                    <a:cubicBezTo>
                      <a:pt x="906" y="172"/>
                      <a:pt x="905" y="165"/>
                      <a:pt x="901" y="163"/>
                    </a:cubicBezTo>
                    <a:cubicBezTo>
                      <a:pt x="896" y="164"/>
                      <a:pt x="895" y="167"/>
                      <a:pt x="898" y="169"/>
                    </a:cubicBezTo>
                    <a:cubicBezTo>
                      <a:pt x="897" y="171"/>
                      <a:pt x="896" y="173"/>
                      <a:pt x="896" y="175"/>
                    </a:cubicBezTo>
                    <a:cubicBezTo>
                      <a:pt x="896" y="177"/>
                      <a:pt x="896" y="179"/>
                      <a:pt x="896" y="181"/>
                    </a:cubicBezTo>
                    <a:cubicBezTo>
                      <a:pt x="896" y="185"/>
                      <a:pt x="897" y="189"/>
                      <a:pt x="898" y="193"/>
                    </a:cubicBezTo>
                    <a:cubicBezTo>
                      <a:pt x="899" y="198"/>
                      <a:pt x="900" y="202"/>
                      <a:pt x="901" y="206"/>
                    </a:cubicBezTo>
                    <a:cubicBezTo>
                      <a:pt x="901" y="208"/>
                      <a:pt x="901" y="209"/>
                      <a:pt x="901" y="210"/>
                    </a:cubicBezTo>
                    <a:cubicBezTo>
                      <a:pt x="901" y="211"/>
                      <a:pt x="902" y="212"/>
                      <a:pt x="902" y="213"/>
                    </a:cubicBezTo>
                    <a:cubicBezTo>
                      <a:pt x="902" y="215"/>
                      <a:pt x="902" y="217"/>
                      <a:pt x="901" y="218"/>
                    </a:cubicBezTo>
                    <a:cubicBezTo>
                      <a:pt x="901" y="220"/>
                      <a:pt x="898" y="219"/>
                      <a:pt x="899" y="222"/>
                    </a:cubicBezTo>
                    <a:cubicBezTo>
                      <a:pt x="899" y="224"/>
                      <a:pt x="900" y="226"/>
                      <a:pt x="901" y="228"/>
                    </a:cubicBezTo>
                    <a:cubicBezTo>
                      <a:pt x="901" y="230"/>
                      <a:pt x="902" y="233"/>
                      <a:pt x="902" y="235"/>
                    </a:cubicBezTo>
                    <a:cubicBezTo>
                      <a:pt x="902" y="238"/>
                      <a:pt x="902" y="240"/>
                      <a:pt x="902" y="243"/>
                    </a:cubicBezTo>
                    <a:cubicBezTo>
                      <a:pt x="901" y="245"/>
                      <a:pt x="900" y="247"/>
                      <a:pt x="897" y="249"/>
                    </a:cubicBezTo>
                    <a:cubicBezTo>
                      <a:pt x="898" y="251"/>
                      <a:pt x="898" y="254"/>
                      <a:pt x="898" y="256"/>
                    </a:cubicBezTo>
                    <a:cubicBezTo>
                      <a:pt x="898" y="257"/>
                      <a:pt x="897" y="259"/>
                      <a:pt x="897" y="260"/>
                    </a:cubicBezTo>
                    <a:cubicBezTo>
                      <a:pt x="897" y="261"/>
                      <a:pt x="896" y="262"/>
                      <a:pt x="896" y="264"/>
                    </a:cubicBezTo>
                    <a:cubicBezTo>
                      <a:pt x="899" y="264"/>
                      <a:pt x="900" y="266"/>
                      <a:pt x="899" y="269"/>
                    </a:cubicBezTo>
                    <a:cubicBezTo>
                      <a:pt x="897" y="267"/>
                      <a:pt x="898" y="269"/>
                      <a:pt x="895" y="269"/>
                    </a:cubicBezTo>
                    <a:cubicBezTo>
                      <a:pt x="894" y="266"/>
                      <a:pt x="894" y="264"/>
                      <a:pt x="893" y="262"/>
                    </a:cubicBezTo>
                    <a:cubicBezTo>
                      <a:pt x="891" y="263"/>
                      <a:pt x="892" y="267"/>
                      <a:pt x="888" y="265"/>
                    </a:cubicBezTo>
                    <a:cubicBezTo>
                      <a:pt x="889" y="262"/>
                      <a:pt x="888" y="261"/>
                      <a:pt x="886" y="259"/>
                    </a:cubicBezTo>
                    <a:cubicBezTo>
                      <a:pt x="885" y="257"/>
                      <a:pt x="884" y="255"/>
                      <a:pt x="884" y="252"/>
                    </a:cubicBezTo>
                    <a:cubicBezTo>
                      <a:pt x="883" y="254"/>
                      <a:pt x="881" y="254"/>
                      <a:pt x="881" y="256"/>
                    </a:cubicBezTo>
                    <a:cubicBezTo>
                      <a:pt x="887" y="260"/>
                      <a:pt x="886" y="269"/>
                      <a:pt x="894" y="272"/>
                    </a:cubicBezTo>
                    <a:cubicBezTo>
                      <a:pt x="893" y="274"/>
                      <a:pt x="888" y="274"/>
                      <a:pt x="886" y="272"/>
                    </a:cubicBezTo>
                    <a:cubicBezTo>
                      <a:pt x="885" y="273"/>
                      <a:pt x="885" y="274"/>
                      <a:pt x="884" y="275"/>
                    </a:cubicBezTo>
                    <a:cubicBezTo>
                      <a:pt x="884" y="275"/>
                      <a:pt x="883" y="276"/>
                      <a:pt x="883" y="277"/>
                    </a:cubicBezTo>
                    <a:cubicBezTo>
                      <a:pt x="882" y="279"/>
                      <a:pt x="882" y="281"/>
                      <a:pt x="882" y="283"/>
                    </a:cubicBezTo>
                    <a:cubicBezTo>
                      <a:pt x="881" y="287"/>
                      <a:pt x="881" y="291"/>
                      <a:pt x="878" y="293"/>
                    </a:cubicBezTo>
                    <a:cubicBezTo>
                      <a:pt x="874" y="292"/>
                      <a:pt x="875" y="290"/>
                      <a:pt x="872" y="288"/>
                    </a:cubicBezTo>
                    <a:cubicBezTo>
                      <a:pt x="871" y="293"/>
                      <a:pt x="870" y="287"/>
                      <a:pt x="867" y="286"/>
                    </a:cubicBezTo>
                    <a:cubicBezTo>
                      <a:pt x="870" y="291"/>
                      <a:pt x="868" y="298"/>
                      <a:pt x="868" y="304"/>
                    </a:cubicBezTo>
                    <a:cubicBezTo>
                      <a:pt x="865" y="308"/>
                      <a:pt x="862" y="313"/>
                      <a:pt x="860" y="317"/>
                    </a:cubicBezTo>
                    <a:cubicBezTo>
                      <a:pt x="858" y="322"/>
                      <a:pt x="856" y="327"/>
                      <a:pt x="854" y="331"/>
                    </a:cubicBezTo>
                    <a:cubicBezTo>
                      <a:pt x="852" y="336"/>
                      <a:pt x="850" y="341"/>
                      <a:pt x="848" y="346"/>
                    </a:cubicBezTo>
                    <a:cubicBezTo>
                      <a:pt x="846" y="351"/>
                      <a:pt x="844" y="356"/>
                      <a:pt x="842" y="360"/>
                    </a:cubicBezTo>
                    <a:cubicBezTo>
                      <a:pt x="840" y="365"/>
                      <a:pt x="838" y="370"/>
                      <a:pt x="836" y="375"/>
                    </a:cubicBezTo>
                    <a:cubicBezTo>
                      <a:pt x="833" y="379"/>
                      <a:pt x="831" y="384"/>
                      <a:pt x="829" y="388"/>
                    </a:cubicBezTo>
                    <a:cubicBezTo>
                      <a:pt x="826" y="393"/>
                      <a:pt x="823" y="397"/>
                      <a:pt x="820" y="401"/>
                    </a:cubicBezTo>
                    <a:cubicBezTo>
                      <a:pt x="817" y="405"/>
                      <a:pt x="814" y="409"/>
                      <a:pt x="811" y="412"/>
                    </a:cubicBezTo>
                    <a:cubicBezTo>
                      <a:pt x="809" y="417"/>
                      <a:pt x="806" y="422"/>
                      <a:pt x="803" y="427"/>
                    </a:cubicBezTo>
                    <a:cubicBezTo>
                      <a:pt x="800" y="431"/>
                      <a:pt x="797" y="435"/>
                      <a:pt x="795" y="439"/>
                    </a:cubicBezTo>
                    <a:cubicBezTo>
                      <a:pt x="796" y="442"/>
                      <a:pt x="795" y="446"/>
                      <a:pt x="793" y="449"/>
                    </a:cubicBezTo>
                    <a:cubicBezTo>
                      <a:pt x="791" y="452"/>
                      <a:pt x="789" y="455"/>
                      <a:pt x="786" y="455"/>
                    </a:cubicBezTo>
                    <a:cubicBezTo>
                      <a:pt x="786" y="459"/>
                      <a:pt x="778" y="468"/>
                      <a:pt x="775" y="471"/>
                    </a:cubicBezTo>
                    <a:cubicBezTo>
                      <a:pt x="779" y="467"/>
                      <a:pt x="774" y="470"/>
                      <a:pt x="772" y="469"/>
                    </a:cubicBezTo>
                    <a:cubicBezTo>
                      <a:pt x="777" y="464"/>
                      <a:pt x="781" y="462"/>
                      <a:pt x="778" y="457"/>
                    </a:cubicBezTo>
                    <a:cubicBezTo>
                      <a:pt x="779" y="456"/>
                      <a:pt x="780" y="456"/>
                      <a:pt x="782" y="457"/>
                    </a:cubicBezTo>
                    <a:cubicBezTo>
                      <a:pt x="781" y="457"/>
                      <a:pt x="781" y="458"/>
                      <a:pt x="781" y="458"/>
                    </a:cubicBezTo>
                    <a:cubicBezTo>
                      <a:pt x="786" y="456"/>
                      <a:pt x="775" y="454"/>
                      <a:pt x="778" y="451"/>
                    </a:cubicBezTo>
                    <a:cubicBezTo>
                      <a:pt x="783" y="454"/>
                      <a:pt x="781" y="446"/>
                      <a:pt x="786" y="452"/>
                    </a:cubicBezTo>
                    <a:cubicBezTo>
                      <a:pt x="785" y="454"/>
                      <a:pt x="782" y="452"/>
                      <a:pt x="784" y="456"/>
                    </a:cubicBezTo>
                    <a:cubicBezTo>
                      <a:pt x="785" y="454"/>
                      <a:pt x="787" y="453"/>
                      <a:pt x="788" y="452"/>
                    </a:cubicBezTo>
                    <a:cubicBezTo>
                      <a:pt x="789" y="451"/>
                      <a:pt x="790" y="449"/>
                      <a:pt x="791" y="448"/>
                    </a:cubicBezTo>
                    <a:cubicBezTo>
                      <a:pt x="792" y="445"/>
                      <a:pt x="794" y="443"/>
                      <a:pt x="795" y="441"/>
                    </a:cubicBezTo>
                    <a:cubicBezTo>
                      <a:pt x="790" y="441"/>
                      <a:pt x="790" y="448"/>
                      <a:pt x="786" y="450"/>
                    </a:cubicBezTo>
                    <a:cubicBezTo>
                      <a:pt x="785" y="450"/>
                      <a:pt x="783" y="448"/>
                      <a:pt x="781" y="447"/>
                    </a:cubicBezTo>
                    <a:cubicBezTo>
                      <a:pt x="777" y="448"/>
                      <a:pt x="776" y="454"/>
                      <a:pt x="771" y="451"/>
                    </a:cubicBezTo>
                    <a:cubicBezTo>
                      <a:pt x="776" y="441"/>
                      <a:pt x="780" y="448"/>
                      <a:pt x="784" y="443"/>
                    </a:cubicBezTo>
                    <a:cubicBezTo>
                      <a:pt x="784" y="443"/>
                      <a:pt x="783" y="443"/>
                      <a:pt x="784" y="442"/>
                    </a:cubicBezTo>
                    <a:cubicBezTo>
                      <a:pt x="786" y="437"/>
                      <a:pt x="789" y="437"/>
                      <a:pt x="791" y="432"/>
                    </a:cubicBezTo>
                    <a:cubicBezTo>
                      <a:pt x="793" y="432"/>
                      <a:pt x="802" y="433"/>
                      <a:pt x="795" y="427"/>
                    </a:cubicBezTo>
                    <a:cubicBezTo>
                      <a:pt x="794" y="430"/>
                      <a:pt x="792" y="433"/>
                      <a:pt x="788" y="431"/>
                    </a:cubicBezTo>
                    <a:cubicBezTo>
                      <a:pt x="785" y="432"/>
                      <a:pt x="784" y="435"/>
                      <a:pt x="783" y="438"/>
                    </a:cubicBezTo>
                    <a:cubicBezTo>
                      <a:pt x="783" y="441"/>
                      <a:pt x="782" y="443"/>
                      <a:pt x="779" y="443"/>
                    </a:cubicBezTo>
                    <a:cubicBezTo>
                      <a:pt x="781" y="440"/>
                      <a:pt x="782" y="437"/>
                      <a:pt x="780" y="434"/>
                    </a:cubicBezTo>
                    <a:cubicBezTo>
                      <a:pt x="777" y="436"/>
                      <a:pt x="782" y="439"/>
                      <a:pt x="778" y="441"/>
                    </a:cubicBezTo>
                    <a:cubicBezTo>
                      <a:pt x="777" y="440"/>
                      <a:pt x="778" y="439"/>
                      <a:pt x="777" y="437"/>
                    </a:cubicBezTo>
                    <a:cubicBezTo>
                      <a:pt x="777" y="438"/>
                      <a:pt x="776" y="440"/>
                      <a:pt x="776" y="441"/>
                    </a:cubicBezTo>
                    <a:cubicBezTo>
                      <a:pt x="775" y="442"/>
                      <a:pt x="775" y="443"/>
                      <a:pt x="774" y="444"/>
                    </a:cubicBezTo>
                    <a:cubicBezTo>
                      <a:pt x="772" y="445"/>
                      <a:pt x="770" y="446"/>
                      <a:pt x="768" y="445"/>
                    </a:cubicBezTo>
                    <a:cubicBezTo>
                      <a:pt x="770" y="442"/>
                      <a:pt x="771" y="439"/>
                      <a:pt x="773" y="437"/>
                    </a:cubicBezTo>
                    <a:cubicBezTo>
                      <a:pt x="774" y="434"/>
                      <a:pt x="776" y="432"/>
                      <a:pt x="776" y="430"/>
                    </a:cubicBezTo>
                    <a:cubicBezTo>
                      <a:pt x="777" y="431"/>
                      <a:pt x="780" y="433"/>
                      <a:pt x="778" y="431"/>
                    </a:cubicBezTo>
                    <a:cubicBezTo>
                      <a:pt x="778" y="430"/>
                      <a:pt x="777" y="430"/>
                      <a:pt x="777" y="429"/>
                    </a:cubicBezTo>
                    <a:cubicBezTo>
                      <a:pt x="773" y="430"/>
                      <a:pt x="772" y="433"/>
                      <a:pt x="771" y="435"/>
                    </a:cubicBezTo>
                    <a:cubicBezTo>
                      <a:pt x="770" y="437"/>
                      <a:pt x="769" y="438"/>
                      <a:pt x="765" y="437"/>
                    </a:cubicBezTo>
                    <a:cubicBezTo>
                      <a:pt x="766" y="436"/>
                      <a:pt x="767" y="435"/>
                      <a:pt x="767" y="433"/>
                    </a:cubicBezTo>
                    <a:cubicBezTo>
                      <a:pt x="768" y="432"/>
                      <a:pt x="769" y="431"/>
                      <a:pt x="771" y="431"/>
                    </a:cubicBezTo>
                    <a:cubicBezTo>
                      <a:pt x="767" y="426"/>
                      <a:pt x="771" y="420"/>
                      <a:pt x="775" y="418"/>
                    </a:cubicBezTo>
                    <a:cubicBezTo>
                      <a:pt x="772" y="418"/>
                      <a:pt x="770" y="420"/>
                      <a:pt x="769" y="421"/>
                    </a:cubicBezTo>
                    <a:cubicBezTo>
                      <a:pt x="767" y="423"/>
                      <a:pt x="766" y="425"/>
                      <a:pt x="766" y="428"/>
                    </a:cubicBezTo>
                    <a:cubicBezTo>
                      <a:pt x="765" y="430"/>
                      <a:pt x="765" y="433"/>
                      <a:pt x="764" y="435"/>
                    </a:cubicBezTo>
                    <a:cubicBezTo>
                      <a:pt x="764" y="438"/>
                      <a:pt x="763" y="440"/>
                      <a:pt x="761" y="442"/>
                    </a:cubicBezTo>
                    <a:cubicBezTo>
                      <a:pt x="758" y="440"/>
                      <a:pt x="762" y="436"/>
                      <a:pt x="758" y="435"/>
                    </a:cubicBezTo>
                    <a:cubicBezTo>
                      <a:pt x="756" y="441"/>
                      <a:pt x="751" y="444"/>
                      <a:pt x="746" y="447"/>
                    </a:cubicBezTo>
                    <a:cubicBezTo>
                      <a:pt x="744" y="447"/>
                      <a:pt x="743" y="448"/>
                      <a:pt x="742" y="448"/>
                    </a:cubicBezTo>
                    <a:cubicBezTo>
                      <a:pt x="740" y="449"/>
                      <a:pt x="739" y="449"/>
                      <a:pt x="738" y="450"/>
                    </a:cubicBezTo>
                    <a:cubicBezTo>
                      <a:pt x="735" y="451"/>
                      <a:pt x="733" y="452"/>
                      <a:pt x="731" y="454"/>
                    </a:cubicBezTo>
                    <a:cubicBezTo>
                      <a:pt x="733" y="449"/>
                      <a:pt x="735" y="446"/>
                      <a:pt x="738" y="443"/>
                    </a:cubicBezTo>
                    <a:cubicBezTo>
                      <a:pt x="740" y="440"/>
                      <a:pt x="743" y="438"/>
                      <a:pt x="746" y="436"/>
                    </a:cubicBezTo>
                    <a:cubicBezTo>
                      <a:pt x="748" y="435"/>
                      <a:pt x="743" y="435"/>
                      <a:pt x="745" y="433"/>
                    </a:cubicBezTo>
                    <a:cubicBezTo>
                      <a:pt x="748" y="433"/>
                      <a:pt x="751" y="430"/>
                      <a:pt x="754" y="426"/>
                    </a:cubicBezTo>
                    <a:cubicBezTo>
                      <a:pt x="757" y="423"/>
                      <a:pt x="759" y="418"/>
                      <a:pt x="761" y="414"/>
                    </a:cubicBezTo>
                    <a:cubicBezTo>
                      <a:pt x="762" y="415"/>
                      <a:pt x="762" y="415"/>
                      <a:pt x="763" y="416"/>
                    </a:cubicBezTo>
                    <a:cubicBezTo>
                      <a:pt x="762" y="411"/>
                      <a:pt x="764" y="409"/>
                      <a:pt x="766" y="407"/>
                    </a:cubicBezTo>
                    <a:cubicBezTo>
                      <a:pt x="768" y="405"/>
                      <a:pt x="770" y="403"/>
                      <a:pt x="771" y="400"/>
                    </a:cubicBezTo>
                    <a:cubicBezTo>
                      <a:pt x="770" y="400"/>
                      <a:pt x="770" y="401"/>
                      <a:pt x="769" y="401"/>
                    </a:cubicBezTo>
                    <a:cubicBezTo>
                      <a:pt x="771" y="399"/>
                      <a:pt x="773" y="397"/>
                      <a:pt x="775" y="395"/>
                    </a:cubicBezTo>
                    <a:cubicBezTo>
                      <a:pt x="777" y="393"/>
                      <a:pt x="779" y="391"/>
                      <a:pt x="781" y="388"/>
                    </a:cubicBezTo>
                    <a:cubicBezTo>
                      <a:pt x="782" y="385"/>
                      <a:pt x="783" y="383"/>
                      <a:pt x="784" y="380"/>
                    </a:cubicBezTo>
                    <a:cubicBezTo>
                      <a:pt x="785" y="379"/>
                      <a:pt x="785" y="377"/>
                      <a:pt x="785" y="376"/>
                    </a:cubicBezTo>
                    <a:cubicBezTo>
                      <a:pt x="786" y="374"/>
                      <a:pt x="786" y="373"/>
                      <a:pt x="786" y="371"/>
                    </a:cubicBezTo>
                    <a:cubicBezTo>
                      <a:pt x="787" y="372"/>
                      <a:pt x="788" y="373"/>
                      <a:pt x="789" y="374"/>
                    </a:cubicBezTo>
                    <a:cubicBezTo>
                      <a:pt x="790" y="371"/>
                      <a:pt x="790" y="368"/>
                      <a:pt x="791" y="365"/>
                    </a:cubicBezTo>
                    <a:cubicBezTo>
                      <a:pt x="792" y="362"/>
                      <a:pt x="793" y="358"/>
                      <a:pt x="794" y="355"/>
                    </a:cubicBezTo>
                    <a:cubicBezTo>
                      <a:pt x="794" y="354"/>
                      <a:pt x="795" y="352"/>
                      <a:pt x="796" y="351"/>
                    </a:cubicBezTo>
                    <a:cubicBezTo>
                      <a:pt x="796" y="349"/>
                      <a:pt x="797" y="348"/>
                      <a:pt x="798" y="346"/>
                    </a:cubicBezTo>
                    <a:cubicBezTo>
                      <a:pt x="799" y="345"/>
                      <a:pt x="800" y="343"/>
                      <a:pt x="801" y="342"/>
                    </a:cubicBezTo>
                    <a:cubicBezTo>
                      <a:pt x="802" y="341"/>
                      <a:pt x="803" y="340"/>
                      <a:pt x="804" y="339"/>
                    </a:cubicBezTo>
                    <a:cubicBezTo>
                      <a:pt x="802" y="338"/>
                      <a:pt x="801" y="337"/>
                      <a:pt x="802" y="336"/>
                    </a:cubicBezTo>
                    <a:cubicBezTo>
                      <a:pt x="803" y="334"/>
                      <a:pt x="804" y="332"/>
                      <a:pt x="804" y="331"/>
                    </a:cubicBezTo>
                    <a:cubicBezTo>
                      <a:pt x="805" y="329"/>
                      <a:pt x="806" y="327"/>
                      <a:pt x="807" y="326"/>
                    </a:cubicBezTo>
                    <a:cubicBezTo>
                      <a:pt x="808" y="322"/>
                      <a:pt x="809" y="318"/>
                      <a:pt x="810" y="315"/>
                    </a:cubicBezTo>
                    <a:cubicBezTo>
                      <a:pt x="811" y="311"/>
                      <a:pt x="812" y="307"/>
                      <a:pt x="812" y="303"/>
                    </a:cubicBezTo>
                    <a:cubicBezTo>
                      <a:pt x="813" y="300"/>
                      <a:pt x="814" y="296"/>
                      <a:pt x="814" y="292"/>
                    </a:cubicBezTo>
                    <a:cubicBezTo>
                      <a:pt x="816" y="277"/>
                      <a:pt x="816" y="262"/>
                      <a:pt x="819" y="249"/>
                    </a:cubicBezTo>
                    <a:cubicBezTo>
                      <a:pt x="819" y="250"/>
                      <a:pt x="819" y="252"/>
                      <a:pt x="817" y="251"/>
                    </a:cubicBezTo>
                    <a:cubicBezTo>
                      <a:pt x="819" y="248"/>
                      <a:pt x="820" y="245"/>
                      <a:pt x="821" y="243"/>
                    </a:cubicBezTo>
                    <a:cubicBezTo>
                      <a:pt x="821" y="241"/>
                      <a:pt x="821" y="240"/>
                      <a:pt x="822" y="238"/>
                    </a:cubicBezTo>
                    <a:cubicBezTo>
                      <a:pt x="822" y="237"/>
                      <a:pt x="822" y="236"/>
                      <a:pt x="822" y="234"/>
                    </a:cubicBezTo>
                    <a:cubicBezTo>
                      <a:pt x="822" y="231"/>
                      <a:pt x="822" y="229"/>
                      <a:pt x="822" y="226"/>
                    </a:cubicBezTo>
                    <a:cubicBezTo>
                      <a:pt x="822" y="223"/>
                      <a:pt x="821" y="220"/>
                      <a:pt x="821" y="218"/>
                    </a:cubicBezTo>
                    <a:cubicBezTo>
                      <a:pt x="823" y="216"/>
                      <a:pt x="826" y="216"/>
                      <a:pt x="828" y="214"/>
                    </a:cubicBezTo>
                    <a:cubicBezTo>
                      <a:pt x="823" y="214"/>
                      <a:pt x="825" y="215"/>
                      <a:pt x="820" y="216"/>
                    </a:cubicBezTo>
                    <a:cubicBezTo>
                      <a:pt x="821" y="214"/>
                      <a:pt x="822" y="213"/>
                      <a:pt x="822" y="212"/>
                    </a:cubicBezTo>
                    <a:cubicBezTo>
                      <a:pt x="823" y="210"/>
                      <a:pt x="823" y="209"/>
                      <a:pt x="823" y="207"/>
                    </a:cubicBezTo>
                    <a:cubicBezTo>
                      <a:pt x="823" y="204"/>
                      <a:pt x="822" y="201"/>
                      <a:pt x="821" y="198"/>
                    </a:cubicBezTo>
                    <a:cubicBezTo>
                      <a:pt x="822" y="198"/>
                      <a:pt x="823" y="198"/>
                      <a:pt x="824" y="198"/>
                    </a:cubicBezTo>
                    <a:cubicBezTo>
                      <a:pt x="819" y="194"/>
                      <a:pt x="817" y="189"/>
                      <a:pt x="820" y="185"/>
                    </a:cubicBezTo>
                    <a:cubicBezTo>
                      <a:pt x="820" y="186"/>
                      <a:pt x="818" y="186"/>
                      <a:pt x="817" y="186"/>
                    </a:cubicBezTo>
                    <a:cubicBezTo>
                      <a:pt x="815" y="183"/>
                      <a:pt x="814" y="180"/>
                      <a:pt x="818" y="180"/>
                    </a:cubicBezTo>
                    <a:cubicBezTo>
                      <a:pt x="817" y="178"/>
                      <a:pt x="817" y="176"/>
                      <a:pt x="820" y="174"/>
                    </a:cubicBezTo>
                    <a:cubicBezTo>
                      <a:pt x="819" y="172"/>
                      <a:pt x="815" y="175"/>
                      <a:pt x="813" y="174"/>
                    </a:cubicBezTo>
                    <a:cubicBezTo>
                      <a:pt x="813" y="168"/>
                      <a:pt x="813" y="161"/>
                      <a:pt x="811" y="154"/>
                    </a:cubicBezTo>
                    <a:cubicBezTo>
                      <a:pt x="811" y="153"/>
                      <a:pt x="810" y="151"/>
                      <a:pt x="810" y="149"/>
                    </a:cubicBezTo>
                    <a:cubicBezTo>
                      <a:pt x="810" y="148"/>
                      <a:pt x="810" y="148"/>
                      <a:pt x="810" y="148"/>
                    </a:cubicBezTo>
                    <a:cubicBezTo>
                      <a:pt x="810" y="148"/>
                      <a:pt x="809" y="147"/>
                      <a:pt x="809" y="147"/>
                    </a:cubicBezTo>
                    <a:cubicBezTo>
                      <a:pt x="809" y="146"/>
                      <a:pt x="809" y="145"/>
                      <a:pt x="809" y="144"/>
                    </a:cubicBezTo>
                    <a:cubicBezTo>
                      <a:pt x="808" y="142"/>
                      <a:pt x="807" y="140"/>
                      <a:pt x="807" y="138"/>
                    </a:cubicBezTo>
                    <a:cubicBezTo>
                      <a:pt x="806" y="135"/>
                      <a:pt x="806" y="135"/>
                      <a:pt x="806" y="135"/>
                    </a:cubicBezTo>
                    <a:cubicBezTo>
                      <a:pt x="805" y="135"/>
                      <a:pt x="805" y="135"/>
                      <a:pt x="805" y="135"/>
                    </a:cubicBezTo>
                    <a:cubicBezTo>
                      <a:pt x="805" y="134"/>
                      <a:pt x="805" y="134"/>
                      <a:pt x="805" y="134"/>
                    </a:cubicBezTo>
                    <a:cubicBezTo>
                      <a:pt x="805" y="134"/>
                      <a:pt x="805" y="134"/>
                      <a:pt x="805" y="134"/>
                    </a:cubicBezTo>
                    <a:cubicBezTo>
                      <a:pt x="805" y="134"/>
                      <a:pt x="805" y="134"/>
                      <a:pt x="805" y="134"/>
                    </a:cubicBezTo>
                    <a:cubicBezTo>
                      <a:pt x="805" y="134"/>
                      <a:pt x="805" y="134"/>
                      <a:pt x="805" y="134"/>
                    </a:cubicBezTo>
                    <a:cubicBezTo>
                      <a:pt x="805" y="134"/>
                      <a:pt x="805" y="134"/>
                      <a:pt x="805" y="134"/>
                    </a:cubicBezTo>
                    <a:cubicBezTo>
                      <a:pt x="806" y="135"/>
                      <a:pt x="805" y="134"/>
                      <a:pt x="805" y="134"/>
                    </a:cubicBezTo>
                    <a:cubicBezTo>
                      <a:pt x="805" y="133"/>
                      <a:pt x="805" y="133"/>
                      <a:pt x="805" y="133"/>
                    </a:cubicBezTo>
                    <a:cubicBezTo>
                      <a:pt x="800" y="119"/>
                      <a:pt x="792" y="106"/>
                      <a:pt x="784" y="95"/>
                    </a:cubicBezTo>
                    <a:cubicBezTo>
                      <a:pt x="786" y="99"/>
                      <a:pt x="786" y="99"/>
                      <a:pt x="786" y="99"/>
                    </a:cubicBezTo>
                    <a:cubicBezTo>
                      <a:pt x="786" y="100"/>
                      <a:pt x="787" y="101"/>
                      <a:pt x="787" y="102"/>
                    </a:cubicBezTo>
                    <a:cubicBezTo>
                      <a:pt x="789" y="105"/>
                      <a:pt x="790" y="107"/>
                      <a:pt x="791" y="110"/>
                    </a:cubicBezTo>
                    <a:cubicBezTo>
                      <a:pt x="793" y="115"/>
                      <a:pt x="795" y="120"/>
                      <a:pt x="797" y="125"/>
                    </a:cubicBezTo>
                    <a:cubicBezTo>
                      <a:pt x="798" y="128"/>
                      <a:pt x="799" y="130"/>
                      <a:pt x="800" y="133"/>
                    </a:cubicBezTo>
                    <a:cubicBezTo>
                      <a:pt x="801" y="136"/>
                      <a:pt x="801" y="136"/>
                      <a:pt x="801" y="136"/>
                    </a:cubicBezTo>
                    <a:cubicBezTo>
                      <a:pt x="802" y="138"/>
                      <a:pt x="803" y="139"/>
                      <a:pt x="803" y="140"/>
                    </a:cubicBezTo>
                    <a:cubicBezTo>
                      <a:pt x="804" y="143"/>
                      <a:pt x="805" y="146"/>
                      <a:pt x="807" y="149"/>
                    </a:cubicBezTo>
                    <a:cubicBezTo>
                      <a:pt x="808" y="151"/>
                      <a:pt x="809" y="154"/>
                      <a:pt x="810" y="156"/>
                    </a:cubicBezTo>
                    <a:cubicBezTo>
                      <a:pt x="807" y="157"/>
                      <a:pt x="813" y="160"/>
                      <a:pt x="808" y="160"/>
                    </a:cubicBezTo>
                    <a:cubicBezTo>
                      <a:pt x="809" y="161"/>
                      <a:pt x="809" y="163"/>
                      <a:pt x="810" y="164"/>
                    </a:cubicBezTo>
                    <a:cubicBezTo>
                      <a:pt x="810" y="166"/>
                      <a:pt x="811" y="168"/>
                      <a:pt x="811" y="169"/>
                    </a:cubicBezTo>
                    <a:cubicBezTo>
                      <a:pt x="811" y="171"/>
                      <a:pt x="811" y="173"/>
                      <a:pt x="812" y="175"/>
                    </a:cubicBezTo>
                    <a:cubicBezTo>
                      <a:pt x="812" y="176"/>
                      <a:pt x="812" y="178"/>
                      <a:pt x="812" y="180"/>
                    </a:cubicBezTo>
                    <a:cubicBezTo>
                      <a:pt x="812" y="187"/>
                      <a:pt x="812" y="194"/>
                      <a:pt x="815" y="199"/>
                    </a:cubicBezTo>
                    <a:cubicBezTo>
                      <a:pt x="814" y="200"/>
                      <a:pt x="812" y="200"/>
                      <a:pt x="812" y="200"/>
                    </a:cubicBezTo>
                    <a:cubicBezTo>
                      <a:pt x="816" y="199"/>
                      <a:pt x="816" y="201"/>
                      <a:pt x="818" y="202"/>
                    </a:cubicBezTo>
                    <a:cubicBezTo>
                      <a:pt x="813" y="204"/>
                      <a:pt x="818" y="208"/>
                      <a:pt x="813" y="212"/>
                    </a:cubicBezTo>
                    <a:cubicBezTo>
                      <a:pt x="815" y="212"/>
                      <a:pt x="816" y="214"/>
                      <a:pt x="815" y="216"/>
                    </a:cubicBezTo>
                    <a:cubicBezTo>
                      <a:pt x="814" y="219"/>
                      <a:pt x="813" y="221"/>
                      <a:pt x="812" y="222"/>
                    </a:cubicBezTo>
                    <a:cubicBezTo>
                      <a:pt x="814" y="222"/>
                      <a:pt x="816" y="222"/>
                      <a:pt x="817" y="224"/>
                    </a:cubicBezTo>
                    <a:cubicBezTo>
                      <a:pt x="815" y="224"/>
                      <a:pt x="815" y="224"/>
                      <a:pt x="815" y="225"/>
                    </a:cubicBezTo>
                    <a:cubicBezTo>
                      <a:pt x="815" y="226"/>
                      <a:pt x="815" y="227"/>
                      <a:pt x="813" y="228"/>
                    </a:cubicBezTo>
                    <a:cubicBezTo>
                      <a:pt x="818" y="230"/>
                      <a:pt x="815" y="233"/>
                      <a:pt x="817" y="236"/>
                    </a:cubicBezTo>
                    <a:cubicBezTo>
                      <a:pt x="810" y="236"/>
                      <a:pt x="813" y="240"/>
                      <a:pt x="813" y="244"/>
                    </a:cubicBezTo>
                    <a:cubicBezTo>
                      <a:pt x="814" y="245"/>
                      <a:pt x="816" y="243"/>
                      <a:pt x="816" y="245"/>
                    </a:cubicBezTo>
                    <a:cubicBezTo>
                      <a:pt x="816" y="247"/>
                      <a:pt x="815" y="249"/>
                      <a:pt x="815" y="251"/>
                    </a:cubicBezTo>
                    <a:cubicBezTo>
                      <a:pt x="815" y="253"/>
                      <a:pt x="814" y="255"/>
                      <a:pt x="814" y="257"/>
                    </a:cubicBezTo>
                    <a:cubicBezTo>
                      <a:pt x="813" y="259"/>
                      <a:pt x="813" y="261"/>
                      <a:pt x="813" y="263"/>
                    </a:cubicBezTo>
                    <a:cubicBezTo>
                      <a:pt x="813" y="265"/>
                      <a:pt x="812" y="267"/>
                      <a:pt x="812" y="269"/>
                    </a:cubicBezTo>
                    <a:cubicBezTo>
                      <a:pt x="811" y="271"/>
                      <a:pt x="811" y="273"/>
                      <a:pt x="811" y="275"/>
                    </a:cubicBezTo>
                    <a:cubicBezTo>
                      <a:pt x="810" y="277"/>
                      <a:pt x="810" y="279"/>
                      <a:pt x="809" y="281"/>
                    </a:cubicBezTo>
                    <a:cubicBezTo>
                      <a:pt x="808" y="283"/>
                      <a:pt x="808" y="285"/>
                      <a:pt x="807" y="287"/>
                    </a:cubicBezTo>
                    <a:cubicBezTo>
                      <a:pt x="806" y="289"/>
                      <a:pt x="805" y="291"/>
                      <a:pt x="804" y="293"/>
                    </a:cubicBezTo>
                    <a:cubicBezTo>
                      <a:pt x="804" y="292"/>
                      <a:pt x="804" y="291"/>
                      <a:pt x="803" y="291"/>
                    </a:cubicBezTo>
                    <a:cubicBezTo>
                      <a:pt x="802" y="293"/>
                      <a:pt x="806" y="293"/>
                      <a:pt x="804" y="295"/>
                    </a:cubicBezTo>
                    <a:cubicBezTo>
                      <a:pt x="802" y="294"/>
                      <a:pt x="802" y="295"/>
                      <a:pt x="800" y="294"/>
                    </a:cubicBezTo>
                    <a:cubicBezTo>
                      <a:pt x="801" y="295"/>
                      <a:pt x="800" y="297"/>
                      <a:pt x="799" y="299"/>
                    </a:cubicBezTo>
                    <a:cubicBezTo>
                      <a:pt x="799" y="300"/>
                      <a:pt x="797" y="301"/>
                      <a:pt x="796" y="303"/>
                    </a:cubicBezTo>
                    <a:cubicBezTo>
                      <a:pt x="799" y="305"/>
                      <a:pt x="799" y="303"/>
                      <a:pt x="801" y="303"/>
                    </a:cubicBezTo>
                    <a:cubicBezTo>
                      <a:pt x="800" y="304"/>
                      <a:pt x="802" y="305"/>
                      <a:pt x="801" y="306"/>
                    </a:cubicBezTo>
                    <a:cubicBezTo>
                      <a:pt x="799" y="306"/>
                      <a:pt x="800" y="304"/>
                      <a:pt x="797" y="304"/>
                    </a:cubicBezTo>
                    <a:cubicBezTo>
                      <a:pt x="795" y="306"/>
                      <a:pt x="800" y="307"/>
                      <a:pt x="798" y="309"/>
                    </a:cubicBezTo>
                    <a:cubicBezTo>
                      <a:pt x="793" y="307"/>
                      <a:pt x="796" y="312"/>
                      <a:pt x="792" y="312"/>
                    </a:cubicBezTo>
                    <a:cubicBezTo>
                      <a:pt x="795" y="315"/>
                      <a:pt x="795" y="315"/>
                      <a:pt x="798" y="316"/>
                    </a:cubicBezTo>
                    <a:cubicBezTo>
                      <a:pt x="796" y="317"/>
                      <a:pt x="795" y="318"/>
                      <a:pt x="797" y="320"/>
                    </a:cubicBezTo>
                    <a:cubicBezTo>
                      <a:pt x="796" y="320"/>
                      <a:pt x="795" y="319"/>
                      <a:pt x="794" y="319"/>
                    </a:cubicBezTo>
                    <a:cubicBezTo>
                      <a:pt x="795" y="320"/>
                      <a:pt x="795" y="322"/>
                      <a:pt x="795" y="323"/>
                    </a:cubicBezTo>
                    <a:cubicBezTo>
                      <a:pt x="795" y="325"/>
                      <a:pt x="794" y="326"/>
                      <a:pt x="792" y="325"/>
                    </a:cubicBezTo>
                    <a:cubicBezTo>
                      <a:pt x="793" y="324"/>
                      <a:pt x="792" y="323"/>
                      <a:pt x="792" y="321"/>
                    </a:cubicBezTo>
                    <a:cubicBezTo>
                      <a:pt x="792" y="319"/>
                      <a:pt x="792" y="318"/>
                      <a:pt x="795" y="317"/>
                    </a:cubicBezTo>
                    <a:cubicBezTo>
                      <a:pt x="793" y="316"/>
                      <a:pt x="792" y="317"/>
                      <a:pt x="791" y="318"/>
                    </a:cubicBezTo>
                    <a:cubicBezTo>
                      <a:pt x="790" y="319"/>
                      <a:pt x="790" y="320"/>
                      <a:pt x="789" y="322"/>
                    </a:cubicBezTo>
                    <a:cubicBezTo>
                      <a:pt x="789" y="325"/>
                      <a:pt x="788" y="329"/>
                      <a:pt x="784" y="328"/>
                    </a:cubicBezTo>
                    <a:cubicBezTo>
                      <a:pt x="785" y="324"/>
                      <a:pt x="786" y="321"/>
                      <a:pt x="787" y="319"/>
                    </a:cubicBezTo>
                    <a:cubicBezTo>
                      <a:pt x="788" y="316"/>
                      <a:pt x="789" y="313"/>
                      <a:pt x="790" y="310"/>
                    </a:cubicBezTo>
                    <a:cubicBezTo>
                      <a:pt x="792" y="307"/>
                      <a:pt x="793" y="304"/>
                      <a:pt x="794" y="301"/>
                    </a:cubicBezTo>
                    <a:cubicBezTo>
                      <a:pt x="794" y="300"/>
                      <a:pt x="795" y="299"/>
                      <a:pt x="796" y="297"/>
                    </a:cubicBezTo>
                    <a:cubicBezTo>
                      <a:pt x="796" y="295"/>
                      <a:pt x="797" y="294"/>
                      <a:pt x="797" y="292"/>
                    </a:cubicBezTo>
                    <a:cubicBezTo>
                      <a:pt x="795" y="291"/>
                      <a:pt x="794" y="292"/>
                      <a:pt x="794" y="291"/>
                    </a:cubicBezTo>
                    <a:cubicBezTo>
                      <a:pt x="795" y="290"/>
                      <a:pt x="794" y="287"/>
                      <a:pt x="796" y="288"/>
                    </a:cubicBezTo>
                    <a:cubicBezTo>
                      <a:pt x="798" y="289"/>
                      <a:pt x="793" y="290"/>
                      <a:pt x="797" y="291"/>
                    </a:cubicBezTo>
                    <a:cubicBezTo>
                      <a:pt x="798" y="289"/>
                      <a:pt x="799" y="287"/>
                      <a:pt x="799" y="285"/>
                    </a:cubicBezTo>
                    <a:cubicBezTo>
                      <a:pt x="799" y="283"/>
                      <a:pt x="799" y="281"/>
                      <a:pt x="799" y="280"/>
                    </a:cubicBezTo>
                    <a:cubicBezTo>
                      <a:pt x="798" y="282"/>
                      <a:pt x="795" y="284"/>
                      <a:pt x="793" y="281"/>
                    </a:cubicBezTo>
                    <a:cubicBezTo>
                      <a:pt x="795" y="279"/>
                      <a:pt x="796" y="276"/>
                      <a:pt x="797" y="273"/>
                    </a:cubicBezTo>
                    <a:cubicBezTo>
                      <a:pt x="798" y="271"/>
                      <a:pt x="799" y="268"/>
                      <a:pt x="799" y="265"/>
                    </a:cubicBezTo>
                    <a:cubicBezTo>
                      <a:pt x="799" y="263"/>
                      <a:pt x="799" y="262"/>
                      <a:pt x="799" y="261"/>
                    </a:cubicBezTo>
                    <a:cubicBezTo>
                      <a:pt x="800" y="259"/>
                      <a:pt x="800" y="258"/>
                      <a:pt x="800" y="256"/>
                    </a:cubicBezTo>
                    <a:cubicBezTo>
                      <a:pt x="800" y="254"/>
                      <a:pt x="800" y="251"/>
                      <a:pt x="800" y="249"/>
                    </a:cubicBezTo>
                    <a:cubicBezTo>
                      <a:pt x="802" y="235"/>
                      <a:pt x="805" y="221"/>
                      <a:pt x="806" y="206"/>
                    </a:cubicBezTo>
                    <a:cubicBezTo>
                      <a:pt x="808" y="206"/>
                      <a:pt x="808" y="206"/>
                      <a:pt x="808" y="206"/>
                    </a:cubicBezTo>
                    <a:cubicBezTo>
                      <a:pt x="805" y="203"/>
                      <a:pt x="806" y="200"/>
                      <a:pt x="806" y="198"/>
                    </a:cubicBezTo>
                    <a:cubicBezTo>
                      <a:pt x="806" y="195"/>
                      <a:pt x="806" y="193"/>
                      <a:pt x="803" y="191"/>
                    </a:cubicBezTo>
                    <a:cubicBezTo>
                      <a:pt x="803" y="190"/>
                      <a:pt x="804" y="189"/>
                      <a:pt x="804" y="188"/>
                    </a:cubicBezTo>
                    <a:cubicBezTo>
                      <a:pt x="805" y="187"/>
                      <a:pt x="806" y="187"/>
                      <a:pt x="808" y="186"/>
                    </a:cubicBezTo>
                    <a:cubicBezTo>
                      <a:pt x="807" y="185"/>
                      <a:pt x="808" y="183"/>
                      <a:pt x="806" y="183"/>
                    </a:cubicBezTo>
                    <a:cubicBezTo>
                      <a:pt x="807" y="185"/>
                      <a:pt x="805" y="187"/>
                      <a:pt x="801" y="188"/>
                    </a:cubicBezTo>
                    <a:cubicBezTo>
                      <a:pt x="800" y="185"/>
                      <a:pt x="799" y="176"/>
                      <a:pt x="800" y="171"/>
                    </a:cubicBezTo>
                    <a:cubicBezTo>
                      <a:pt x="799" y="170"/>
                      <a:pt x="798" y="169"/>
                      <a:pt x="797" y="167"/>
                    </a:cubicBezTo>
                    <a:cubicBezTo>
                      <a:pt x="797" y="166"/>
                      <a:pt x="797" y="166"/>
                      <a:pt x="796" y="165"/>
                    </a:cubicBezTo>
                    <a:cubicBezTo>
                      <a:pt x="796" y="164"/>
                      <a:pt x="796" y="163"/>
                      <a:pt x="796" y="162"/>
                    </a:cubicBezTo>
                    <a:cubicBezTo>
                      <a:pt x="795" y="159"/>
                      <a:pt x="794" y="156"/>
                      <a:pt x="791" y="155"/>
                    </a:cubicBezTo>
                    <a:cubicBezTo>
                      <a:pt x="790" y="157"/>
                      <a:pt x="792" y="159"/>
                      <a:pt x="792" y="161"/>
                    </a:cubicBezTo>
                    <a:cubicBezTo>
                      <a:pt x="793" y="163"/>
                      <a:pt x="793" y="165"/>
                      <a:pt x="788" y="167"/>
                    </a:cubicBezTo>
                    <a:cubicBezTo>
                      <a:pt x="789" y="165"/>
                      <a:pt x="787" y="164"/>
                      <a:pt x="785" y="163"/>
                    </a:cubicBezTo>
                    <a:cubicBezTo>
                      <a:pt x="784" y="162"/>
                      <a:pt x="783" y="160"/>
                      <a:pt x="784" y="158"/>
                    </a:cubicBezTo>
                    <a:cubicBezTo>
                      <a:pt x="782" y="159"/>
                      <a:pt x="781" y="159"/>
                      <a:pt x="781" y="158"/>
                    </a:cubicBezTo>
                    <a:cubicBezTo>
                      <a:pt x="781" y="158"/>
                      <a:pt x="780" y="158"/>
                      <a:pt x="781" y="157"/>
                    </a:cubicBezTo>
                    <a:cubicBezTo>
                      <a:pt x="781" y="157"/>
                      <a:pt x="781" y="156"/>
                      <a:pt x="781" y="155"/>
                    </a:cubicBezTo>
                    <a:cubicBezTo>
                      <a:pt x="776" y="155"/>
                      <a:pt x="775" y="152"/>
                      <a:pt x="774" y="148"/>
                    </a:cubicBezTo>
                    <a:cubicBezTo>
                      <a:pt x="774" y="147"/>
                      <a:pt x="774" y="147"/>
                      <a:pt x="774" y="146"/>
                    </a:cubicBezTo>
                    <a:cubicBezTo>
                      <a:pt x="773" y="145"/>
                      <a:pt x="773" y="145"/>
                      <a:pt x="773" y="145"/>
                    </a:cubicBezTo>
                    <a:cubicBezTo>
                      <a:pt x="773" y="145"/>
                      <a:pt x="773" y="145"/>
                      <a:pt x="773" y="145"/>
                    </a:cubicBezTo>
                    <a:cubicBezTo>
                      <a:pt x="773" y="144"/>
                      <a:pt x="773" y="144"/>
                      <a:pt x="773" y="144"/>
                    </a:cubicBezTo>
                    <a:cubicBezTo>
                      <a:pt x="773" y="144"/>
                      <a:pt x="773" y="144"/>
                      <a:pt x="773" y="144"/>
                    </a:cubicBezTo>
                    <a:cubicBezTo>
                      <a:pt x="773" y="144"/>
                      <a:pt x="773" y="144"/>
                      <a:pt x="773" y="144"/>
                    </a:cubicBezTo>
                    <a:cubicBezTo>
                      <a:pt x="773" y="143"/>
                      <a:pt x="774" y="146"/>
                      <a:pt x="774" y="145"/>
                    </a:cubicBezTo>
                    <a:cubicBezTo>
                      <a:pt x="774" y="145"/>
                      <a:pt x="774" y="145"/>
                      <a:pt x="774" y="145"/>
                    </a:cubicBezTo>
                    <a:cubicBezTo>
                      <a:pt x="774" y="145"/>
                      <a:pt x="774" y="145"/>
                      <a:pt x="774" y="145"/>
                    </a:cubicBezTo>
                    <a:cubicBezTo>
                      <a:pt x="774" y="145"/>
                      <a:pt x="774" y="145"/>
                      <a:pt x="774" y="145"/>
                    </a:cubicBezTo>
                    <a:cubicBezTo>
                      <a:pt x="773" y="145"/>
                      <a:pt x="773" y="145"/>
                      <a:pt x="773" y="144"/>
                    </a:cubicBezTo>
                    <a:cubicBezTo>
                      <a:pt x="772" y="143"/>
                      <a:pt x="771" y="142"/>
                      <a:pt x="770" y="141"/>
                    </a:cubicBezTo>
                    <a:cubicBezTo>
                      <a:pt x="772" y="139"/>
                      <a:pt x="772" y="137"/>
                      <a:pt x="773" y="135"/>
                    </a:cubicBezTo>
                    <a:cubicBezTo>
                      <a:pt x="769" y="136"/>
                      <a:pt x="772" y="137"/>
                      <a:pt x="769" y="137"/>
                    </a:cubicBezTo>
                    <a:cubicBezTo>
                      <a:pt x="769" y="138"/>
                      <a:pt x="771" y="139"/>
                      <a:pt x="769" y="140"/>
                    </a:cubicBezTo>
                    <a:cubicBezTo>
                      <a:pt x="766" y="135"/>
                      <a:pt x="763" y="131"/>
                      <a:pt x="760" y="127"/>
                    </a:cubicBezTo>
                    <a:cubicBezTo>
                      <a:pt x="758" y="125"/>
                      <a:pt x="756" y="123"/>
                      <a:pt x="755" y="121"/>
                    </a:cubicBezTo>
                    <a:cubicBezTo>
                      <a:pt x="753" y="119"/>
                      <a:pt x="752" y="117"/>
                      <a:pt x="751" y="115"/>
                    </a:cubicBezTo>
                    <a:cubicBezTo>
                      <a:pt x="746" y="118"/>
                      <a:pt x="745" y="117"/>
                      <a:pt x="744" y="115"/>
                    </a:cubicBezTo>
                    <a:cubicBezTo>
                      <a:pt x="744" y="113"/>
                      <a:pt x="744" y="111"/>
                      <a:pt x="743" y="111"/>
                    </a:cubicBezTo>
                    <a:cubicBezTo>
                      <a:pt x="741" y="113"/>
                      <a:pt x="740" y="112"/>
                      <a:pt x="740" y="111"/>
                    </a:cubicBezTo>
                    <a:cubicBezTo>
                      <a:pt x="739" y="109"/>
                      <a:pt x="739" y="107"/>
                      <a:pt x="738" y="106"/>
                    </a:cubicBezTo>
                    <a:cubicBezTo>
                      <a:pt x="735" y="102"/>
                      <a:pt x="729" y="100"/>
                      <a:pt x="726" y="99"/>
                    </a:cubicBezTo>
                    <a:cubicBezTo>
                      <a:pt x="725" y="102"/>
                      <a:pt x="726" y="102"/>
                      <a:pt x="728" y="103"/>
                    </a:cubicBezTo>
                    <a:cubicBezTo>
                      <a:pt x="729" y="104"/>
                      <a:pt x="731" y="104"/>
                      <a:pt x="730" y="106"/>
                    </a:cubicBezTo>
                    <a:cubicBezTo>
                      <a:pt x="728" y="108"/>
                      <a:pt x="726" y="109"/>
                      <a:pt x="725" y="108"/>
                    </a:cubicBezTo>
                    <a:cubicBezTo>
                      <a:pt x="726" y="107"/>
                      <a:pt x="723" y="106"/>
                      <a:pt x="720" y="108"/>
                    </a:cubicBezTo>
                    <a:cubicBezTo>
                      <a:pt x="722" y="109"/>
                      <a:pt x="722" y="109"/>
                      <a:pt x="723" y="110"/>
                    </a:cubicBezTo>
                    <a:cubicBezTo>
                      <a:pt x="723" y="111"/>
                      <a:pt x="722" y="113"/>
                      <a:pt x="722" y="114"/>
                    </a:cubicBezTo>
                    <a:cubicBezTo>
                      <a:pt x="720" y="114"/>
                      <a:pt x="717" y="114"/>
                      <a:pt x="715" y="113"/>
                    </a:cubicBezTo>
                    <a:cubicBezTo>
                      <a:pt x="713" y="113"/>
                      <a:pt x="712" y="112"/>
                      <a:pt x="714" y="108"/>
                    </a:cubicBezTo>
                    <a:cubicBezTo>
                      <a:pt x="711" y="109"/>
                      <a:pt x="710" y="108"/>
                      <a:pt x="709" y="107"/>
                    </a:cubicBezTo>
                    <a:cubicBezTo>
                      <a:pt x="707" y="106"/>
                      <a:pt x="706" y="105"/>
                      <a:pt x="704" y="104"/>
                    </a:cubicBezTo>
                    <a:cubicBezTo>
                      <a:pt x="702" y="106"/>
                      <a:pt x="701" y="106"/>
                      <a:pt x="700" y="105"/>
                    </a:cubicBezTo>
                    <a:cubicBezTo>
                      <a:pt x="699" y="104"/>
                      <a:pt x="698" y="103"/>
                      <a:pt x="697" y="102"/>
                    </a:cubicBezTo>
                    <a:cubicBezTo>
                      <a:pt x="691" y="104"/>
                      <a:pt x="691" y="107"/>
                      <a:pt x="688" y="105"/>
                    </a:cubicBezTo>
                    <a:cubicBezTo>
                      <a:pt x="687" y="108"/>
                      <a:pt x="690" y="106"/>
                      <a:pt x="689" y="108"/>
                    </a:cubicBezTo>
                    <a:cubicBezTo>
                      <a:pt x="684" y="111"/>
                      <a:pt x="680" y="114"/>
                      <a:pt x="678" y="111"/>
                    </a:cubicBezTo>
                    <a:cubicBezTo>
                      <a:pt x="679" y="110"/>
                      <a:pt x="680" y="110"/>
                      <a:pt x="681" y="110"/>
                    </a:cubicBezTo>
                    <a:cubicBezTo>
                      <a:pt x="679" y="108"/>
                      <a:pt x="675" y="109"/>
                      <a:pt x="673" y="110"/>
                    </a:cubicBezTo>
                    <a:cubicBezTo>
                      <a:pt x="674" y="107"/>
                      <a:pt x="672" y="109"/>
                      <a:pt x="671" y="109"/>
                    </a:cubicBezTo>
                    <a:cubicBezTo>
                      <a:pt x="670" y="108"/>
                      <a:pt x="669" y="107"/>
                      <a:pt x="668" y="106"/>
                    </a:cubicBezTo>
                    <a:cubicBezTo>
                      <a:pt x="667" y="105"/>
                      <a:pt x="666" y="105"/>
                      <a:pt x="664" y="107"/>
                    </a:cubicBezTo>
                    <a:cubicBezTo>
                      <a:pt x="663" y="110"/>
                      <a:pt x="667" y="108"/>
                      <a:pt x="664" y="113"/>
                    </a:cubicBezTo>
                    <a:cubicBezTo>
                      <a:pt x="660" y="114"/>
                      <a:pt x="664" y="109"/>
                      <a:pt x="661" y="112"/>
                    </a:cubicBezTo>
                    <a:cubicBezTo>
                      <a:pt x="659" y="115"/>
                      <a:pt x="665" y="114"/>
                      <a:pt x="661" y="118"/>
                    </a:cubicBezTo>
                    <a:cubicBezTo>
                      <a:pt x="661" y="118"/>
                      <a:pt x="660" y="117"/>
                      <a:pt x="660" y="117"/>
                    </a:cubicBezTo>
                    <a:cubicBezTo>
                      <a:pt x="657" y="119"/>
                      <a:pt x="659" y="120"/>
                      <a:pt x="655" y="122"/>
                    </a:cubicBezTo>
                    <a:cubicBezTo>
                      <a:pt x="656" y="122"/>
                      <a:pt x="656" y="124"/>
                      <a:pt x="658" y="122"/>
                    </a:cubicBezTo>
                    <a:cubicBezTo>
                      <a:pt x="657" y="122"/>
                      <a:pt x="657" y="121"/>
                      <a:pt x="659" y="119"/>
                    </a:cubicBezTo>
                    <a:cubicBezTo>
                      <a:pt x="660" y="120"/>
                      <a:pt x="661" y="122"/>
                      <a:pt x="661" y="123"/>
                    </a:cubicBezTo>
                    <a:cubicBezTo>
                      <a:pt x="660" y="124"/>
                      <a:pt x="658" y="124"/>
                      <a:pt x="657" y="124"/>
                    </a:cubicBezTo>
                    <a:cubicBezTo>
                      <a:pt x="656" y="124"/>
                      <a:pt x="655" y="124"/>
                      <a:pt x="653" y="123"/>
                    </a:cubicBezTo>
                    <a:cubicBezTo>
                      <a:pt x="651" y="123"/>
                      <a:pt x="650" y="121"/>
                      <a:pt x="649" y="120"/>
                    </a:cubicBezTo>
                    <a:cubicBezTo>
                      <a:pt x="648" y="121"/>
                      <a:pt x="646" y="123"/>
                      <a:pt x="645" y="123"/>
                    </a:cubicBezTo>
                    <a:cubicBezTo>
                      <a:pt x="645" y="124"/>
                      <a:pt x="646" y="124"/>
                      <a:pt x="646" y="124"/>
                    </a:cubicBezTo>
                    <a:cubicBezTo>
                      <a:pt x="647" y="124"/>
                      <a:pt x="647" y="124"/>
                      <a:pt x="647" y="122"/>
                    </a:cubicBezTo>
                    <a:cubicBezTo>
                      <a:pt x="649" y="123"/>
                      <a:pt x="647" y="125"/>
                      <a:pt x="646" y="127"/>
                    </a:cubicBezTo>
                    <a:cubicBezTo>
                      <a:pt x="640" y="129"/>
                      <a:pt x="645" y="125"/>
                      <a:pt x="643" y="125"/>
                    </a:cubicBezTo>
                    <a:cubicBezTo>
                      <a:pt x="643" y="126"/>
                      <a:pt x="642" y="127"/>
                      <a:pt x="640" y="129"/>
                    </a:cubicBezTo>
                    <a:close/>
                    <a:moveTo>
                      <a:pt x="1034" y="436"/>
                    </a:moveTo>
                    <a:cubicBezTo>
                      <a:pt x="1037" y="439"/>
                      <a:pt x="1033" y="441"/>
                      <a:pt x="1031" y="442"/>
                    </a:cubicBezTo>
                    <a:cubicBezTo>
                      <a:pt x="1029" y="441"/>
                      <a:pt x="1033" y="437"/>
                      <a:pt x="1034" y="436"/>
                    </a:cubicBezTo>
                    <a:close/>
                    <a:moveTo>
                      <a:pt x="925" y="607"/>
                    </a:moveTo>
                    <a:cubicBezTo>
                      <a:pt x="924" y="608"/>
                      <a:pt x="921" y="613"/>
                      <a:pt x="918" y="617"/>
                    </a:cubicBezTo>
                    <a:cubicBezTo>
                      <a:pt x="918" y="616"/>
                      <a:pt x="918" y="615"/>
                      <a:pt x="917" y="614"/>
                    </a:cubicBezTo>
                    <a:cubicBezTo>
                      <a:pt x="920" y="611"/>
                      <a:pt x="922" y="609"/>
                      <a:pt x="921" y="607"/>
                    </a:cubicBezTo>
                    <a:cubicBezTo>
                      <a:pt x="922" y="606"/>
                      <a:pt x="923" y="608"/>
                      <a:pt x="925" y="607"/>
                    </a:cubicBezTo>
                    <a:close/>
                    <a:moveTo>
                      <a:pt x="452" y="784"/>
                    </a:moveTo>
                    <a:cubicBezTo>
                      <a:pt x="453" y="782"/>
                      <a:pt x="452" y="781"/>
                      <a:pt x="450" y="780"/>
                    </a:cubicBezTo>
                    <a:cubicBezTo>
                      <a:pt x="451" y="778"/>
                      <a:pt x="454" y="779"/>
                      <a:pt x="457" y="779"/>
                    </a:cubicBezTo>
                    <a:cubicBezTo>
                      <a:pt x="455" y="781"/>
                      <a:pt x="458" y="782"/>
                      <a:pt x="455" y="784"/>
                    </a:cubicBezTo>
                    <a:cubicBezTo>
                      <a:pt x="458" y="785"/>
                      <a:pt x="464" y="784"/>
                      <a:pt x="462" y="787"/>
                    </a:cubicBezTo>
                    <a:cubicBezTo>
                      <a:pt x="460" y="785"/>
                      <a:pt x="456" y="785"/>
                      <a:pt x="452" y="784"/>
                    </a:cubicBezTo>
                    <a:close/>
                    <a:moveTo>
                      <a:pt x="135" y="188"/>
                    </a:moveTo>
                    <a:cubicBezTo>
                      <a:pt x="132" y="188"/>
                      <a:pt x="137" y="187"/>
                      <a:pt x="135" y="184"/>
                    </a:cubicBezTo>
                    <a:cubicBezTo>
                      <a:pt x="137" y="184"/>
                      <a:pt x="138" y="184"/>
                      <a:pt x="139" y="185"/>
                    </a:cubicBezTo>
                    <a:cubicBezTo>
                      <a:pt x="139" y="187"/>
                      <a:pt x="138" y="187"/>
                      <a:pt x="137" y="189"/>
                    </a:cubicBezTo>
                    <a:cubicBezTo>
                      <a:pt x="136" y="188"/>
                      <a:pt x="135" y="187"/>
                      <a:pt x="135" y="188"/>
                    </a:cubicBezTo>
                    <a:close/>
                    <a:moveTo>
                      <a:pt x="558" y="221"/>
                    </a:moveTo>
                    <a:cubicBezTo>
                      <a:pt x="558" y="221"/>
                      <a:pt x="558" y="221"/>
                      <a:pt x="558" y="221"/>
                    </a:cubicBezTo>
                    <a:cubicBezTo>
                      <a:pt x="558" y="221"/>
                      <a:pt x="558" y="221"/>
                      <a:pt x="558" y="221"/>
                    </a:cubicBezTo>
                    <a:close/>
                    <a:moveTo>
                      <a:pt x="579" y="265"/>
                    </a:moveTo>
                    <a:cubicBezTo>
                      <a:pt x="579" y="265"/>
                      <a:pt x="579" y="266"/>
                      <a:pt x="579" y="266"/>
                    </a:cubicBezTo>
                    <a:cubicBezTo>
                      <a:pt x="579" y="266"/>
                      <a:pt x="578" y="266"/>
                      <a:pt x="578" y="266"/>
                    </a:cubicBezTo>
                    <a:cubicBezTo>
                      <a:pt x="577" y="265"/>
                      <a:pt x="577" y="265"/>
                      <a:pt x="577" y="264"/>
                    </a:cubicBezTo>
                    <a:cubicBezTo>
                      <a:pt x="577" y="264"/>
                      <a:pt x="578" y="264"/>
                      <a:pt x="578" y="264"/>
                    </a:cubicBezTo>
                    <a:cubicBezTo>
                      <a:pt x="578" y="264"/>
                      <a:pt x="579" y="264"/>
                      <a:pt x="579" y="265"/>
                    </a:cubicBezTo>
                    <a:close/>
                    <a:moveTo>
                      <a:pt x="647" y="126"/>
                    </a:moveTo>
                    <a:cubicBezTo>
                      <a:pt x="648" y="125"/>
                      <a:pt x="648" y="126"/>
                      <a:pt x="650" y="124"/>
                    </a:cubicBezTo>
                    <a:cubicBezTo>
                      <a:pt x="652" y="124"/>
                      <a:pt x="650" y="126"/>
                      <a:pt x="651" y="126"/>
                    </a:cubicBezTo>
                    <a:cubicBezTo>
                      <a:pt x="650" y="127"/>
                      <a:pt x="650" y="126"/>
                      <a:pt x="650" y="126"/>
                    </a:cubicBezTo>
                    <a:cubicBezTo>
                      <a:pt x="649" y="127"/>
                      <a:pt x="648" y="127"/>
                      <a:pt x="648" y="128"/>
                    </a:cubicBezTo>
                    <a:cubicBezTo>
                      <a:pt x="647" y="129"/>
                      <a:pt x="646" y="127"/>
                      <a:pt x="647" y="126"/>
                    </a:cubicBezTo>
                    <a:close/>
                    <a:moveTo>
                      <a:pt x="685" y="111"/>
                    </a:moveTo>
                    <a:cubicBezTo>
                      <a:pt x="687" y="110"/>
                      <a:pt x="688" y="111"/>
                      <a:pt x="689" y="112"/>
                    </a:cubicBezTo>
                    <a:cubicBezTo>
                      <a:pt x="687" y="114"/>
                      <a:pt x="686" y="113"/>
                      <a:pt x="684" y="113"/>
                    </a:cubicBezTo>
                    <a:cubicBezTo>
                      <a:pt x="685" y="112"/>
                      <a:pt x="685" y="111"/>
                      <a:pt x="685" y="111"/>
                    </a:cubicBezTo>
                    <a:close/>
                    <a:moveTo>
                      <a:pt x="727" y="109"/>
                    </a:moveTo>
                    <a:cubicBezTo>
                      <a:pt x="729" y="108"/>
                      <a:pt x="734" y="110"/>
                      <a:pt x="729" y="113"/>
                    </a:cubicBezTo>
                    <a:cubicBezTo>
                      <a:pt x="729" y="111"/>
                      <a:pt x="728" y="111"/>
                      <a:pt x="727" y="109"/>
                    </a:cubicBezTo>
                    <a:close/>
                    <a:moveTo>
                      <a:pt x="647" y="196"/>
                    </a:moveTo>
                    <a:cubicBezTo>
                      <a:pt x="648" y="194"/>
                      <a:pt x="649" y="195"/>
                      <a:pt x="650" y="197"/>
                    </a:cubicBezTo>
                    <a:cubicBezTo>
                      <a:pt x="650" y="197"/>
                      <a:pt x="651" y="197"/>
                      <a:pt x="651" y="198"/>
                    </a:cubicBezTo>
                    <a:cubicBezTo>
                      <a:pt x="651" y="198"/>
                      <a:pt x="651" y="198"/>
                      <a:pt x="651" y="198"/>
                    </a:cubicBezTo>
                    <a:cubicBezTo>
                      <a:pt x="651" y="199"/>
                      <a:pt x="651" y="198"/>
                      <a:pt x="651" y="199"/>
                    </a:cubicBezTo>
                    <a:cubicBezTo>
                      <a:pt x="650" y="199"/>
                      <a:pt x="650" y="199"/>
                      <a:pt x="649" y="199"/>
                    </a:cubicBezTo>
                    <a:cubicBezTo>
                      <a:pt x="649" y="199"/>
                      <a:pt x="649" y="199"/>
                      <a:pt x="649" y="199"/>
                    </a:cubicBezTo>
                    <a:cubicBezTo>
                      <a:pt x="649" y="199"/>
                      <a:pt x="649" y="199"/>
                      <a:pt x="649" y="199"/>
                    </a:cubicBezTo>
                    <a:cubicBezTo>
                      <a:pt x="649" y="199"/>
                      <a:pt x="649" y="199"/>
                      <a:pt x="649" y="199"/>
                    </a:cubicBezTo>
                    <a:cubicBezTo>
                      <a:pt x="649" y="198"/>
                      <a:pt x="649" y="198"/>
                      <a:pt x="649" y="198"/>
                    </a:cubicBezTo>
                    <a:cubicBezTo>
                      <a:pt x="649" y="197"/>
                      <a:pt x="648" y="196"/>
                      <a:pt x="647" y="196"/>
                    </a:cubicBezTo>
                    <a:close/>
                    <a:moveTo>
                      <a:pt x="643" y="201"/>
                    </a:moveTo>
                    <a:cubicBezTo>
                      <a:pt x="646" y="200"/>
                      <a:pt x="646" y="201"/>
                      <a:pt x="647" y="200"/>
                    </a:cubicBezTo>
                    <a:cubicBezTo>
                      <a:pt x="648" y="200"/>
                      <a:pt x="650" y="202"/>
                      <a:pt x="646" y="202"/>
                    </a:cubicBezTo>
                    <a:cubicBezTo>
                      <a:pt x="647" y="201"/>
                      <a:pt x="645" y="201"/>
                      <a:pt x="643" y="201"/>
                    </a:cubicBezTo>
                    <a:close/>
                    <a:moveTo>
                      <a:pt x="1000" y="334"/>
                    </a:moveTo>
                    <a:cubicBezTo>
                      <a:pt x="1002" y="334"/>
                      <a:pt x="1002" y="336"/>
                      <a:pt x="1002" y="338"/>
                    </a:cubicBezTo>
                    <a:cubicBezTo>
                      <a:pt x="1001" y="340"/>
                      <a:pt x="1000" y="342"/>
                      <a:pt x="999" y="343"/>
                    </a:cubicBezTo>
                    <a:cubicBezTo>
                      <a:pt x="997" y="342"/>
                      <a:pt x="998" y="340"/>
                      <a:pt x="998" y="338"/>
                    </a:cubicBezTo>
                    <a:cubicBezTo>
                      <a:pt x="999" y="336"/>
                      <a:pt x="1000" y="335"/>
                      <a:pt x="1000" y="334"/>
                    </a:cubicBezTo>
                    <a:close/>
                    <a:moveTo>
                      <a:pt x="797" y="311"/>
                    </a:moveTo>
                    <a:cubicBezTo>
                      <a:pt x="802" y="312"/>
                      <a:pt x="797" y="313"/>
                      <a:pt x="797" y="314"/>
                    </a:cubicBezTo>
                    <a:cubicBezTo>
                      <a:pt x="794" y="313"/>
                      <a:pt x="796" y="311"/>
                      <a:pt x="797" y="311"/>
                    </a:cubicBezTo>
                    <a:close/>
                    <a:moveTo>
                      <a:pt x="766" y="378"/>
                    </a:moveTo>
                    <a:cubicBezTo>
                      <a:pt x="763" y="376"/>
                      <a:pt x="768" y="375"/>
                      <a:pt x="766" y="373"/>
                    </a:cubicBezTo>
                    <a:cubicBezTo>
                      <a:pt x="764" y="373"/>
                      <a:pt x="765" y="375"/>
                      <a:pt x="763" y="375"/>
                    </a:cubicBezTo>
                    <a:cubicBezTo>
                      <a:pt x="766" y="381"/>
                      <a:pt x="764" y="385"/>
                      <a:pt x="760" y="389"/>
                    </a:cubicBezTo>
                    <a:cubicBezTo>
                      <a:pt x="758" y="391"/>
                      <a:pt x="756" y="393"/>
                      <a:pt x="754" y="395"/>
                    </a:cubicBezTo>
                    <a:cubicBezTo>
                      <a:pt x="752" y="396"/>
                      <a:pt x="751" y="398"/>
                      <a:pt x="749" y="400"/>
                    </a:cubicBezTo>
                    <a:cubicBezTo>
                      <a:pt x="747" y="403"/>
                      <a:pt x="746" y="407"/>
                      <a:pt x="744" y="410"/>
                    </a:cubicBezTo>
                    <a:cubicBezTo>
                      <a:pt x="743" y="413"/>
                      <a:pt x="741" y="416"/>
                      <a:pt x="738" y="418"/>
                    </a:cubicBezTo>
                    <a:cubicBezTo>
                      <a:pt x="737" y="417"/>
                      <a:pt x="737" y="418"/>
                      <a:pt x="735" y="416"/>
                    </a:cubicBezTo>
                    <a:cubicBezTo>
                      <a:pt x="735" y="418"/>
                      <a:pt x="734" y="419"/>
                      <a:pt x="733" y="419"/>
                    </a:cubicBezTo>
                    <a:cubicBezTo>
                      <a:pt x="732" y="420"/>
                      <a:pt x="730" y="420"/>
                      <a:pt x="730" y="422"/>
                    </a:cubicBezTo>
                    <a:cubicBezTo>
                      <a:pt x="726" y="419"/>
                      <a:pt x="728" y="419"/>
                      <a:pt x="726" y="422"/>
                    </a:cubicBezTo>
                    <a:cubicBezTo>
                      <a:pt x="726" y="419"/>
                      <a:pt x="724" y="419"/>
                      <a:pt x="723" y="417"/>
                    </a:cubicBezTo>
                    <a:cubicBezTo>
                      <a:pt x="723" y="416"/>
                      <a:pt x="725" y="418"/>
                      <a:pt x="726" y="419"/>
                    </a:cubicBezTo>
                    <a:cubicBezTo>
                      <a:pt x="726" y="417"/>
                      <a:pt x="726" y="415"/>
                      <a:pt x="724" y="413"/>
                    </a:cubicBezTo>
                    <a:cubicBezTo>
                      <a:pt x="726" y="412"/>
                      <a:pt x="728" y="414"/>
                      <a:pt x="729" y="414"/>
                    </a:cubicBezTo>
                    <a:cubicBezTo>
                      <a:pt x="730" y="413"/>
                      <a:pt x="728" y="411"/>
                      <a:pt x="729" y="410"/>
                    </a:cubicBezTo>
                    <a:cubicBezTo>
                      <a:pt x="725" y="408"/>
                      <a:pt x="724" y="414"/>
                      <a:pt x="720" y="411"/>
                    </a:cubicBezTo>
                    <a:cubicBezTo>
                      <a:pt x="721" y="409"/>
                      <a:pt x="724" y="411"/>
                      <a:pt x="726" y="408"/>
                    </a:cubicBezTo>
                    <a:cubicBezTo>
                      <a:pt x="724" y="408"/>
                      <a:pt x="722" y="409"/>
                      <a:pt x="720" y="409"/>
                    </a:cubicBezTo>
                    <a:cubicBezTo>
                      <a:pt x="719" y="413"/>
                      <a:pt x="721" y="416"/>
                      <a:pt x="722" y="420"/>
                    </a:cubicBezTo>
                    <a:cubicBezTo>
                      <a:pt x="722" y="421"/>
                      <a:pt x="723" y="423"/>
                      <a:pt x="723" y="424"/>
                    </a:cubicBezTo>
                    <a:cubicBezTo>
                      <a:pt x="723" y="426"/>
                      <a:pt x="723" y="427"/>
                      <a:pt x="722" y="428"/>
                    </a:cubicBezTo>
                    <a:cubicBezTo>
                      <a:pt x="724" y="430"/>
                      <a:pt x="725" y="429"/>
                      <a:pt x="727" y="428"/>
                    </a:cubicBezTo>
                    <a:cubicBezTo>
                      <a:pt x="727" y="432"/>
                      <a:pt x="725" y="433"/>
                      <a:pt x="723" y="435"/>
                    </a:cubicBezTo>
                    <a:cubicBezTo>
                      <a:pt x="721" y="436"/>
                      <a:pt x="719" y="437"/>
                      <a:pt x="719" y="440"/>
                    </a:cubicBezTo>
                    <a:cubicBezTo>
                      <a:pt x="718" y="440"/>
                      <a:pt x="717" y="441"/>
                      <a:pt x="715" y="439"/>
                    </a:cubicBezTo>
                    <a:cubicBezTo>
                      <a:pt x="714" y="441"/>
                      <a:pt x="713" y="447"/>
                      <a:pt x="710" y="444"/>
                    </a:cubicBezTo>
                    <a:cubicBezTo>
                      <a:pt x="710" y="445"/>
                      <a:pt x="712" y="447"/>
                      <a:pt x="711" y="448"/>
                    </a:cubicBezTo>
                    <a:cubicBezTo>
                      <a:pt x="707" y="447"/>
                      <a:pt x="705" y="449"/>
                      <a:pt x="702" y="452"/>
                    </a:cubicBezTo>
                    <a:cubicBezTo>
                      <a:pt x="700" y="454"/>
                      <a:pt x="698" y="457"/>
                      <a:pt x="694" y="456"/>
                    </a:cubicBezTo>
                    <a:cubicBezTo>
                      <a:pt x="694" y="459"/>
                      <a:pt x="692" y="462"/>
                      <a:pt x="690" y="463"/>
                    </a:cubicBezTo>
                    <a:cubicBezTo>
                      <a:pt x="689" y="464"/>
                      <a:pt x="688" y="465"/>
                      <a:pt x="686" y="465"/>
                    </a:cubicBezTo>
                    <a:cubicBezTo>
                      <a:pt x="685" y="465"/>
                      <a:pt x="684" y="465"/>
                      <a:pt x="683" y="465"/>
                    </a:cubicBezTo>
                    <a:cubicBezTo>
                      <a:pt x="684" y="470"/>
                      <a:pt x="681" y="473"/>
                      <a:pt x="677" y="475"/>
                    </a:cubicBezTo>
                    <a:cubicBezTo>
                      <a:pt x="673" y="476"/>
                      <a:pt x="668" y="476"/>
                      <a:pt x="665" y="475"/>
                    </a:cubicBezTo>
                    <a:cubicBezTo>
                      <a:pt x="660" y="477"/>
                      <a:pt x="662" y="480"/>
                      <a:pt x="657" y="482"/>
                    </a:cubicBezTo>
                    <a:cubicBezTo>
                      <a:pt x="659" y="481"/>
                      <a:pt x="663" y="484"/>
                      <a:pt x="662" y="482"/>
                    </a:cubicBezTo>
                    <a:cubicBezTo>
                      <a:pt x="664" y="486"/>
                      <a:pt x="661" y="486"/>
                      <a:pt x="656" y="488"/>
                    </a:cubicBezTo>
                    <a:cubicBezTo>
                      <a:pt x="656" y="488"/>
                      <a:pt x="656" y="487"/>
                      <a:pt x="657" y="487"/>
                    </a:cubicBezTo>
                    <a:cubicBezTo>
                      <a:pt x="655" y="487"/>
                      <a:pt x="653" y="488"/>
                      <a:pt x="651" y="490"/>
                    </a:cubicBezTo>
                    <a:cubicBezTo>
                      <a:pt x="650" y="490"/>
                      <a:pt x="649" y="491"/>
                      <a:pt x="648" y="492"/>
                    </a:cubicBezTo>
                    <a:cubicBezTo>
                      <a:pt x="647" y="493"/>
                      <a:pt x="645" y="494"/>
                      <a:pt x="644" y="494"/>
                    </a:cubicBezTo>
                    <a:cubicBezTo>
                      <a:pt x="642" y="496"/>
                      <a:pt x="639" y="497"/>
                      <a:pt x="637" y="497"/>
                    </a:cubicBezTo>
                    <a:cubicBezTo>
                      <a:pt x="634" y="497"/>
                      <a:pt x="631" y="496"/>
                      <a:pt x="628" y="493"/>
                    </a:cubicBezTo>
                    <a:cubicBezTo>
                      <a:pt x="631" y="492"/>
                      <a:pt x="633" y="491"/>
                      <a:pt x="634" y="489"/>
                    </a:cubicBezTo>
                    <a:cubicBezTo>
                      <a:pt x="634" y="490"/>
                      <a:pt x="631" y="490"/>
                      <a:pt x="629" y="490"/>
                    </a:cubicBezTo>
                    <a:cubicBezTo>
                      <a:pt x="627" y="491"/>
                      <a:pt x="625" y="492"/>
                      <a:pt x="625" y="495"/>
                    </a:cubicBezTo>
                    <a:cubicBezTo>
                      <a:pt x="623" y="496"/>
                      <a:pt x="622" y="494"/>
                      <a:pt x="621" y="493"/>
                    </a:cubicBezTo>
                    <a:cubicBezTo>
                      <a:pt x="621" y="490"/>
                      <a:pt x="620" y="487"/>
                      <a:pt x="623" y="488"/>
                    </a:cubicBezTo>
                    <a:cubicBezTo>
                      <a:pt x="622" y="485"/>
                      <a:pt x="620" y="489"/>
                      <a:pt x="620" y="485"/>
                    </a:cubicBezTo>
                    <a:cubicBezTo>
                      <a:pt x="624" y="484"/>
                      <a:pt x="627" y="486"/>
                      <a:pt x="631" y="484"/>
                    </a:cubicBezTo>
                    <a:cubicBezTo>
                      <a:pt x="629" y="482"/>
                      <a:pt x="626" y="482"/>
                      <a:pt x="622" y="483"/>
                    </a:cubicBezTo>
                    <a:cubicBezTo>
                      <a:pt x="624" y="481"/>
                      <a:pt x="626" y="479"/>
                      <a:pt x="627" y="478"/>
                    </a:cubicBezTo>
                    <a:cubicBezTo>
                      <a:pt x="628" y="477"/>
                      <a:pt x="629" y="477"/>
                      <a:pt x="630" y="476"/>
                    </a:cubicBezTo>
                    <a:cubicBezTo>
                      <a:pt x="631" y="475"/>
                      <a:pt x="632" y="475"/>
                      <a:pt x="633" y="474"/>
                    </a:cubicBezTo>
                    <a:cubicBezTo>
                      <a:pt x="634" y="473"/>
                      <a:pt x="637" y="473"/>
                      <a:pt x="639" y="472"/>
                    </a:cubicBezTo>
                    <a:cubicBezTo>
                      <a:pt x="640" y="472"/>
                      <a:pt x="641" y="471"/>
                      <a:pt x="642" y="471"/>
                    </a:cubicBezTo>
                    <a:cubicBezTo>
                      <a:pt x="643" y="471"/>
                      <a:pt x="643" y="471"/>
                      <a:pt x="643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4" y="471"/>
                      <a:pt x="644" y="471"/>
                    </a:cubicBezTo>
                    <a:cubicBezTo>
                      <a:pt x="644" y="471"/>
                      <a:pt x="645" y="471"/>
                      <a:pt x="646" y="471"/>
                    </a:cubicBezTo>
                    <a:cubicBezTo>
                      <a:pt x="645" y="469"/>
                      <a:pt x="645" y="469"/>
                      <a:pt x="644" y="468"/>
                    </a:cubicBezTo>
                    <a:cubicBezTo>
                      <a:pt x="644" y="468"/>
                      <a:pt x="644" y="468"/>
                      <a:pt x="643" y="468"/>
                    </a:cubicBezTo>
                    <a:cubicBezTo>
                      <a:pt x="643" y="468"/>
                      <a:pt x="643" y="468"/>
                      <a:pt x="643" y="467"/>
                    </a:cubicBezTo>
                    <a:cubicBezTo>
                      <a:pt x="643" y="467"/>
                      <a:pt x="643" y="467"/>
                      <a:pt x="643" y="467"/>
                    </a:cubicBezTo>
                    <a:cubicBezTo>
                      <a:pt x="642" y="467"/>
                      <a:pt x="642" y="467"/>
                      <a:pt x="642" y="467"/>
                    </a:cubicBezTo>
                    <a:cubicBezTo>
                      <a:pt x="642" y="467"/>
                      <a:pt x="642" y="467"/>
                      <a:pt x="642" y="467"/>
                    </a:cubicBezTo>
                    <a:cubicBezTo>
                      <a:pt x="642" y="467"/>
                      <a:pt x="642" y="467"/>
                      <a:pt x="642" y="467"/>
                    </a:cubicBezTo>
                    <a:cubicBezTo>
                      <a:pt x="642" y="467"/>
                      <a:pt x="642" y="467"/>
                      <a:pt x="642" y="467"/>
                    </a:cubicBezTo>
                    <a:cubicBezTo>
                      <a:pt x="642" y="467"/>
                      <a:pt x="643" y="467"/>
                      <a:pt x="643" y="467"/>
                    </a:cubicBezTo>
                    <a:cubicBezTo>
                      <a:pt x="643" y="467"/>
                      <a:pt x="643" y="467"/>
                      <a:pt x="643" y="467"/>
                    </a:cubicBezTo>
                    <a:cubicBezTo>
                      <a:pt x="643" y="467"/>
                      <a:pt x="643" y="467"/>
                      <a:pt x="643" y="467"/>
                    </a:cubicBezTo>
                    <a:cubicBezTo>
                      <a:pt x="643" y="467"/>
                      <a:pt x="643" y="467"/>
                      <a:pt x="643" y="467"/>
                    </a:cubicBezTo>
                    <a:cubicBezTo>
                      <a:pt x="642" y="467"/>
                      <a:pt x="640" y="467"/>
                      <a:pt x="639" y="465"/>
                    </a:cubicBezTo>
                    <a:cubicBezTo>
                      <a:pt x="640" y="465"/>
                      <a:pt x="641" y="465"/>
                      <a:pt x="642" y="464"/>
                    </a:cubicBezTo>
                    <a:cubicBezTo>
                      <a:pt x="642" y="464"/>
                      <a:pt x="642" y="464"/>
                      <a:pt x="642" y="464"/>
                    </a:cubicBezTo>
                    <a:cubicBezTo>
                      <a:pt x="642" y="464"/>
                      <a:pt x="643" y="464"/>
                      <a:pt x="641" y="464"/>
                    </a:cubicBezTo>
                    <a:cubicBezTo>
                      <a:pt x="641" y="464"/>
                      <a:pt x="641" y="464"/>
                      <a:pt x="641" y="464"/>
                    </a:cubicBezTo>
                    <a:cubicBezTo>
                      <a:pt x="641" y="464"/>
                      <a:pt x="641" y="464"/>
                      <a:pt x="641" y="464"/>
                    </a:cubicBezTo>
                    <a:cubicBezTo>
                      <a:pt x="641" y="464"/>
                      <a:pt x="641" y="464"/>
                      <a:pt x="641" y="464"/>
                    </a:cubicBezTo>
                    <a:cubicBezTo>
                      <a:pt x="641" y="464"/>
                      <a:pt x="641" y="464"/>
                      <a:pt x="641" y="464"/>
                    </a:cubicBezTo>
                    <a:cubicBezTo>
                      <a:pt x="642" y="464"/>
                      <a:pt x="642" y="464"/>
                      <a:pt x="642" y="464"/>
                    </a:cubicBezTo>
                    <a:cubicBezTo>
                      <a:pt x="642" y="464"/>
                      <a:pt x="642" y="464"/>
                      <a:pt x="642" y="464"/>
                    </a:cubicBezTo>
                    <a:cubicBezTo>
                      <a:pt x="642" y="464"/>
                      <a:pt x="642" y="464"/>
                      <a:pt x="642" y="464"/>
                    </a:cubicBezTo>
                    <a:cubicBezTo>
                      <a:pt x="643" y="464"/>
                      <a:pt x="643" y="464"/>
                      <a:pt x="643" y="463"/>
                    </a:cubicBezTo>
                    <a:cubicBezTo>
                      <a:pt x="645" y="463"/>
                      <a:pt x="646" y="462"/>
                      <a:pt x="647" y="461"/>
                    </a:cubicBezTo>
                    <a:cubicBezTo>
                      <a:pt x="649" y="459"/>
                      <a:pt x="650" y="457"/>
                      <a:pt x="653" y="457"/>
                    </a:cubicBezTo>
                    <a:cubicBezTo>
                      <a:pt x="654" y="459"/>
                      <a:pt x="654" y="459"/>
                      <a:pt x="654" y="459"/>
                    </a:cubicBezTo>
                    <a:cubicBezTo>
                      <a:pt x="655" y="461"/>
                      <a:pt x="654" y="461"/>
                      <a:pt x="653" y="462"/>
                    </a:cubicBezTo>
                    <a:cubicBezTo>
                      <a:pt x="654" y="463"/>
                      <a:pt x="655" y="463"/>
                      <a:pt x="655" y="461"/>
                    </a:cubicBezTo>
                    <a:cubicBezTo>
                      <a:pt x="655" y="460"/>
                      <a:pt x="654" y="458"/>
                      <a:pt x="653" y="457"/>
                    </a:cubicBezTo>
                    <a:cubicBezTo>
                      <a:pt x="655" y="456"/>
                      <a:pt x="655" y="454"/>
                      <a:pt x="658" y="453"/>
                    </a:cubicBezTo>
                    <a:cubicBezTo>
                      <a:pt x="659" y="455"/>
                      <a:pt x="658" y="456"/>
                      <a:pt x="656" y="457"/>
                    </a:cubicBezTo>
                    <a:cubicBezTo>
                      <a:pt x="660" y="460"/>
                      <a:pt x="661" y="453"/>
                      <a:pt x="663" y="450"/>
                    </a:cubicBezTo>
                    <a:cubicBezTo>
                      <a:pt x="664" y="447"/>
                      <a:pt x="665" y="453"/>
                      <a:pt x="666" y="452"/>
                    </a:cubicBezTo>
                    <a:cubicBezTo>
                      <a:pt x="667" y="450"/>
                      <a:pt x="670" y="448"/>
                      <a:pt x="674" y="446"/>
                    </a:cubicBezTo>
                    <a:cubicBezTo>
                      <a:pt x="675" y="445"/>
                      <a:pt x="677" y="444"/>
                      <a:pt x="679" y="444"/>
                    </a:cubicBezTo>
                    <a:cubicBezTo>
                      <a:pt x="681" y="443"/>
                      <a:pt x="682" y="443"/>
                      <a:pt x="683" y="444"/>
                    </a:cubicBezTo>
                    <a:cubicBezTo>
                      <a:pt x="684" y="441"/>
                      <a:pt x="684" y="441"/>
                      <a:pt x="682" y="438"/>
                    </a:cubicBezTo>
                    <a:cubicBezTo>
                      <a:pt x="683" y="436"/>
                      <a:pt x="685" y="437"/>
                      <a:pt x="686" y="439"/>
                    </a:cubicBezTo>
                    <a:cubicBezTo>
                      <a:pt x="686" y="433"/>
                      <a:pt x="691" y="435"/>
                      <a:pt x="695" y="435"/>
                    </a:cubicBezTo>
                    <a:cubicBezTo>
                      <a:pt x="697" y="433"/>
                      <a:pt x="692" y="432"/>
                      <a:pt x="693" y="432"/>
                    </a:cubicBezTo>
                    <a:cubicBezTo>
                      <a:pt x="695" y="431"/>
                      <a:pt x="695" y="432"/>
                      <a:pt x="695" y="433"/>
                    </a:cubicBezTo>
                    <a:cubicBezTo>
                      <a:pt x="697" y="432"/>
                      <a:pt x="694" y="428"/>
                      <a:pt x="697" y="428"/>
                    </a:cubicBezTo>
                    <a:cubicBezTo>
                      <a:pt x="699" y="430"/>
                      <a:pt x="700" y="433"/>
                      <a:pt x="703" y="436"/>
                    </a:cubicBezTo>
                    <a:cubicBezTo>
                      <a:pt x="704" y="435"/>
                      <a:pt x="700" y="432"/>
                      <a:pt x="699" y="430"/>
                    </a:cubicBezTo>
                    <a:cubicBezTo>
                      <a:pt x="701" y="428"/>
                      <a:pt x="703" y="431"/>
                      <a:pt x="705" y="430"/>
                    </a:cubicBezTo>
                    <a:cubicBezTo>
                      <a:pt x="703" y="429"/>
                      <a:pt x="702" y="426"/>
                      <a:pt x="702" y="424"/>
                    </a:cubicBezTo>
                    <a:cubicBezTo>
                      <a:pt x="702" y="422"/>
                      <a:pt x="703" y="421"/>
                      <a:pt x="706" y="424"/>
                    </a:cubicBezTo>
                    <a:cubicBezTo>
                      <a:pt x="705" y="426"/>
                      <a:pt x="703" y="424"/>
                      <a:pt x="702" y="424"/>
                    </a:cubicBezTo>
                    <a:cubicBezTo>
                      <a:pt x="703" y="426"/>
                      <a:pt x="705" y="426"/>
                      <a:pt x="705" y="429"/>
                    </a:cubicBezTo>
                    <a:cubicBezTo>
                      <a:pt x="706" y="424"/>
                      <a:pt x="707" y="427"/>
                      <a:pt x="711" y="426"/>
                    </a:cubicBezTo>
                    <a:cubicBezTo>
                      <a:pt x="709" y="424"/>
                      <a:pt x="708" y="420"/>
                      <a:pt x="705" y="418"/>
                    </a:cubicBezTo>
                    <a:cubicBezTo>
                      <a:pt x="707" y="418"/>
                      <a:pt x="710" y="417"/>
                      <a:pt x="712" y="418"/>
                    </a:cubicBezTo>
                    <a:cubicBezTo>
                      <a:pt x="714" y="420"/>
                      <a:pt x="712" y="421"/>
                      <a:pt x="711" y="422"/>
                    </a:cubicBezTo>
                    <a:cubicBezTo>
                      <a:pt x="710" y="423"/>
                      <a:pt x="714" y="424"/>
                      <a:pt x="715" y="425"/>
                    </a:cubicBezTo>
                    <a:cubicBezTo>
                      <a:pt x="716" y="424"/>
                      <a:pt x="713" y="424"/>
                      <a:pt x="713" y="422"/>
                    </a:cubicBezTo>
                    <a:cubicBezTo>
                      <a:pt x="715" y="422"/>
                      <a:pt x="716" y="422"/>
                      <a:pt x="718" y="420"/>
                    </a:cubicBezTo>
                    <a:cubicBezTo>
                      <a:pt x="720" y="421"/>
                      <a:pt x="718" y="421"/>
                      <a:pt x="720" y="424"/>
                    </a:cubicBezTo>
                    <a:cubicBezTo>
                      <a:pt x="721" y="421"/>
                      <a:pt x="719" y="419"/>
                      <a:pt x="718" y="417"/>
                    </a:cubicBezTo>
                    <a:cubicBezTo>
                      <a:pt x="717" y="415"/>
                      <a:pt x="717" y="413"/>
                      <a:pt x="719" y="412"/>
                    </a:cubicBezTo>
                    <a:cubicBezTo>
                      <a:pt x="718" y="411"/>
                      <a:pt x="717" y="411"/>
                      <a:pt x="716" y="411"/>
                    </a:cubicBezTo>
                    <a:cubicBezTo>
                      <a:pt x="716" y="409"/>
                      <a:pt x="716" y="407"/>
                      <a:pt x="718" y="405"/>
                    </a:cubicBezTo>
                    <a:cubicBezTo>
                      <a:pt x="719" y="404"/>
                      <a:pt x="721" y="403"/>
                      <a:pt x="723" y="402"/>
                    </a:cubicBezTo>
                    <a:cubicBezTo>
                      <a:pt x="726" y="400"/>
                      <a:pt x="730" y="398"/>
                      <a:pt x="729" y="394"/>
                    </a:cubicBezTo>
                    <a:cubicBezTo>
                      <a:pt x="732" y="394"/>
                      <a:pt x="732" y="396"/>
                      <a:pt x="732" y="392"/>
                    </a:cubicBezTo>
                    <a:cubicBezTo>
                      <a:pt x="737" y="396"/>
                      <a:pt x="737" y="399"/>
                      <a:pt x="737" y="402"/>
                    </a:cubicBezTo>
                    <a:cubicBezTo>
                      <a:pt x="735" y="401"/>
                      <a:pt x="735" y="400"/>
                      <a:pt x="734" y="399"/>
                    </a:cubicBezTo>
                    <a:cubicBezTo>
                      <a:pt x="731" y="400"/>
                      <a:pt x="725" y="400"/>
                      <a:pt x="726" y="407"/>
                    </a:cubicBezTo>
                    <a:cubicBezTo>
                      <a:pt x="728" y="405"/>
                      <a:pt x="730" y="404"/>
                      <a:pt x="732" y="403"/>
                    </a:cubicBezTo>
                    <a:cubicBezTo>
                      <a:pt x="734" y="403"/>
                      <a:pt x="737" y="402"/>
                      <a:pt x="738" y="400"/>
                    </a:cubicBezTo>
                    <a:cubicBezTo>
                      <a:pt x="740" y="403"/>
                      <a:pt x="740" y="403"/>
                      <a:pt x="743" y="404"/>
                    </a:cubicBezTo>
                    <a:cubicBezTo>
                      <a:pt x="743" y="401"/>
                      <a:pt x="737" y="401"/>
                      <a:pt x="738" y="398"/>
                    </a:cubicBezTo>
                    <a:cubicBezTo>
                      <a:pt x="741" y="399"/>
                      <a:pt x="740" y="393"/>
                      <a:pt x="745" y="393"/>
                    </a:cubicBezTo>
                    <a:cubicBezTo>
                      <a:pt x="745" y="392"/>
                      <a:pt x="743" y="392"/>
                      <a:pt x="743" y="392"/>
                    </a:cubicBezTo>
                    <a:cubicBezTo>
                      <a:pt x="741" y="390"/>
                      <a:pt x="747" y="393"/>
                      <a:pt x="747" y="390"/>
                    </a:cubicBezTo>
                    <a:cubicBezTo>
                      <a:pt x="746" y="390"/>
                      <a:pt x="745" y="390"/>
                      <a:pt x="744" y="390"/>
                    </a:cubicBezTo>
                    <a:cubicBezTo>
                      <a:pt x="742" y="388"/>
                      <a:pt x="746" y="390"/>
                      <a:pt x="746" y="389"/>
                    </a:cubicBezTo>
                    <a:cubicBezTo>
                      <a:pt x="745" y="388"/>
                      <a:pt x="745" y="389"/>
                      <a:pt x="744" y="389"/>
                    </a:cubicBezTo>
                    <a:cubicBezTo>
                      <a:pt x="742" y="387"/>
                      <a:pt x="745" y="386"/>
                      <a:pt x="744" y="384"/>
                    </a:cubicBezTo>
                    <a:cubicBezTo>
                      <a:pt x="746" y="384"/>
                      <a:pt x="750" y="385"/>
                      <a:pt x="748" y="381"/>
                    </a:cubicBezTo>
                    <a:cubicBezTo>
                      <a:pt x="750" y="380"/>
                      <a:pt x="752" y="379"/>
                      <a:pt x="754" y="378"/>
                    </a:cubicBezTo>
                    <a:cubicBezTo>
                      <a:pt x="755" y="377"/>
                      <a:pt x="757" y="375"/>
                      <a:pt x="759" y="374"/>
                    </a:cubicBezTo>
                    <a:cubicBezTo>
                      <a:pt x="762" y="371"/>
                      <a:pt x="764" y="367"/>
                      <a:pt x="767" y="364"/>
                    </a:cubicBezTo>
                    <a:cubicBezTo>
                      <a:pt x="770" y="366"/>
                      <a:pt x="770" y="366"/>
                      <a:pt x="770" y="366"/>
                    </a:cubicBezTo>
                    <a:cubicBezTo>
                      <a:pt x="769" y="362"/>
                      <a:pt x="771" y="359"/>
                      <a:pt x="772" y="357"/>
                    </a:cubicBezTo>
                    <a:cubicBezTo>
                      <a:pt x="773" y="356"/>
                      <a:pt x="774" y="354"/>
                      <a:pt x="774" y="353"/>
                    </a:cubicBezTo>
                    <a:cubicBezTo>
                      <a:pt x="775" y="352"/>
                      <a:pt x="776" y="351"/>
                      <a:pt x="777" y="349"/>
                    </a:cubicBezTo>
                    <a:cubicBezTo>
                      <a:pt x="778" y="351"/>
                      <a:pt x="778" y="353"/>
                      <a:pt x="778" y="355"/>
                    </a:cubicBezTo>
                    <a:cubicBezTo>
                      <a:pt x="778" y="356"/>
                      <a:pt x="777" y="358"/>
                      <a:pt x="776" y="359"/>
                    </a:cubicBezTo>
                    <a:cubicBezTo>
                      <a:pt x="775" y="360"/>
                      <a:pt x="774" y="362"/>
                      <a:pt x="773" y="363"/>
                    </a:cubicBezTo>
                    <a:cubicBezTo>
                      <a:pt x="772" y="364"/>
                      <a:pt x="770" y="366"/>
                      <a:pt x="770" y="367"/>
                    </a:cubicBezTo>
                    <a:cubicBezTo>
                      <a:pt x="768" y="371"/>
                      <a:pt x="770" y="376"/>
                      <a:pt x="766" y="378"/>
                    </a:cubicBezTo>
                    <a:close/>
                    <a:moveTo>
                      <a:pt x="785" y="333"/>
                    </a:moveTo>
                    <a:cubicBezTo>
                      <a:pt x="788" y="336"/>
                      <a:pt x="787" y="339"/>
                      <a:pt x="785" y="342"/>
                    </a:cubicBezTo>
                    <a:cubicBezTo>
                      <a:pt x="784" y="343"/>
                      <a:pt x="784" y="344"/>
                      <a:pt x="783" y="344"/>
                    </a:cubicBezTo>
                    <a:cubicBezTo>
                      <a:pt x="783" y="345"/>
                      <a:pt x="782" y="346"/>
                      <a:pt x="782" y="346"/>
                    </a:cubicBezTo>
                    <a:cubicBezTo>
                      <a:pt x="781" y="348"/>
                      <a:pt x="780" y="349"/>
                      <a:pt x="780" y="351"/>
                    </a:cubicBezTo>
                    <a:cubicBezTo>
                      <a:pt x="777" y="347"/>
                      <a:pt x="779" y="344"/>
                      <a:pt x="780" y="341"/>
                    </a:cubicBezTo>
                    <a:cubicBezTo>
                      <a:pt x="782" y="338"/>
                      <a:pt x="784" y="335"/>
                      <a:pt x="785" y="333"/>
                    </a:cubicBezTo>
                    <a:close/>
                    <a:moveTo>
                      <a:pt x="617" y="261"/>
                    </a:moveTo>
                    <a:cubicBezTo>
                      <a:pt x="620" y="265"/>
                      <a:pt x="617" y="264"/>
                      <a:pt x="618" y="265"/>
                    </a:cubicBezTo>
                    <a:cubicBezTo>
                      <a:pt x="616" y="263"/>
                      <a:pt x="614" y="261"/>
                      <a:pt x="617" y="261"/>
                    </a:cubicBezTo>
                    <a:close/>
                    <a:moveTo>
                      <a:pt x="732" y="422"/>
                    </a:moveTo>
                    <a:cubicBezTo>
                      <a:pt x="734" y="424"/>
                      <a:pt x="734" y="426"/>
                      <a:pt x="732" y="427"/>
                    </a:cubicBezTo>
                    <a:cubicBezTo>
                      <a:pt x="730" y="424"/>
                      <a:pt x="730" y="424"/>
                      <a:pt x="730" y="424"/>
                    </a:cubicBezTo>
                    <a:cubicBezTo>
                      <a:pt x="731" y="424"/>
                      <a:pt x="731" y="423"/>
                      <a:pt x="732" y="422"/>
                    </a:cubicBezTo>
                    <a:close/>
                    <a:moveTo>
                      <a:pt x="581" y="250"/>
                    </a:moveTo>
                    <a:cubicBezTo>
                      <a:pt x="583" y="252"/>
                      <a:pt x="580" y="250"/>
                      <a:pt x="580" y="251"/>
                    </a:cubicBezTo>
                    <a:cubicBezTo>
                      <a:pt x="579" y="249"/>
                      <a:pt x="579" y="249"/>
                      <a:pt x="580" y="249"/>
                    </a:cubicBezTo>
                    <a:cubicBezTo>
                      <a:pt x="580" y="249"/>
                      <a:pt x="580" y="249"/>
                      <a:pt x="580" y="250"/>
                    </a:cubicBezTo>
                    <a:cubicBezTo>
                      <a:pt x="580" y="250"/>
                      <a:pt x="581" y="250"/>
                      <a:pt x="581" y="250"/>
                    </a:cubicBezTo>
                    <a:close/>
                    <a:moveTo>
                      <a:pt x="717" y="416"/>
                    </a:moveTo>
                    <a:cubicBezTo>
                      <a:pt x="716" y="417"/>
                      <a:pt x="712" y="412"/>
                      <a:pt x="712" y="411"/>
                    </a:cubicBezTo>
                    <a:cubicBezTo>
                      <a:pt x="714" y="410"/>
                      <a:pt x="715" y="414"/>
                      <a:pt x="717" y="416"/>
                    </a:cubicBezTo>
                    <a:close/>
                    <a:moveTo>
                      <a:pt x="715" y="416"/>
                    </a:moveTo>
                    <a:cubicBezTo>
                      <a:pt x="716" y="417"/>
                      <a:pt x="715" y="418"/>
                      <a:pt x="714" y="418"/>
                    </a:cubicBezTo>
                    <a:cubicBezTo>
                      <a:pt x="713" y="416"/>
                      <a:pt x="712" y="417"/>
                      <a:pt x="710" y="415"/>
                    </a:cubicBezTo>
                    <a:cubicBezTo>
                      <a:pt x="712" y="414"/>
                      <a:pt x="714" y="416"/>
                      <a:pt x="715" y="416"/>
                    </a:cubicBezTo>
                    <a:close/>
                    <a:moveTo>
                      <a:pt x="593" y="266"/>
                    </a:moveTo>
                    <a:cubicBezTo>
                      <a:pt x="594" y="268"/>
                      <a:pt x="594" y="270"/>
                      <a:pt x="591" y="266"/>
                    </a:cubicBezTo>
                    <a:cubicBezTo>
                      <a:pt x="591" y="265"/>
                      <a:pt x="593" y="266"/>
                      <a:pt x="593" y="266"/>
                    </a:cubicBezTo>
                    <a:close/>
                    <a:moveTo>
                      <a:pt x="583" y="259"/>
                    </a:moveTo>
                    <a:cubicBezTo>
                      <a:pt x="583" y="259"/>
                      <a:pt x="582" y="258"/>
                      <a:pt x="582" y="258"/>
                    </a:cubicBezTo>
                    <a:cubicBezTo>
                      <a:pt x="582" y="258"/>
                      <a:pt x="582" y="258"/>
                      <a:pt x="582" y="259"/>
                    </a:cubicBezTo>
                    <a:cubicBezTo>
                      <a:pt x="582" y="259"/>
                      <a:pt x="581" y="257"/>
                      <a:pt x="581" y="257"/>
                    </a:cubicBezTo>
                    <a:cubicBezTo>
                      <a:pt x="581" y="256"/>
                      <a:pt x="581" y="256"/>
                      <a:pt x="583" y="259"/>
                    </a:cubicBezTo>
                    <a:close/>
                    <a:moveTo>
                      <a:pt x="720" y="460"/>
                    </a:moveTo>
                    <a:cubicBezTo>
                      <a:pt x="721" y="463"/>
                      <a:pt x="718" y="463"/>
                      <a:pt x="716" y="463"/>
                    </a:cubicBezTo>
                    <a:cubicBezTo>
                      <a:pt x="715" y="461"/>
                      <a:pt x="716" y="461"/>
                      <a:pt x="717" y="461"/>
                    </a:cubicBezTo>
                    <a:cubicBezTo>
                      <a:pt x="718" y="460"/>
                      <a:pt x="719" y="460"/>
                      <a:pt x="720" y="460"/>
                    </a:cubicBezTo>
                    <a:close/>
                    <a:moveTo>
                      <a:pt x="577" y="251"/>
                    </a:moveTo>
                    <a:cubicBezTo>
                      <a:pt x="579" y="255"/>
                      <a:pt x="576" y="251"/>
                      <a:pt x="578" y="254"/>
                    </a:cubicBezTo>
                    <a:cubicBezTo>
                      <a:pt x="578" y="254"/>
                      <a:pt x="576" y="250"/>
                      <a:pt x="576" y="251"/>
                    </a:cubicBezTo>
                    <a:cubicBezTo>
                      <a:pt x="575" y="250"/>
                      <a:pt x="576" y="251"/>
                      <a:pt x="577" y="251"/>
                    </a:cubicBezTo>
                    <a:close/>
                    <a:moveTo>
                      <a:pt x="820" y="644"/>
                    </a:moveTo>
                    <a:cubicBezTo>
                      <a:pt x="821" y="647"/>
                      <a:pt x="818" y="648"/>
                      <a:pt x="819" y="650"/>
                    </a:cubicBezTo>
                    <a:cubicBezTo>
                      <a:pt x="817" y="651"/>
                      <a:pt x="817" y="648"/>
                      <a:pt x="814" y="651"/>
                    </a:cubicBezTo>
                    <a:cubicBezTo>
                      <a:pt x="812" y="648"/>
                      <a:pt x="817" y="646"/>
                      <a:pt x="820" y="644"/>
                    </a:cubicBezTo>
                    <a:close/>
                    <a:moveTo>
                      <a:pt x="808" y="649"/>
                    </a:moveTo>
                    <a:cubicBezTo>
                      <a:pt x="804" y="652"/>
                      <a:pt x="801" y="656"/>
                      <a:pt x="795" y="658"/>
                    </a:cubicBezTo>
                    <a:cubicBezTo>
                      <a:pt x="795" y="653"/>
                      <a:pt x="805" y="651"/>
                      <a:pt x="808" y="649"/>
                    </a:cubicBezTo>
                    <a:close/>
                    <a:moveTo>
                      <a:pt x="820" y="675"/>
                    </a:moveTo>
                    <a:cubicBezTo>
                      <a:pt x="816" y="674"/>
                      <a:pt x="814" y="679"/>
                      <a:pt x="811" y="678"/>
                    </a:cubicBezTo>
                    <a:cubicBezTo>
                      <a:pt x="809" y="675"/>
                      <a:pt x="819" y="670"/>
                      <a:pt x="820" y="675"/>
                    </a:cubicBezTo>
                    <a:close/>
                    <a:moveTo>
                      <a:pt x="806" y="654"/>
                    </a:moveTo>
                    <a:cubicBezTo>
                      <a:pt x="807" y="657"/>
                      <a:pt x="804" y="661"/>
                      <a:pt x="801" y="660"/>
                    </a:cubicBezTo>
                    <a:cubicBezTo>
                      <a:pt x="802" y="658"/>
                      <a:pt x="803" y="654"/>
                      <a:pt x="806" y="654"/>
                    </a:cubicBezTo>
                    <a:close/>
                    <a:moveTo>
                      <a:pt x="788" y="663"/>
                    </a:moveTo>
                    <a:cubicBezTo>
                      <a:pt x="787" y="666"/>
                      <a:pt x="785" y="669"/>
                      <a:pt x="781" y="670"/>
                    </a:cubicBezTo>
                    <a:cubicBezTo>
                      <a:pt x="779" y="668"/>
                      <a:pt x="784" y="667"/>
                      <a:pt x="786" y="666"/>
                    </a:cubicBezTo>
                    <a:cubicBezTo>
                      <a:pt x="785" y="664"/>
                      <a:pt x="782" y="667"/>
                      <a:pt x="780" y="668"/>
                    </a:cubicBezTo>
                    <a:cubicBezTo>
                      <a:pt x="781" y="663"/>
                      <a:pt x="784" y="664"/>
                      <a:pt x="788" y="663"/>
                    </a:cubicBezTo>
                    <a:close/>
                    <a:moveTo>
                      <a:pt x="755" y="687"/>
                    </a:moveTo>
                    <a:cubicBezTo>
                      <a:pt x="755" y="690"/>
                      <a:pt x="753" y="691"/>
                      <a:pt x="750" y="691"/>
                    </a:cubicBezTo>
                    <a:cubicBezTo>
                      <a:pt x="748" y="692"/>
                      <a:pt x="745" y="692"/>
                      <a:pt x="744" y="694"/>
                    </a:cubicBezTo>
                    <a:cubicBezTo>
                      <a:pt x="745" y="691"/>
                      <a:pt x="746" y="691"/>
                      <a:pt x="748" y="690"/>
                    </a:cubicBezTo>
                    <a:cubicBezTo>
                      <a:pt x="750" y="689"/>
                      <a:pt x="753" y="689"/>
                      <a:pt x="755" y="687"/>
                    </a:cubicBezTo>
                    <a:close/>
                    <a:moveTo>
                      <a:pt x="748" y="685"/>
                    </a:moveTo>
                    <a:cubicBezTo>
                      <a:pt x="748" y="688"/>
                      <a:pt x="740" y="690"/>
                      <a:pt x="738" y="689"/>
                    </a:cubicBezTo>
                    <a:cubicBezTo>
                      <a:pt x="737" y="687"/>
                      <a:pt x="744" y="688"/>
                      <a:pt x="740" y="685"/>
                    </a:cubicBezTo>
                    <a:cubicBezTo>
                      <a:pt x="743" y="685"/>
                      <a:pt x="746" y="685"/>
                      <a:pt x="748" y="685"/>
                    </a:cubicBezTo>
                    <a:close/>
                    <a:moveTo>
                      <a:pt x="663" y="488"/>
                    </a:moveTo>
                    <a:cubicBezTo>
                      <a:pt x="661" y="491"/>
                      <a:pt x="659" y="493"/>
                      <a:pt x="657" y="495"/>
                    </a:cubicBezTo>
                    <a:cubicBezTo>
                      <a:pt x="657" y="495"/>
                      <a:pt x="656" y="496"/>
                      <a:pt x="655" y="497"/>
                    </a:cubicBezTo>
                    <a:cubicBezTo>
                      <a:pt x="654" y="497"/>
                      <a:pt x="654" y="497"/>
                      <a:pt x="654" y="498"/>
                    </a:cubicBezTo>
                    <a:cubicBezTo>
                      <a:pt x="654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3" y="498"/>
                      <a:pt x="653" y="498"/>
                      <a:pt x="653" y="498"/>
                    </a:cubicBezTo>
                    <a:cubicBezTo>
                      <a:pt x="652" y="499"/>
                      <a:pt x="651" y="499"/>
                      <a:pt x="651" y="500"/>
                    </a:cubicBezTo>
                    <a:cubicBezTo>
                      <a:pt x="650" y="497"/>
                      <a:pt x="654" y="498"/>
                      <a:pt x="651" y="495"/>
                    </a:cubicBezTo>
                    <a:cubicBezTo>
                      <a:pt x="652" y="495"/>
                      <a:pt x="652" y="495"/>
                      <a:pt x="652" y="495"/>
                    </a:cubicBezTo>
                    <a:cubicBezTo>
                      <a:pt x="652" y="495"/>
                      <a:pt x="652" y="495"/>
                      <a:pt x="652" y="495"/>
                    </a:cubicBezTo>
                    <a:cubicBezTo>
                      <a:pt x="652" y="495"/>
                      <a:pt x="652" y="495"/>
                      <a:pt x="652" y="495"/>
                    </a:cubicBezTo>
                    <a:cubicBezTo>
                      <a:pt x="652" y="495"/>
                      <a:pt x="652" y="495"/>
                      <a:pt x="652" y="495"/>
                    </a:cubicBezTo>
                    <a:cubicBezTo>
                      <a:pt x="652" y="495"/>
                      <a:pt x="652" y="495"/>
                      <a:pt x="652" y="495"/>
                    </a:cubicBezTo>
                    <a:cubicBezTo>
                      <a:pt x="652" y="495"/>
                      <a:pt x="652" y="495"/>
                      <a:pt x="652" y="495"/>
                    </a:cubicBezTo>
                    <a:cubicBezTo>
                      <a:pt x="652" y="494"/>
                      <a:pt x="652" y="494"/>
                      <a:pt x="652" y="494"/>
                    </a:cubicBezTo>
                    <a:cubicBezTo>
                      <a:pt x="653" y="494"/>
                      <a:pt x="653" y="494"/>
                      <a:pt x="653" y="494"/>
                    </a:cubicBezTo>
                    <a:cubicBezTo>
                      <a:pt x="654" y="494"/>
                      <a:pt x="654" y="494"/>
                      <a:pt x="655" y="493"/>
                    </a:cubicBezTo>
                    <a:cubicBezTo>
                      <a:pt x="656" y="493"/>
                      <a:pt x="657" y="492"/>
                      <a:pt x="657" y="491"/>
                    </a:cubicBezTo>
                    <a:cubicBezTo>
                      <a:pt x="659" y="490"/>
                      <a:pt x="661" y="489"/>
                      <a:pt x="663" y="488"/>
                    </a:cubicBezTo>
                    <a:close/>
                    <a:moveTo>
                      <a:pt x="742" y="692"/>
                    </a:moveTo>
                    <a:cubicBezTo>
                      <a:pt x="741" y="695"/>
                      <a:pt x="732" y="703"/>
                      <a:pt x="727" y="698"/>
                    </a:cubicBezTo>
                    <a:cubicBezTo>
                      <a:pt x="732" y="699"/>
                      <a:pt x="737" y="694"/>
                      <a:pt x="742" y="692"/>
                    </a:cubicBezTo>
                    <a:close/>
                    <a:moveTo>
                      <a:pt x="733" y="686"/>
                    </a:moveTo>
                    <a:cubicBezTo>
                      <a:pt x="734" y="689"/>
                      <a:pt x="731" y="693"/>
                      <a:pt x="729" y="692"/>
                    </a:cubicBezTo>
                    <a:cubicBezTo>
                      <a:pt x="729" y="689"/>
                      <a:pt x="729" y="687"/>
                      <a:pt x="733" y="686"/>
                    </a:cubicBezTo>
                    <a:close/>
                    <a:moveTo>
                      <a:pt x="729" y="693"/>
                    </a:moveTo>
                    <a:cubicBezTo>
                      <a:pt x="728" y="694"/>
                      <a:pt x="727" y="694"/>
                      <a:pt x="726" y="695"/>
                    </a:cubicBezTo>
                    <a:cubicBezTo>
                      <a:pt x="725" y="695"/>
                      <a:pt x="725" y="695"/>
                      <a:pt x="724" y="696"/>
                    </a:cubicBezTo>
                    <a:cubicBezTo>
                      <a:pt x="723" y="696"/>
                      <a:pt x="723" y="696"/>
                      <a:pt x="723" y="696"/>
                    </a:cubicBezTo>
                    <a:cubicBezTo>
                      <a:pt x="722" y="696"/>
                      <a:pt x="722" y="696"/>
                      <a:pt x="722" y="696"/>
                    </a:cubicBezTo>
                    <a:cubicBezTo>
                      <a:pt x="722" y="697"/>
                      <a:pt x="722" y="697"/>
                      <a:pt x="722" y="697"/>
                    </a:cubicBezTo>
                    <a:cubicBezTo>
                      <a:pt x="720" y="697"/>
                      <a:pt x="718" y="698"/>
                      <a:pt x="717" y="698"/>
                    </a:cubicBezTo>
                    <a:cubicBezTo>
                      <a:pt x="716" y="698"/>
                      <a:pt x="716" y="698"/>
                      <a:pt x="716" y="698"/>
                    </a:cubicBezTo>
                    <a:cubicBezTo>
                      <a:pt x="715" y="699"/>
                      <a:pt x="713" y="699"/>
                      <a:pt x="711" y="700"/>
                    </a:cubicBezTo>
                    <a:cubicBezTo>
                      <a:pt x="711" y="697"/>
                      <a:pt x="713" y="697"/>
                      <a:pt x="714" y="697"/>
                    </a:cubicBezTo>
                    <a:cubicBezTo>
                      <a:pt x="715" y="697"/>
                      <a:pt x="715" y="697"/>
                      <a:pt x="715" y="696"/>
                    </a:cubicBezTo>
                    <a:cubicBezTo>
                      <a:pt x="715" y="696"/>
                      <a:pt x="716" y="696"/>
                      <a:pt x="716" y="696"/>
                    </a:cubicBezTo>
                    <a:cubicBezTo>
                      <a:pt x="716" y="696"/>
                      <a:pt x="716" y="696"/>
                      <a:pt x="716" y="696"/>
                    </a:cubicBezTo>
                    <a:cubicBezTo>
                      <a:pt x="716" y="696"/>
                      <a:pt x="716" y="696"/>
                      <a:pt x="716" y="696"/>
                    </a:cubicBezTo>
                    <a:cubicBezTo>
                      <a:pt x="716" y="696"/>
                      <a:pt x="716" y="696"/>
                      <a:pt x="716" y="696"/>
                    </a:cubicBezTo>
                    <a:cubicBezTo>
                      <a:pt x="716" y="696"/>
                      <a:pt x="716" y="696"/>
                      <a:pt x="716" y="696"/>
                    </a:cubicBezTo>
                    <a:cubicBezTo>
                      <a:pt x="716" y="696"/>
                      <a:pt x="716" y="696"/>
                      <a:pt x="716" y="696"/>
                    </a:cubicBezTo>
                    <a:cubicBezTo>
                      <a:pt x="716" y="696"/>
                      <a:pt x="716" y="696"/>
                      <a:pt x="716" y="696"/>
                    </a:cubicBezTo>
                    <a:cubicBezTo>
                      <a:pt x="711" y="697"/>
                      <a:pt x="722" y="694"/>
                      <a:pt x="721" y="694"/>
                    </a:cubicBezTo>
                    <a:cubicBezTo>
                      <a:pt x="721" y="694"/>
                      <a:pt x="721" y="694"/>
                      <a:pt x="721" y="694"/>
                    </a:cubicBezTo>
                    <a:cubicBezTo>
                      <a:pt x="721" y="694"/>
                      <a:pt x="721" y="694"/>
                      <a:pt x="721" y="694"/>
                    </a:cubicBezTo>
                    <a:cubicBezTo>
                      <a:pt x="722" y="693"/>
                      <a:pt x="722" y="692"/>
                      <a:pt x="722" y="691"/>
                    </a:cubicBezTo>
                    <a:cubicBezTo>
                      <a:pt x="724" y="689"/>
                      <a:pt x="725" y="690"/>
                      <a:pt x="727" y="690"/>
                    </a:cubicBezTo>
                    <a:cubicBezTo>
                      <a:pt x="725" y="692"/>
                      <a:pt x="724" y="695"/>
                      <a:pt x="729" y="693"/>
                    </a:cubicBezTo>
                    <a:close/>
                    <a:moveTo>
                      <a:pt x="564" y="267"/>
                    </a:moveTo>
                    <a:cubicBezTo>
                      <a:pt x="565" y="270"/>
                      <a:pt x="565" y="268"/>
                      <a:pt x="565" y="269"/>
                    </a:cubicBezTo>
                    <a:cubicBezTo>
                      <a:pt x="564" y="265"/>
                      <a:pt x="564" y="265"/>
                      <a:pt x="564" y="267"/>
                    </a:cubicBezTo>
                    <a:close/>
                    <a:moveTo>
                      <a:pt x="704" y="700"/>
                    </a:moveTo>
                    <a:cubicBezTo>
                      <a:pt x="704" y="701"/>
                      <a:pt x="703" y="701"/>
                      <a:pt x="703" y="701"/>
                    </a:cubicBezTo>
                    <a:cubicBezTo>
                      <a:pt x="703" y="701"/>
                      <a:pt x="703" y="701"/>
                      <a:pt x="703" y="701"/>
                    </a:cubicBezTo>
                    <a:cubicBezTo>
                      <a:pt x="703" y="701"/>
                      <a:pt x="703" y="702"/>
                      <a:pt x="702" y="702"/>
                    </a:cubicBezTo>
                    <a:cubicBezTo>
                      <a:pt x="702" y="702"/>
                      <a:pt x="702" y="702"/>
                      <a:pt x="702" y="702"/>
                    </a:cubicBezTo>
                    <a:cubicBezTo>
                      <a:pt x="702" y="702"/>
                      <a:pt x="702" y="702"/>
                      <a:pt x="702" y="702"/>
                    </a:cubicBezTo>
                    <a:cubicBezTo>
                      <a:pt x="700" y="702"/>
                      <a:pt x="699" y="703"/>
                      <a:pt x="697" y="704"/>
                    </a:cubicBezTo>
                    <a:cubicBezTo>
                      <a:pt x="694" y="705"/>
                      <a:pt x="691" y="706"/>
                      <a:pt x="687" y="707"/>
                    </a:cubicBezTo>
                    <a:cubicBezTo>
                      <a:pt x="683" y="708"/>
                      <a:pt x="680" y="709"/>
                      <a:pt x="676" y="711"/>
                    </a:cubicBezTo>
                    <a:cubicBezTo>
                      <a:pt x="675" y="711"/>
                      <a:pt x="674" y="711"/>
                      <a:pt x="673" y="712"/>
                    </a:cubicBezTo>
                    <a:cubicBezTo>
                      <a:pt x="672" y="712"/>
                      <a:pt x="671" y="712"/>
                      <a:pt x="670" y="713"/>
                    </a:cubicBezTo>
                    <a:cubicBezTo>
                      <a:pt x="668" y="713"/>
                      <a:pt x="667" y="714"/>
                      <a:pt x="665" y="715"/>
                    </a:cubicBezTo>
                    <a:cubicBezTo>
                      <a:pt x="666" y="717"/>
                      <a:pt x="667" y="716"/>
                      <a:pt x="669" y="715"/>
                    </a:cubicBezTo>
                    <a:cubicBezTo>
                      <a:pt x="671" y="715"/>
                      <a:pt x="672" y="714"/>
                      <a:pt x="674" y="715"/>
                    </a:cubicBezTo>
                    <a:cubicBezTo>
                      <a:pt x="674" y="719"/>
                      <a:pt x="667" y="718"/>
                      <a:pt x="664" y="720"/>
                    </a:cubicBezTo>
                    <a:cubicBezTo>
                      <a:pt x="660" y="716"/>
                      <a:pt x="664" y="714"/>
                      <a:pt x="661" y="710"/>
                    </a:cubicBezTo>
                    <a:cubicBezTo>
                      <a:pt x="665" y="709"/>
                      <a:pt x="668" y="708"/>
                      <a:pt x="672" y="707"/>
                    </a:cubicBezTo>
                    <a:cubicBezTo>
                      <a:pt x="675" y="706"/>
                      <a:pt x="679" y="705"/>
                      <a:pt x="683" y="704"/>
                    </a:cubicBezTo>
                    <a:cubicBezTo>
                      <a:pt x="686" y="703"/>
                      <a:pt x="690" y="702"/>
                      <a:pt x="694" y="701"/>
                    </a:cubicBezTo>
                    <a:cubicBezTo>
                      <a:pt x="695" y="701"/>
                      <a:pt x="697" y="701"/>
                      <a:pt x="699" y="700"/>
                    </a:cubicBezTo>
                    <a:cubicBezTo>
                      <a:pt x="700" y="700"/>
                      <a:pt x="700" y="700"/>
                      <a:pt x="701" y="700"/>
                    </a:cubicBezTo>
                    <a:cubicBezTo>
                      <a:pt x="702" y="700"/>
                      <a:pt x="702" y="700"/>
                      <a:pt x="702" y="700"/>
                    </a:cubicBezTo>
                    <a:cubicBezTo>
                      <a:pt x="702" y="700"/>
                      <a:pt x="702" y="700"/>
                      <a:pt x="702" y="700"/>
                    </a:cubicBezTo>
                    <a:cubicBezTo>
                      <a:pt x="702" y="700"/>
                      <a:pt x="702" y="700"/>
                      <a:pt x="702" y="700"/>
                    </a:cubicBezTo>
                    <a:cubicBezTo>
                      <a:pt x="703" y="700"/>
                      <a:pt x="703" y="700"/>
                      <a:pt x="704" y="700"/>
                    </a:cubicBezTo>
                    <a:close/>
                    <a:moveTo>
                      <a:pt x="619" y="486"/>
                    </a:moveTo>
                    <a:cubicBezTo>
                      <a:pt x="621" y="491"/>
                      <a:pt x="616" y="491"/>
                      <a:pt x="613" y="492"/>
                    </a:cubicBezTo>
                    <a:cubicBezTo>
                      <a:pt x="612" y="487"/>
                      <a:pt x="617" y="487"/>
                      <a:pt x="619" y="486"/>
                    </a:cubicBezTo>
                    <a:close/>
                    <a:moveTo>
                      <a:pt x="613" y="497"/>
                    </a:moveTo>
                    <a:cubicBezTo>
                      <a:pt x="613" y="500"/>
                      <a:pt x="611" y="500"/>
                      <a:pt x="609" y="500"/>
                    </a:cubicBezTo>
                    <a:cubicBezTo>
                      <a:pt x="608" y="500"/>
                      <a:pt x="607" y="500"/>
                      <a:pt x="607" y="499"/>
                    </a:cubicBezTo>
                    <a:cubicBezTo>
                      <a:pt x="608" y="499"/>
                      <a:pt x="608" y="499"/>
                      <a:pt x="610" y="499"/>
                    </a:cubicBezTo>
                    <a:cubicBezTo>
                      <a:pt x="611" y="498"/>
                      <a:pt x="612" y="497"/>
                      <a:pt x="613" y="497"/>
                    </a:cubicBezTo>
                    <a:close/>
                    <a:moveTo>
                      <a:pt x="647" y="721"/>
                    </a:moveTo>
                    <a:cubicBezTo>
                      <a:pt x="649" y="725"/>
                      <a:pt x="642" y="723"/>
                      <a:pt x="639" y="725"/>
                    </a:cubicBezTo>
                    <a:cubicBezTo>
                      <a:pt x="640" y="721"/>
                      <a:pt x="642" y="723"/>
                      <a:pt x="647" y="721"/>
                    </a:cubicBezTo>
                    <a:close/>
                    <a:moveTo>
                      <a:pt x="637" y="719"/>
                    </a:moveTo>
                    <a:cubicBezTo>
                      <a:pt x="637" y="722"/>
                      <a:pt x="634" y="724"/>
                      <a:pt x="631" y="725"/>
                    </a:cubicBezTo>
                    <a:cubicBezTo>
                      <a:pt x="632" y="724"/>
                      <a:pt x="632" y="722"/>
                      <a:pt x="632" y="720"/>
                    </a:cubicBezTo>
                    <a:lnTo>
                      <a:pt x="637" y="719"/>
                    </a:lnTo>
                    <a:close/>
                    <a:moveTo>
                      <a:pt x="609" y="736"/>
                    </a:moveTo>
                    <a:cubicBezTo>
                      <a:pt x="609" y="737"/>
                      <a:pt x="604" y="740"/>
                      <a:pt x="604" y="737"/>
                    </a:cubicBezTo>
                    <a:cubicBezTo>
                      <a:pt x="603" y="738"/>
                      <a:pt x="603" y="739"/>
                      <a:pt x="603" y="740"/>
                    </a:cubicBezTo>
                    <a:cubicBezTo>
                      <a:pt x="599" y="739"/>
                      <a:pt x="601" y="738"/>
                      <a:pt x="601" y="736"/>
                    </a:cubicBezTo>
                    <a:cubicBezTo>
                      <a:pt x="605" y="734"/>
                      <a:pt x="605" y="737"/>
                      <a:pt x="609" y="736"/>
                    </a:cubicBezTo>
                    <a:close/>
                    <a:moveTo>
                      <a:pt x="596" y="736"/>
                    </a:moveTo>
                    <a:cubicBezTo>
                      <a:pt x="595" y="737"/>
                      <a:pt x="595" y="738"/>
                      <a:pt x="596" y="738"/>
                    </a:cubicBezTo>
                    <a:cubicBezTo>
                      <a:pt x="597" y="741"/>
                      <a:pt x="592" y="739"/>
                      <a:pt x="590" y="740"/>
                    </a:cubicBezTo>
                    <a:cubicBezTo>
                      <a:pt x="591" y="738"/>
                      <a:pt x="592" y="736"/>
                      <a:pt x="596" y="736"/>
                    </a:cubicBezTo>
                    <a:close/>
                    <a:moveTo>
                      <a:pt x="566" y="748"/>
                    </a:moveTo>
                    <a:cubicBezTo>
                      <a:pt x="565" y="752"/>
                      <a:pt x="561" y="748"/>
                      <a:pt x="557" y="750"/>
                    </a:cubicBezTo>
                    <a:cubicBezTo>
                      <a:pt x="556" y="746"/>
                      <a:pt x="563" y="749"/>
                      <a:pt x="566" y="748"/>
                    </a:cubicBezTo>
                    <a:close/>
                    <a:moveTo>
                      <a:pt x="563" y="786"/>
                    </a:moveTo>
                    <a:cubicBezTo>
                      <a:pt x="558" y="785"/>
                      <a:pt x="552" y="783"/>
                      <a:pt x="553" y="777"/>
                    </a:cubicBezTo>
                    <a:cubicBezTo>
                      <a:pt x="556" y="780"/>
                      <a:pt x="562" y="781"/>
                      <a:pt x="563" y="786"/>
                    </a:cubicBezTo>
                    <a:close/>
                    <a:moveTo>
                      <a:pt x="559" y="754"/>
                    </a:moveTo>
                    <a:cubicBezTo>
                      <a:pt x="558" y="755"/>
                      <a:pt x="551" y="757"/>
                      <a:pt x="558" y="758"/>
                    </a:cubicBezTo>
                    <a:cubicBezTo>
                      <a:pt x="556" y="763"/>
                      <a:pt x="550" y="759"/>
                      <a:pt x="545" y="759"/>
                    </a:cubicBezTo>
                    <a:cubicBezTo>
                      <a:pt x="547" y="757"/>
                      <a:pt x="549" y="757"/>
                      <a:pt x="551" y="756"/>
                    </a:cubicBezTo>
                    <a:cubicBezTo>
                      <a:pt x="553" y="755"/>
                      <a:pt x="556" y="755"/>
                      <a:pt x="559" y="754"/>
                    </a:cubicBezTo>
                    <a:close/>
                    <a:moveTo>
                      <a:pt x="556" y="263"/>
                    </a:moveTo>
                    <a:cubicBezTo>
                      <a:pt x="556" y="266"/>
                      <a:pt x="556" y="266"/>
                      <a:pt x="556" y="268"/>
                    </a:cubicBezTo>
                    <a:cubicBezTo>
                      <a:pt x="555" y="266"/>
                      <a:pt x="555" y="266"/>
                      <a:pt x="554" y="266"/>
                    </a:cubicBezTo>
                    <a:cubicBezTo>
                      <a:pt x="555" y="262"/>
                      <a:pt x="555" y="264"/>
                      <a:pt x="556" y="263"/>
                    </a:cubicBezTo>
                    <a:close/>
                    <a:moveTo>
                      <a:pt x="550" y="778"/>
                    </a:moveTo>
                    <a:cubicBezTo>
                      <a:pt x="551" y="781"/>
                      <a:pt x="548" y="782"/>
                      <a:pt x="546" y="782"/>
                    </a:cubicBezTo>
                    <a:cubicBezTo>
                      <a:pt x="543" y="782"/>
                      <a:pt x="540" y="780"/>
                      <a:pt x="541" y="778"/>
                    </a:cubicBezTo>
                    <a:cubicBezTo>
                      <a:pt x="546" y="779"/>
                      <a:pt x="547" y="776"/>
                      <a:pt x="550" y="778"/>
                    </a:cubicBezTo>
                    <a:close/>
                    <a:moveTo>
                      <a:pt x="548" y="751"/>
                    </a:moveTo>
                    <a:cubicBezTo>
                      <a:pt x="547" y="755"/>
                      <a:pt x="539" y="754"/>
                      <a:pt x="537" y="752"/>
                    </a:cubicBezTo>
                    <a:cubicBezTo>
                      <a:pt x="540" y="750"/>
                      <a:pt x="542" y="753"/>
                      <a:pt x="548" y="751"/>
                    </a:cubicBezTo>
                    <a:close/>
                    <a:moveTo>
                      <a:pt x="554" y="265"/>
                    </a:moveTo>
                    <a:cubicBezTo>
                      <a:pt x="554" y="269"/>
                      <a:pt x="553" y="267"/>
                      <a:pt x="553" y="266"/>
                    </a:cubicBezTo>
                    <a:cubicBezTo>
                      <a:pt x="554" y="264"/>
                      <a:pt x="554" y="263"/>
                      <a:pt x="554" y="265"/>
                    </a:cubicBezTo>
                    <a:close/>
                    <a:moveTo>
                      <a:pt x="526" y="762"/>
                    </a:moveTo>
                    <a:cubicBezTo>
                      <a:pt x="526" y="765"/>
                      <a:pt x="521" y="766"/>
                      <a:pt x="519" y="764"/>
                    </a:cubicBezTo>
                    <a:cubicBezTo>
                      <a:pt x="521" y="762"/>
                      <a:pt x="523" y="762"/>
                      <a:pt x="526" y="762"/>
                    </a:cubicBezTo>
                    <a:close/>
                    <a:moveTo>
                      <a:pt x="499" y="769"/>
                    </a:moveTo>
                    <a:cubicBezTo>
                      <a:pt x="494" y="768"/>
                      <a:pt x="490" y="769"/>
                      <a:pt x="486" y="769"/>
                    </a:cubicBezTo>
                    <a:cubicBezTo>
                      <a:pt x="482" y="770"/>
                      <a:pt x="479" y="770"/>
                      <a:pt x="476" y="769"/>
                    </a:cubicBezTo>
                    <a:cubicBezTo>
                      <a:pt x="475" y="765"/>
                      <a:pt x="478" y="766"/>
                      <a:pt x="478" y="762"/>
                    </a:cubicBezTo>
                    <a:cubicBezTo>
                      <a:pt x="480" y="765"/>
                      <a:pt x="487" y="763"/>
                      <a:pt x="485" y="768"/>
                    </a:cubicBezTo>
                    <a:cubicBezTo>
                      <a:pt x="488" y="764"/>
                      <a:pt x="494" y="769"/>
                      <a:pt x="499" y="769"/>
                    </a:cubicBezTo>
                    <a:close/>
                    <a:moveTo>
                      <a:pt x="496" y="768"/>
                    </a:moveTo>
                    <a:cubicBezTo>
                      <a:pt x="494" y="766"/>
                      <a:pt x="496" y="761"/>
                      <a:pt x="501" y="763"/>
                    </a:cubicBezTo>
                    <a:cubicBezTo>
                      <a:pt x="496" y="769"/>
                      <a:pt x="507" y="762"/>
                      <a:pt x="507" y="769"/>
                    </a:cubicBezTo>
                    <a:cubicBezTo>
                      <a:pt x="502" y="767"/>
                      <a:pt x="502" y="768"/>
                      <a:pt x="496" y="768"/>
                    </a:cubicBezTo>
                    <a:close/>
                    <a:moveTo>
                      <a:pt x="479" y="787"/>
                    </a:moveTo>
                    <a:cubicBezTo>
                      <a:pt x="475" y="790"/>
                      <a:pt x="473" y="787"/>
                      <a:pt x="469" y="786"/>
                    </a:cubicBezTo>
                    <a:cubicBezTo>
                      <a:pt x="473" y="783"/>
                      <a:pt x="475" y="786"/>
                      <a:pt x="479" y="787"/>
                    </a:cubicBezTo>
                    <a:close/>
                    <a:moveTo>
                      <a:pt x="548" y="251"/>
                    </a:moveTo>
                    <a:cubicBezTo>
                      <a:pt x="547" y="252"/>
                      <a:pt x="547" y="252"/>
                      <a:pt x="546" y="254"/>
                    </a:cubicBezTo>
                    <a:cubicBezTo>
                      <a:pt x="546" y="254"/>
                      <a:pt x="547" y="252"/>
                      <a:pt x="546" y="253"/>
                    </a:cubicBezTo>
                    <a:cubicBezTo>
                      <a:pt x="547" y="249"/>
                      <a:pt x="548" y="249"/>
                      <a:pt x="548" y="251"/>
                    </a:cubicBezTo>
                    <a:close/>
                    <a:moveTo>
                      <a:pt x="387" y="744"/>
                    </a:moveTo>
                    <a:cubicBezTo>
                      <a:pt x="382" y="747"/>
                      <a:pt x="379" y="741"/>
                      <a:pt x="375" y="745"/>
                    </a:cubicBezTo>
                    <a:cubicBezTo>
                      <a:pt x="372" y="744"/>
                      <a:pt x="370" y="742"/>
                      <a:pt x="368" y="741"/>
                    </a:cubicBezTo>
                    <a:cubicBezTo>
                      <a:pt x="366" y="740"/>
                      <a:pt x="364" y="740"/>
                      <a:pt x="361" y="740"/>
                    </a:cubicBezTo>
                    <a:cubicBezTo>
                      <a:pt x="363" y="735"/>
                      <a:pt x="363" y="735"/>
                      <a:pt x="363" y="735"/>
                    </a:cubicBezTo>
                    <a:cubicBezTo>
                      <a:pt x="369" y="739"/>
                      <a:pt x="379" y="740"/>
                      <a:pt x="387" y="744"/>
                    </a:cubicBezTo>
                    <a:close/>
                    <a:moveTo>
                      <a:pt x="546" y="252"/>
                    </a:moveTo>
                    <a:cubicBezTo>
                      <a:pt x="546" y="250"/>
                      <a:pt x="545" y="252"/>
                      <a:pt x="546" y="250"/>
                    </a:cubicBezTo>
                    <a:cubicBezTo>
                      <a:pt x="546" y="249"/>
                      <a:pt x="547" y="248"/>
                      <a:pt x="547" y="248"/>
                    </a:cubicBezTo>
                    <a:cubicBezTo>
                      <a:pt x="547" y="249"/>
                      <a:pt x="546" y="250"/>
                      <a:pt x="546" y="252"/>
                    </a:cubicBezTo>
                    <a:close/>
                    <a:moveTo>
                      <a:pt x="360" y="738"/>
                    </a:moveTo>
                    <a:cubicBezTo>
                      <a:pt x="354" y="742"/>
                      <a:pt x="344" y="737"/>
                      <a:pt x="341" y="732"/>
                    </a:cubicBezTo>
                    <a:cubicBezTo>
                      <a:pt x="334" y="734"/>
                      <a:pt x="328" y="736"/>
                      <a:pt x="320" y="728"/>
                    </a:cubicBezTo>
                    <a:cubicBezTo>
                      <a:pt x="325" y="726"/>
                      <a:pt x="332" y="734"/>
                      <a:pt x="337" y="726"/>
                    </a:cubicBezTo>
                    <a:cubicBezTo>
                      <a:pt x="340" y="728"/>
                      <a:pt x="342" y="729"/>
                      <a:pt x="344" y="730"/>
                    </a:cubicBezTo>
                    <a:cubicBezTo>
                      <a:pt x="347" y="731"/>
                      <a:pt x="349" y="732"/>
                      <a:pt x="351" y="733"/>
                    </a:cubicBezTo>
                    <a:cubicBezTo>
                      <a:pt x="355" y="735"/>
                      <a:pt x="358" y="736"/>
                      <a:pt x="360" y="738"/>
                    </a:cubicBezTo>
                    <a:close/>
                    <a:moveTo>
                      <a:pt x="363" y="723"/>
                    </a:moveTo>
                    <a:cubicBezTo>
                      <a:pt x="362" y="726"/>
                      <a:pt x="355" y="723"/>
                      <a:pt x="354" y="721"/>
                    </a:cubicBezTo>
                    <a:cubicBezTo>
                      <a:pt x="356" y="719"/>
                      <a:pt x="359" y="718"/>
                      <a:pt x="363" y="720"/>
                    </a:cubicBezTo>
                    <a:cubicBezTo>
                      <a:pt x="362" y="721"/>
                      <a:pt x="361" y="723"/>
                      <a:pt x="363" y="723"/>
                    </a:cubicBezTo>
                    <a:close/>
                    <a:moveTo>
                      <a:pt x="352" y="717"/>
                    </a:moveTo>
                    <a:cubicBezTo>
                      <a:pt x="351" y="719"/>
                      <a:pt x="350" y="718"/>
                      <a:pt x="348" y="717"/>
                    </a:cubicBezTo>
                    <a:cubicBezTo>
                      <a:pt x="348" y="717"/>
                      <a:pt x="347" y="716"/>
                      <a:pt x="346" y="715"/>
                    </a:cubicBezTo>
                    <a:cubicBezTo>
                      <a:pt x="345" y="715"/>
                      <a:pt x="344" y="714"/>
                      <a:pt x="342" y="714"/>
                    </a:cubicBezTo>
                    <a:cubicBezTo>
                      <a:pt x="343" y="712"/>
                      <a:pt x="342" y="711"/>
                      <a:pt x="343" y="709"/>
                    </a:cubicBezTo>
                    <a:cubicBezTo>
                      <a:pt x="346" y="712"/>
                      <a:pt x="350" y="714"/>
                      <a:pt x="352" y="717"/>
                    </a:cubicBezTo>
                    <a:close/>
                    <a:moveTo>
                      <a:pt x="554" y="228"/>
                    </a:moveTo>
                    <a:cubicBezTo>
                      <a:pt x="553" y="230"/>
                      <a:pt x="553" y="230"/>
                      <a:pt x="553" y="229"/>
                    </a:cubicBezTo>
                    <a:cubicBezTo>
                      <a:pt x="555" y="225"/>
                      <a:pt x="553" y="229"/>
                      <a:pt x="554" y="228"/>
                    </a:cubicBezTo>
                    <a:close/>
                    <a:moveTo>
                      <a:pt x="328" y="741"/>
                    </a:moveTo>
                    <a:cubicBezTo>
                      <a:pt x="327" y="743"/>
                      <a:pt x="323" y="739"/>
                      <a:pt x="320" y="738"/>
                    </a:cubicBezTo>
                    <a:cubicBezTo>
                      <a:pt x="324" y="737"/>
                      <a:pt x="321" y="736"/>
                      <a:pt x="317" y="735"/>
                    </a:cubicBezTo>
                    <a:cubicBezTo>
                      <a:pt x="321" y="731"/>
                      <a:pt x="325" y="739"/>
                      <a:pt x="328" y="741"/>
                    </a:cubicBezTo>
                    <a:close/>
                    <a:moveTo>
                      <a:pt x="329" y="723"/>
                    </a:moveTo>
                    <a:cubicBezTo>
                      <a:pt x="328" y="724"/>
                      <a:pt x="328" y="725"/>
                      <a:pt x="327" y="726"/>
                    </a:cubicBezTo>
                    <a:cubicBezTo>
                      <a:pt x="325" y="725"/>
                      <a:pt x="323" y="724"/>
                      <a:pt x="321" y="723"/>
                    </a:cubicBezTo>
                    <a:cubicBezTo>
                      <a:pt x="322" y="720"/>
                      <a:pt x="326" y="723"/>
                      <a:pt x="329" y="723"/>
                    </a:cubicBezTo>
                    <a:close/>
                    <a:moveTo>
                      <a:pt x="554" y="226"/>
                    </a:moveTo>
                    <a:cubicBezTo>
                      <a:pt x="553" y="228"/>
                      <a:pt x="553" y="228"/>
                      <a:pt x="553" y="228"/>
                    </a:cubicBezTo>
                    <a:cubicBezTo>
                      <a:pt x="554" y="225"/>
                      <a:pt x="555" y="224"/>
                      <a:pt x="554" y="226"/>
                    </a:cubicBezTo>
                    <a:close/>
                    <a:moveTo>
                      <a:pt x="547" y="241"/>
                    </a:moveTo>
                    <a:cubicBezTo>
                      <a:pt x="546" y="243"/>
                      <a:pt x="547" y="240"/>
                      <a:pt x="547" y="240"/>
                    </a:cubicBezTo>
                    <a:cubicBezTo>
                      <a:pt x="549" y="236"/>
                      <a:pt x="548" y="239"/>
                      <a:pt x="547" y="241"/>
                    </a:cubicBezTo>
                    <a:close/>
                    <a:moveTo>
                      <a:pt x="544" y="245"/>
                    </a:moveTo>
                    <a:cubicBezTo>
                      <a:pt x="543" y="247"/>
                      <a:pt x="543" y="247"/>
                      <a:pt x="543" y="247"/>
                    </a:cubicBezTo>
                    <a:cubicBezTo>
                      <a:pt x="545" y="243"/>
                      <a:pt x="545" y="243"/>
                      <a:pt x="544" y="245"/>
                    </a:cubicBezTo>
                    <a:close/>
                    <a:moveTo>
                      <a:pt x="545" y="242"/>
                    </a:moveTo>
                    <a:cubicBezTo>
                      <a:pt x="545" y="242"/>
                      <a:pt x="545" y="243"/>
                      <a:pt x="545" y="243"/>
                    </a:cubicBezTo>
                    <a:cubicBezTo>
                      <a:pt x="544" y="244"/>
                      <a:pt x="544" y="244"/>
                      <a:pt x="544" y="244"/>
                    </a:cubicBezTo>
                    <a:cubicBezTo>
                      <a:pt x="544" y="245"/>
                      <a:pt x="544" y="245"/>
                      <a:pt x="543" y="246"/>
                    </a:cubicBezTo>
                    <a:cubicBezTo>
                      <a:pt x="543" y="246"/>
                      <a:pt x="542" y="248"/>
                      <a:pt x="542" y="247"/>
                    </a:cubicBezTo>
                    <a:cubicBezTo>
                      <a:pt x="542" y="246"/>
                      <a:pt x="543" y="246"/>
                      <a:pt x="543" y="245"/>
                    </a:cubicBezTo>
                    <a:cubicBezTo>
                      <a:pt x="544" y="243"/>
                      <a:pt x="544" y="244"/>
                      <a:pt x="545" y="242"/>
                    </a:cubicBezTo>
                    <a:close/>
                    <a:moveTo>
                      <a:pt x="283" y="722"/>
                    </a:moveTo>
                    <a:cubicBezTo>
                      <a:pt x="284" y="721"/>
                      <a:pt x="281" y="720"/>
                      <a:pt x="280" y="719"/>
                    </a:cubicBezTo>
                    <a:cubicBezTo>
                      <a:pt x="280" y="716"/>
                      <a:pt x="285" y="718"/>
                      <a:pt x="282" y="715"/>
                    </a:cubicBezTo>
                    <a:cubicBezTo>
                      <a:pt x="284" y="714"/>
                      <a:pt x="285" y="721"/>
                      <a:pt x="286" y="723"/>
                    </a:cubicBezTo>
                    <a:cubicBezTo>
                      <a:pt x="281" y="721"/>
                      <a:pt x="281" y="724"/>
                      <a:pt x="278" y="720"/>
                    </a:cubicBezTo>
                    <a:cubicBezTo>
                      <a:pt x="279" y="719"/>
                      <a:pt x="281" y="721"/>
                      <a:pt x="283" y="722"/>
                    </a:cubicBezTo>
                    <a:close/>
                    <a:moveTo>
                      <a:pt x="557" y="220"/>
                    </a:moveTo>
                    <a:cubicBezTo>
                      <a:pt x="555" y="223"/>
                      <a:pt x="554" y="225"/>
                      <a:pt x="557" y="220"/>
                    </a:cubicBezTo>
                    <a:cubicBezTo>
                      <a:pt x="557" y="220"/>
                      <a:pt x="557" y="220"/>
                      <a:pt x="557" y="219"/>
                    </a:cubicBezTo>
                    <a:cubicBezTo>
                      <a:pt x="558" y="219"/>
                      <a:pt x="557" y="220"/>
                      <a:pt x="557" y="220"/>
                    </a:cubicBezTo>
                    <a:close/>
                    <a:moveTo>
                      <a:pt x="545" y="240"/>
                    </a:moveTo>
                    <a:cubicBezTo>
                      <a:pt x="544" y="243"/>
                      <a:pt x="544" y="243"/>
                      <a:pt x="542" y="245"/>
                    </a:cubicBezTo>
                    <a:cubicBezTo>
                      <a:pt x="543" y="245"/>
                      <a:pt x="543" y="243"/>
                      <a:pt x="544" y="241"/>
                    </a:cubicBezTo>
                    <a:cubicBezTo>
                      <a:pt x="545" y="241"/>
                      <a:pt x="545" y="240"/>
                      <a:pt x="545" y="240"/>
                    </a:cubicBezTo>
                    <a:close/>
                    <a:moveTo>
                      <a:pt x="267" y="703"/>
                    </a:moveTo>
                    <a:cubicBezTo>
                      <a:pt x="266" y="703"/>
                      <a:pt x="265" y="703"/>
                      <a:pt x="264" y="705"/>
                    </a:cubicBezTo>
                    <a:cubicBezTo>
                      <a:pt x="263" y="704"/>
                      <a:pt x="262" y="701"/>
                      <a:pt x="264" y="702"/>
                    </a:cubicBezTo>
                    <a:cubicBezTo>
                      <a:pt x="264" y="701"/>
                      <a:pt x="262" y="699"/>
                      <a:pt x="263" y="698"/>
                    </a:cubicBezTo>
                    <a:cubicBezTo>
                      <a:pt x="264" y="699"/>
                      <a:pt x="265" y="700"/>
                      <a:pt x="266" y="699"/>
                    </a:cubicBezTo>
                    <a:cubicBezTo>
                      <a:pt x="267" y="700"/>
                      <a:pt x="265" y="702"/>
                      <a:pt x="267" y="703"/>
                    </a:cubicBezTo>
                    <a:close/>
                    <a:moveTo>
                      <a:pt x="256" y="701"/>
                    </a:moveTo>
                    <a:cubicBezTo>
                      <a:pt x="258" y="697"/>
                      <a:pt x="258" y="697"/>
                      <a:pt x="262" y="695"/>
                    </a:cubicBezTo>
                    <a:cubicBezTo>
                      <a:pt x="262" y="698"/>
                      <a:pt x="261" y="704"/>
                      <a:pt x="256" y="701"/>
                    </a:cubicBezTo>
                    <a:close/>
                    <a:moveTo>
                      <a:pt x="551" y="230"/>
                    </a:moveTo>
                    <a:cubicBezTo>
                      <a:pt x="550" y="231"/>
                      <a:pt x="549" y="231"/>
                      <a:pt x="549" y="232"/>
                    </a:cubicBezTo>
                    <a:cubicBezTo>
                      <a:pt x="548" y="234"/>
                      <a:pt x="551" y="230"/>
                      <a:pt x="549" y="232"/>
                    </a:cubicBezTo>
                    <a:cubicBezTo>
                      <a:pt x="550" y="230"/>
                      <a:pt x="550" y="230"/>
                      <a:pt x="550" y="230"/>
                    </a:cubicBezTo>
                    <a:cubicBezTo>
                      <a:pt x="552" y="227"/>
                      <a:pt x="549" y="233"/>
                      <a:pt x="551" y="230"/>
                    </a:cubicBezTo>
                    <a:close/>
                    <a:moveTo>
                      <a:pt x="257" y="657"/>
                    </a:moveTo>
                    <a:cubicBezTo>
                      <a:pt x="252" y="657"/>
                      <a:pt x="244" y="652"/>
                      <a:pt x="237" y="648"/>
                    </a:cubicBezTo>
                    <a:cubicBezTo>
                      <a:pt x="230" y="643"/>
                      <a:pt x="224" y="638"/>
                      <a:pt x="219" y="636"/>
                    </a:cubicBezTo>
                    <a:cubicBezTo>
                      <a:pt x="223" y="635"/>
                      <a:pt x="229" y="638"/>
                      <a:pt x="236" y="643"/>
                    </a:cubicBezTo>
                    <a:cubicBezTo>
                      <a:pt x="244" y="648"/>
                      <a:pt x="251" y="654"/>
                      <a:pt x="257" y="657"/>
                    </a:cubicBezTo>
                    <a:close/>
                    <a:moveTo>
                      <a:pt x="241" y="655"/>
                    </a:moveTo>
                    <a:cubicBezTo>
                      <a:pt x="239" y="658"/>
                      <a:pt x="239" y="658"/>
                      <a:pt x="239" y="658"/>
                    </a:cubicBezTo>
                    <a:cubicBezTo>
                      <a:pt x="236" y="656"/>
                      <a:pt x="234" y="655"/>
                      <a:pt x="233" y="653"/>
                    </a:cubicBezTo>
                    <a:cubicBezTo>
                      <a:pt x="235" y="650"/>
                      <a:pt x="238" y="653"/>
                      <a:pt x="241" y="655"/>
                    </a:cubicBezTo>
                    <a:close/>
                    <a:moveTo>
                      <a:pt x="232" y="653"/>
                    </a:moveTo>
                    <a:cubicBezTo>
                      <a:pt x="231" y="654"/>
                      <a:pt x="230" y="655"/>
                      <a:pt x="230" y="655"/>
                    </a:cubicBezTo>
                    <a:cubicBezTo>
                      <a:pt x="228" y="654"/>
                      <a:pt x="225" y="652"/>
                      <a:pt x="227" y="650"/>
                    </a:cubicBezTo>
                    <a:lnTo>
                      <a:pt x="232" y="653"/>
                    </a:lnTo>
                    <a:close/>
                    <a:moveTo>
                      <a:pt x="216" y="663"/>
                    </a:moveTo>
                    <a:cubicBezTo>
                      <a:pt x="215" y="664"/>
                      <a:pt x="214" y="663"/>
                      <a:pt x="215" y="662"/>
                    </a:cubicBezTo>
                    <a:cubicBezTo>
                      <a:pt x="208" y="663"/>
                      <a:pt x="215" y="659"/>
                      <a:pt x="212" y="657"/>
                    </a:cubicBezTo>
                    <a:cubicBezTo>
                      <a:pt x="213" y="656"/>
                      <a:pt x="215" y="658"/>
                      <a:pt x="217" y="660"/>
                    </a:cubicBezTo>
                    <a:cubicBezTo>
                      <a:pt x="215" y="661"/>
                      <a:pt x="214" y="662"/>
                      <a:pt x="216" y="663"/>
                    </a:cubicBezTo>
                    <a:close/>
                    <a:moveTo>
                      <a:pt x="210" y="629"/>
                    </a:moveTo>
                    <a:cubicBezTo>
                      <a:pt x="207" y="632"/>
                      <a:pt x="203" y="626"/>
                      <a:pt x="200" y="625"/>
                    </a:cubicBezTo>
                    <a:cubicBezTo>
                      <a:pt x="204" y="622"/>
                      <a:pt x="205" y="628"/>
                      <a:pt x="210" y="629"/>
                    </a:cubicBezTo>
                    <a:close/>
                    <a:moveTo>
                      <a:pt x="556" y="222"/>
                    </a:moveTo>
                    <a:cubicBezTo>
                      <a:pt x="556" y="222"/>
                      <a:pt x="555" y="222"/>
                      <a:pt x="555" y="222"/>
                    </a:cubicBezTo>
                    <a:cubicBezTo>
                      <a:pt x="555" y="222"/>
                      <a:pt x="556" y="222"/>
                      <a:pt x="556" y="222"/>
                    </a:cubicBezTo>
                    <a:close/>
                    <a:moveTo>
                      <a:pt x="109" y="482"/>
                    </a:moveTo>
                    <a:cubicBezTo>
                      <a:pt x="109" y="476"/>
                      <a:pt x="112" y="474"/>
                      <a:pt x="114" y="475"/>
                    </a:cubicBezTo>
                    <a:cubicBezTo>
                      <a:pt x="117" y="475"/>
                      <a:pt x="121" y="480"/>
                      <a:pt x="124" y="486"/>
                    </a:cubicBezTo>
                    <a:cubicBezTo>
                      <a:pt x="125" y="484"/>
                      <a:pt x="123" y="482"/>
                      <a:pt x="123" y="480"/>
                    </a:cubicBezTo>
                    <a:cubicBezTo>
                      <a:pt x="125" y="477"/>
                      <a:pt x="126" y="484"/>
                      <a:pt x="129" y="483"/>
                    </a:cubicBezTo>
                    <a:cubicBezTo>
                      <a:pt x="129" y="485"/>
                      <a:pt x="127" y="486"/>
                      <a:pt x="126" y="487"/>
                    </a:cubicBezTo>
                    <a:cubicBezTo>
                      <a:pt x="129" y="491"/>
                      <a:pt x="132" y="494"/>
                      <a:pt x="134" y="497"/>
                    </a:cubicBezTo>
                    <a:cubicBezTo>
                      <a:pt x="135" y="498"/>
                      <a:pt x="136" y="499"/>
                      <a:pt x="137" y="501"/>
                    </a:cubicBezTo>
                    <a:cubicBezTo>
                      <a:pt x="138" y="502"/>
                      <a:pt x="140" y="504"/>
                      <a:pt x="142" y="507"/>
                    </a:cubicBezTo>
                    <a:cubicBezTo>
                      <a:pt x="140" y="511"/>
                      <a:pt x="146" y="512"/>
                      <a:pt x="144" y="517"/>
                    </a:cubicBezTo>
                    <a:cubicBezTo>
                      <a:pt x="146" y="519"/>
                      <a:pt x="143" y="512"/>
                      <a:pt x="147" y="514"/>
                    </a:cubicBezTo>
                    <a:cubicBezTo>
                      <a:pt x="152" y="522"/>
                      <a:pt x="149" y="523"/>
                      <a:pt x="156" y="529"/>
                    </a:cubicBezTo>
                    <a:cubicBezTo>
                      <a:pt x="159" y="527"/>
                      <a:pt x="150" y="524"/>
                      <a:pt x="155" y="522"/>
                    </a:cubicBezTo>
                    <a:cubicBezTo>
                      <a:pt x="157" y="528"/>
                      <a:pt x="160" y="531"/>
                      <a:pt x="165" y="533"/>
                    </a:cubicBezTo>
                    <a:cubicBezTo>
                      <a:pt x="163" y="535"/>
                      <a:pt x="161" y="536"/>
                      <a:pt x="160" y="536"/>
                    </a:cubicBezTo>
                    <a:cubicBezTo>
                      <a:pt x="162" y="539"/>
                      <a:pt x="164" y="538"/>
                      <a:pt x="166" y="536"/>
                    </a:cubicBezTo>
                    <a:cubicBezTo>
                      <a:pt x="168" y="538"/>
                      <a:pt x="169" y="540"/>
                      <a:pt x="169" y="541"/>
                    </a:cubicBezTo>
                    <a:cubicBezTo>
                      <a:pt x="169" y="543"/>
                      <a:pt x="169" y="545"/>
                      <a:pt x="169" y="546"/>
                    </a:cubicBezTo>
                    <a:cubicBezTo>
                      <a:pt x="166" y="546"/>
                      <a:pt x="163" y="545"/>
                      <a:pt x="161" y="543"/>
                    </a:cubicBezTo>
                    <a:cubicBezTo>
                      <a:pt x="159" y="541"/>
                      <a:pt x="156" y="538"/>
                      <a:pt x="154" y="535"/>
                    </a:cubicBezTo>
                    <a:cubicBezTo>
                      <a:pt x="152" y="532"/>
                      <a:pt x="150" y="529"/>
                      <a:pt x="148" y="526"/>
                    </a:cubicBezTo>
                    <a:cubicBezTo>
                      <a:pt x="145" y="523"/>
                      <a:pt x="143" y="521"/>
                      <a:pt x="141" y="520"/>
                    </a:cubicBezTo>
                    <a:cubicBezTo>
                      <a:pt x="137" y="513"/>
                      <a:pt x="134" y="507"/>
                      <a:pt x="130" y="501"/>
                    </a:cubicBezTo>
                    <a:cubicBezTo>
                      <a:pt x="126" y="495"/>
                      <a:pt x="122" y="489"/>
                      <a:pt x="119" y="482"/>
                    </a:cubicBezTo>
                    <a:cubicBezTo>
                      <a:pt x="117" y="483"/>
                      <a:pt x="120" y="486"/>
                      <a:pt x="120" y="487"/>
                    </a:cubicBezTo>
                    <a:cubicBezTo>
                      <a:pt x="117" y="489"/>
                      <a:pt x="114" y="482"/>
                      <a:pt x="117" y="480"/>
                    </a:cubicBezTo>
                    <a:cubicBezTo>
                      <a:pt x="113" y="479"/>
                      <a:pt x="112" y="479"/>
                      <a:pt x="109" y="482"/>
                    </a:cubicBezTo>
                    <a:close/>
                    <a:moveTo>
                      <a:pt x="555" y="222"/>
                    </a:move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lose/>
                    <a:moveTo>
                      <a:pt x="555" y="222"/>
                    </a:moveTo>
                    <a:cubicBezTo>
                      <a:pt x="555" y="222"/>
                      <a:pt x="555" y="222"/>
                      <a:pt x="555" y="222"/>
                    </a:cubicBezTo>
                    <a:close/>
                    <a:moveTo>
                      <a:pt x="540" y="234"/>
                    </a:moveTo>
                    <a:cubicBezTo>
                      <a:pt x="539" y="235"/>
                      <a:pt x="538" y="235"/>
                      <a:pt x="542" y="232"/>
                    </a:cubicBezTo>
                    <a:cubicBezTo>
                      <a:pt x="540" y="233"/>
                      <a:pt x="541" y="233"/>
                      <a:pt x="540" y="234"/>
                    </a:cubicBezTo>
                    <a:close/>
                    <a:moveTo>
                      <a:pt x="555" y="222"/>
                    </a:move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lose/>
                    <a:moveTo>
                      <a:pt x="165" y="519"/>
                    </a:moveTo>
                    <a:cubicBezTo>
                      <a:pt x="162" y="520"/>
                      <a:pt x="160" y="514"/>
                      <a:pt x="158" y="512"/>
                    </a:cubicBezTo>
                    <a:cubicBezTo>
                      <a:pt x="164" y="511"/>
                      <a:pt x="162" y="515"/>
                      <a:pt x="165" y="519"/>
                    </a:cubicBezTo>
                    <a:close/>
                    <a:moveTo>
                      <a:pt x="555" y="222"/>
                    </a:move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lose/>
                    <a:moveTo>
                      <a:pt x="555" y="222"/>
                    </a:moveTo>
                    <a:cubicBezTo>
                      <a:pt x="552" y="224"/>
                      <a:pt x="552" y="224"/>
                      <a:pt x="552" y="224"/>
                    </a:cubicBezTo>
                    <a:cubicBezTo>
                      <a:pt x="550" y="226"/>
                      <a:pt x="553" y="224"/>
                      <a:pt x="554" y="223"/>
                    </a:cubicBezTo>
                    <a:cubicBezTo>
                      <a:pt x="556" y="221"/>
                      <a:pt x="553" y="224"/>
                      <a:pt x="555" y="222"/>
                    </a:cubicBezTo>
                    <a:close/>
                    <a:moveTo>
                      <a:pt x="553" y="224"/>
                    </a:moveTo>
                    <a:cubicBezTo>
                      <a:pt x="551" y="225"/>
                      <a:pt x="552" y="224"/>
                      <a:pt x="553" y="224"/>
                    </a:cubicBez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23"/>
                      <a:pt x="553" y="224"/>
                      <a:pt x="552" y="224"/>
                    </a:cubicBezTo>
                    <a:cubicBezTo>
                      <a:pt x="554" y="223"/>
                      <a:pt x="554" y="223"/>
                      <a:pt x="555" y="222"/>
                    </a:cubicBezTo>
                    <a:cubicBezTo>
                      <a:pt x="555" y="222"/>
                      <a:pt x="555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4" y="223"/>
                      <a:pt x="554" y="223"/>
                      <a:pt x="554" y="223"/>
                    </a:cubicBezTo>
                    <a:cubicBezTo>
                      <a:pt x="555" y="222"/>
                      <a:pt x="555" y="222"/>
                      <a:pt x="555" y="222"/>
                    </a:cubicBezTo>
                    <a:cubicBezTo>
                      <a:pt x="554" y="223"/>
                      <a:pt x="554" y="223"/>
                      <a:pt x="553" y="224"/>
                    </a:cubicBezTo>
                    <a:close/>
                    <a:moveTo>
                      <a:pt x="158" y="493"/>
                    </a:moveTo>
                    <a:cubicBezTo>
                      <a:pt x="154" y="496"/>
                      <a:pt x="156" y="490"/>
                      <a:pt x="153" y="488"/>
                    </a:cubicBezTo>
                    <a:cubicBezTo>
                      <a:pt x="156" y="487"/>
                      <a:pt x="157" y="490"/>
                      <a:pt x="158" y="493"/>
                    </a:cubicBezTo>
                    <a:close/>
                    <a:moveTo>
                      <a:pt x="177" y="466"/>
                    </a:moveTo>
                    <a:cubicBezTo>
                      <a:pt x="174" y="464"/>
                      <a:pt x="172" y="461"/>
                      <a:pt x="169" y="458"/>
                    </a:cubicBezTo>
                    <a:cubicBezTo>
                      <a:pt x="168" y="457"/>
                      <a:pt x="167" y="455"/>
                      <a:pt x="166" y="453"/>
                    </a:cubicBezTo>
                    <a:cubicBezTo>
                      <a:pt x="165" y="452"/>
                      <a:pt x="164" y="450"/>
                      <a:pt x="163" y="448"/>
                    </a:cubicBezTo>
                    <a:cubicBezTo>
                      <a:pt x="161" y="445"/>
                      <a:pt x="159" y="441"/>
                      <a:pt x="158" y="438"/>
                    </a:cubicBezTo>
                    <a:cubicBezTo>
                      <a:pt x="157" y="436"/>
                      <a:pt x="156" y="434"/>
                      <a:pt x="155" y="433"/>
                    </a:cubicBezTo>
                    <a:cubicBezTo>
                      <a:pt x="155" y="431"/>
                      <a:pt x="154" y="429"/>
                      <a:pt x="153" y="428"/>
                    </a:cubicBezTo>
                    <a:cubicBezTo>
                      <a:pt x="151" y="426"/>
                      <a:pt x="149" y="431"/>
                      <a:pt x="151" y="433"/>
                    </a:cubicBezTo>
                    <a:cubicBezTo>
                      <a:pt x="148" y="434"/>
                      <a:pt x="149" y="429"/>
                      <a:pt x="148" y="427"/>
                    </a:cubicBezTo>
                    <a:cubicBezTo>
                      <a:pt x="150" y="426"/>
                      <a:pt x="151" y="427"/>
                      <a:pt x="152" y="426"/>
                    </a:cubicBezTo>
                    <a:cubicBezTo>
                      <a:pt x="154" y="424"/>
                      <a:pt x="150" y="421"/>
                      <a:pt x="150" y="419"/>
                    </a:cubicBezTo>
                    <a:cubicBezTo>
                      <a:pt x="158" y="423"/>
                      <a:pt x="162" y="429"/>
                      <a:pt x="166" y="437"/>
                    </a:cubicBezTo>
                    <a:cubicBezTo>
                      <a:pt x="168" y="441"/>
                      <a:pt x="169" y="445"/>
                      <a:pt x="171" y="449"/>
                    </a:cubicBezTo>
                    <a:cubicBezTo>
                      <a:pt x="173" y="454"/>
                      <a:pt x="176" y="458"/>
                      <a:pt x="179" y="463"/>
                    </a:cubicBezTo>
                    <a:cubicBezTo>
                      <a:pt x="178" y="464"/>
                      <a:pt x="177" y="464"/>
                      <a:pt x="177" y="466"/>
                    </a:cubicBezTo>
                    <a:close/>
                    <a:moveTo>
                      <a:pt x="122" y="499"/>
                    </a:moveTo>
                    <a:cubicBezTo>
                      <a:pt x="120" y="499"/>
                      <a:pt x="118" y="496"/>
                      <a:pt x="116" y="494"/>
                    </a:cubicBezTo>
                    <a:cubicBezTo>
                      <a:pt x="118" y="493"/>
                      <a:pt x="117" y="492"/>
                      <a:pt x="119" y="491"/>
                    </a:cubicBezTo>
                    <a:cubicBezTo>
                      <a:pt x="123" y="494"/>
                      <a:pt x="118" y="496"/>
                      <a:pt x="122" y="499"/>
                    </a:cubicBezTo>
                    <a:close/>
                    <a:moveTo>
                      <a:pt x="556" y="222"/>
                    </a:moveTo>
                    <a:cubicBezTo>
                      <a:pt x="556" y="222"/>
                      <a:pt x="556" y="222"/>
                      <a:pt x="556" y="222"/>
                    </a:cubicBezTo>
                    <a:cubicBezTo>
                      <a:pt x="556" y="222"/>
                      <a:pt x="555" y="222"/>
                      <a:pt x="555" y="222"/>
                    </a:cubicBezTo>
                    <a:cubicBezTo>
                      <a:pt x="555" y="222"/>
                      <a:pt x="554" y="223"/>
                      <a:pt x="554" y="223"/>
                    </a:cubicBez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4" y="223"/>
                      <a:pt x="555" y="222"/>
                      <a:pt x="556" y="222"/>
                    </a:cubicBezTo>
                    <a:cubicBezTo>
                      <a:pt x="556" y="222"/>
                      <a:pt x="556" y="222"/>
                      <a:pt x="556" y="222"/>
                    </a:cubicBezTo>
                    <a:close/>
                    <a:moveTo>
                      <a:pt x="118" y="469"/>
                    </a:moveTo>
                    <a:cubicBezTo>
                      <a:pt x="115" y="470"/>
                      <a:pt x="113" y="470"/>
                      <a:pt x="110" y="472"/>
                    </a:cubicBezTo>
                    <a:cubicBezTo>
                      <a:pt x="109" y="469"/>
                      <a:pt x="109" y="467"/>
                      <a:pt x="108" y="464"/>
                    </a:cubicBezTo>
                    <a:cubicBezTo>
                      <a:pt x="108" y="461"/>
                      <a:pt x="107" y="458"/>
                      <a:pt x="107" y="454"/>
                    </a:cubicBezTo>
                    <a:cubicBezTo>
                      <a:pt x="113" y="456"/>
                      <a:pt x="112" y="464"/>
                      <a:pt x="118" y="469"/>
                    </a:cubicBezTo>
                    <a:close/>
                    <a:moveTo>
                      <a:pt x="82" y="444"/>
                    </a:moveTo>
                    <a:cubicBezTo>
                      <a:pt x="83" y="446"/>
                      <a:pt x="84" y="448"/>
                      <a:pt x="85" y="450"/>
                    </a:cubicBezTo>
                    <a:cubicBezTo>
                      <a:pt x="83" y="448"/>
                      <a:pt x="81" y="446"/>
                      <a:pt x="80" y="443"/>
                    </a:cubicBezTo>
                    <a:cubicBezTo>
                      <a:pt x="78" y="441"/>
                      <a:pt x="77" y="438"/>
                      <a:pt x="75" y="436"/>
                    </a:cubicBezTo>
                    <a:cubicBezTo>
                      <a:pt x="72" y="431"/>
                      <a:pt x="69" y="425"/>
                      <a:pt x="67" y="419"/>
                    </a:cubicBezTo>
                    <a:cubicBezTo>
                      <a:pt x="64" y="413"/>
                      <a:pt x="62" y="407"/>
                      <a:pt x="60" y="401"/>
                    </a:cubicBezTo>
                    <a:cubicBezTo>
                      <a:pt x="60" y="399"/>
                      <a:pt x="59" y="398"/>
                      <a:pt x="59" y="396"/>
                    </a:cubicBezTo>
                    <a:cubicBezTo>
                      <a:pt x="58" y="395"/>
                      <a:pt x="58" y="395"/>
                      <a:pt x="58" y="395"/>
                    </a:cubicBezTo>
                    <a:cubicBezTo>
                      <a:pt x="58" y="394"/>
                      <a:pt x="58" y="394"/>
                      <a:pt x="58" y="394"/>
                    </a:cubicBezTo>
                    <a:cubicBezTo>
                      <a:pt x="58" y="394"/>
                      <a:pt x="58" y="394"/>
                      <a:pt x="58" y="394"/>
                    </a:cubicBezTo>
                    <a:cubicBezTo>
                      <a:pt x="58" y="394"/>
                      <a:pt x="58" y="394"/>
                      <a:pt x="58" y="394"/>
                    </a:cubicBezTo>
                    <a:cubicBezTo>
                      <a:pt x="54" y="382"/>
                      <a:pt x="57" y="391"/>
                      <a:pt x="56" y="388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56" y="388"/>
                      <a:pt x="56" y="388"/>
                      <a:pt x="56" y="388"/>
                    </a:cubicBezTo>
                    <a:cubicBezTo>
                      <a:pt x="56" y="387"/>
                      <a:pt x="56" y="387"/>
                      <a:pt x="56" y="387"/>
                    </a:cubicBezTo>
                    <a:cubicBezTo>
                      <a:pt x="56" y="385"/>
                      <a:pt x="56" y="383"/>
                      <a:pt x="56" y="381"/>
                    </a:cubicBezTo>
                    <a:cubicBezTo>
                      <a:pt x="55" y="380"/>
                      <a:pt x="54" y="381"/>
                      <a:pt x="53" y="381"/>
                    </a:cubicBezTo>
                    <a:cubicBezTo>
                      <a:pt x="53" y="379"/>
                      <a:pt x="54" y="377"/>
                      <a:pt x="54" y="376"/>
                    </a:cubicBezTo>
                    <a:cubicBezTo>
                      <a:pt x="57" y="375"/>
                      <a:pt x="57" y="379"/>
                      <a:pt x="58" y="380"/>
                    </a:cubicBezTo>
                    <a:cubicBezTo>
                      <a:pt x="59" y="380"/>
                      <a:pt x="61" y="380"/>
                      <a:pt x="61" y="379"/>
                    </a:cubicBezTo>
                    <a:cubicBezTo>
                      <a:pt x="62" y="380"/>
                      <a:pt x="63" y="382"/>
                      <a:pt x="64" y="384"/>
                    </a:cubicBezTo>
                    <a:cubicBezTo>
                      <a:pt x="64" y="384"/>
                      <a:pt x="64" y="385"/>
                      <a:pt x="64" y="385"/>
                    </a:cubicBezTo>
                    <a:cubicBezTo>
                      <a:pt x="64" y="385"/>
                      <a:pt x="64" y="385"/>
                      <a:pt x="64" y="385"/>
                    </a:cubicBezTo>
                    <a:cubicBezTo>
                      <a:pt x="64" y="385"/>
                      <a:pt x="64" y="385"/>
                      <a:pt x="64" y="385"/>
                    </a:cubicBezTo>
                    <a:cubicBezTo>
                      <a:pt x="64" y="386"/>
                      <a:pt x="64" y="386"/>
                      <a:pt x="64" y="386"/>
                    </a:cubicBezTo>
                    <a:cubicBezTo>
                      <a:pt x="66" y="391"/>
                      <a:pt x="66" y="391"/>
                      <a:pt x="66" y="391"/>
                    </a:cubicBezTo>
                    <a:cubicBezTo>
                      <a:pt x="66" y="391"/>
                      <a:pt x="66" y="391"/>
                      <a:pt x="66" y="391"/>
                    </a:cubicBezTo>
                    <a:cubicBezTo>
                      <a:pt x="66" y="391"/>
                      <a:pt x="66" y="391"/>
                      <a:pt x="66" y="391"/>
                    </a:cubicBezTo>
                    <a:cubicBezTo>
                      <a:pt x="67" y="392"/>
                      <a:pt x="67" y="393"/>
                      <a:pt x="68" y="395"/>
                    </a:cubicBezTo>
                    <a:cubicBezTo>
                      <a:pt x="68" y="397"/>
                      <a:pt x="69" y="399"/>
                      <a:pt x="70" y="401"/>
                    </a:cubicBezTo>
                    <a:cubicBezTo>
                      <a:pt x="72" y="405"/>
                      <a:pt x="74" y="410"/>
                      <a:pt x="77" y="414"/>
                    </a:cubicBezTo>
                    <a:cubicBezTo>
                      <a:pt x="79" y="418"/>
                      <a:pt x="82" y="422"/>
                      <a:pt x="85" y="426"/>
                    </a:cubicBezTo>
                    <a:cubicBezTo>
                      <a:pt x="86" y="430"/>
                      <a:pt x="86" y="434"/>
                      <a:pt x="84" y="437"/>
                    </a:cubicBezTo>
                    <a:cubicBezTo>
                      <a:pt x="87" y="440"/>
                      <a:pt x="87" y="435"/>
                      <a:pt x="89" y="435"/>
                    </a:cubicBezTo>
                    <a:cubicBezTo>
                      <a:pt x="92" y="438"/>
                      <a:pt x="88" y="442"/>
                      <a:pt x="92" y="442"/>
                    </a:cubicBezTo>
                    <a:cubicBezTo>
                      <a:pt x="93" y="446"/>
                      <a:pt x="91" y="444"/>
                      <a:pt x="88" y="445"/>
                    </a:cubicBezTo>
                    <a:cubicBezTo>
                      <a:pt x="93" y="450"/>
                      <a:pt x="96" y="454"/>
                      <a:pt x="97" y="458"/>
                    </a:cubicBezTo>
                    <a:cubicBezTo>
                      <a:pt x="101" y="457"/>
                      <a:pt x="97" y="454"/>
                      <a:pt x="96" y="451"/>
                    </a:cubicBezTo>
                    <a:cubicBezTo>
                      <a:pt x="102" y="453"/>
                      <a:pt x="104" y="462"/>
                      <a:pt x="104" y="466"/>
                    </a:cubicBezTo>
                    <a:cubicBezTo>
                      <a:pt x="101" y="469"/>
                      <a:pt x="95" y="464"/>
                      <a:pt x="98" y="471"/>
                    </a:cubicBezTo>
                    <a:cubicBezTo>
                      <a:pt x="96" y="470"/>
                      <a:pt x="95" y="468"/>
                      <a:pt x="94" y="466"/>
                    </a:cubicBezTo>
                    <a:cubicBezTo>
                      <a:pt x="93" y="464"/>
                      <a:pt x="92" y="462"/>
                      <a:pt x="92" y="460"/>
                    </a:cubicBezTo>
                    <a:cubicBezTo>
                      <a:pt x="90" y="455"/>
                      <a:pt x="89" y="451"/>
                      <a:pt x="86" y="451"/>
                    </a:cubicBezTo>
                    <a:cubicBezTo>
                      <a:pt x="87" y="456"/>
                      <a:pt x="90" y="462"/>
                      <a:pt x="93" y="467"/>
                    </a:cubicBezTo>
                    <a:cubicBezTo>
                      <a:pt x="96" y="473"/>
                      <a:pt x="98" y="478"/>
                      <a:pt x="97" y="482"/>
                    </a:cubicBezTo>
                    <a:cubicBezTo>
                      <a:pt x="94" y="480"/>
                      <a:pt x="92" y="477"/>
                      <a:pt x="90" y="474"/>
                    </a:cubicBezTo>
                    <a:cubicBezTo>
                      <a:pt x="88" y="471"/>
                      <a:pt x="87" y="468"/>
                      <a:pt x="86" y="465"/>
                    </a:cubicBezTo>
                    <a:cubicBezTo>
                      <a:pt x="84" y="459"/>
                      <a:pt x="82" y="453"/>
                      <a:pt x="78" y="446"/>
                    </a:cubicBezTo>
                    <a:cubicBezTo>
                      <a:pt x="79" y="446"/>
                      <a:pt x="80" y="445"/>
                      <a:pt x="82" y="444"/>
                    </a:cubicBezTo>
                    <a:close/>
                    <a:moveTo>
                      <a:pt x="135" y="455"/>
                    </a:moveTo>
                    <a:cubicBezTo>
                      <a:pt x="133" y="457"/>
                      <a:pt x="129" y="455"/>
                      <a:pt x="130" y="453"/>
                    </a:cubicBezTo>
                    <a:cubicBezTo>
                      <a:pt x="132" y="451"/>
                      <a:pt x="134" y="453"/>
                      <a:pt x="135" y="455"/>
                    </a:cubicBezTo>
                    <a:close/>
                    <a:moveTo>
                      <a:pt x="124" y="448"/>
                    </a:moveTo>
                    <a:cubicBezTo>
                      <a:pt x="124" y="448"/>
                      <a:pt x="125" y="449"/>
                      <a:pt x="126" y="448"/>
                    </a:cubicBezTo>
                    <a:cubicBezTo>
                      <a:pt x="123" y="441"/>
                      <a:pt x="120" y="438"/>
                      <a:pt x="118" y="434"/>
                    </a:cubicBezTo>
                    <a:cubicBezTo>
                      <a:pt x="116" y="431"/>
                      <a:pt x="113" y="428"/>
                      <a:pt x="110" y="423"/>
                    </a:cubicBezTo>
                    <a:cubicBezTo>
                      <a:pt x="112" y="420"/>
                      <a:pt x="114" y="420"/>
                      <a:pt x="116" y="422"/>
                    </a:cubicBezTo>
                    <a:cubicBezTo>
                      <a:pt x="117" y="422"/>
                      <a:pt x="118" y="423"/>
                      <a:pt x="119" y="424"/>
                    </a:cubicBezTo>
                    <a:cubicBezTo>
                      <a:pt x="120" y="425"/>
                      <a:pt x="121" y="427"/>
                      <a:pt x="122" y="428"/>
                    </a:cubicBezTo>
                    <a:cubicBezTo>
                      <a:pt x="126" y="434"/>
                      <a:pt x="130" y="442"/>
                      <a:pt x="132" y="445"/>
                    </a:cubicBezTo>
                    <a:cubicBezTo>
                      <a:pt x="132" y="448"/>
                      <a:pt x="131" y="450"/>
                      <a:pt x="129" y="451"/>
                    </a:cubicBezTo>
                    <a:cubicBezTo>
                      <a:pt x="128" y="451"/>
                      <a:pt x="126" y="451"/>
                      <a:pt x="124" y="448"/>
                    </a:cubicBezTo>
                    <a:close/>
                    <a:moveTo>
                      <a:pt x="105" y="449"/>
                    </a:moveTo>
                    <a:cubicBezTo>
                      <a:pt x="103" y="450"/>
                      <a:pt x="101" y="447"/>
                      <a:pt x="98" y="448"/>
                    </a:cubicBezTo>
                    <a:cubicBezTo>
                      <a:pt x="100" y="445"/>
                      <a:pt x="93" y="438"/>
                      <a:pt x="97" y="435"/>
                    </a:cubicBezTo>
                    <a:cubicBezTo>
                      <a:pt x="97" y="442"/>
                      <a:pt x="105" y="443"/>
                      <a:pt x="105" y="449"/>
                    </a:cubicBezTo>
                    <a:close/>
                    <a:moveTo>
                      <a:pt x="130" y="388"/>
                    </a:moveTo>
                    <a:cubicBezTo>
                      <a:pt x="131" y="388"/>
                      <a:pt x="130" y="387"/>
                      <a:pt x="130" y="386"/>
                    </a:cubicBezTo>
                    <a:cubicBezTo>
                      <a:pt x="132" y="386"/>
                      <a:pt x="132" y="389"/>
                      <a:pt x="133" y="388"/>
                    </a:cubicBezTo>
                    <a:cubicBezTo>
                      <a:pt x="135" y="386"/>
                      <a:pt x="131" y="382"/>
                      <a:pt x="131" y="378"/>
                    </a:cubicBezTo>
                    <a:cubicBezTo>
                      <a:pt x="137" y="381"/>
                      <a:pt x="140" y="392"/>
                      <a:pt x="144" y="394"/>
                    </a:cubicBezTo>
                    <a:cubicBezTo>
                      <a:pt x="143" y="397"/>
                      <a:pt x="139" y="397"/>
                      <a:pt x="138" y="397"/>
                    </a:cubicBezTo>
                    <a:cubicBezTo>
                      <a:pt x="135" y="399"/>
                      <a:pt x="139" y="399"/>
                      <a:pt x="138" y="402"/>
                    </a:cubicBezTo>
                    <a:cubicBezTo>
                      <a:pt x="141" y="404"/>
                      <a:pt x="139" y="398"/>
                      <a:pt x="142" y="398"/>
                    </a:cubicBezTo>
                    <a:cubicBezTo>
                      <a:pt x="146" y="405"/>
                      <a:pt x="145" y="408"/>
                      <a:pt x="150" y="410"/>
                    </a:cubicBezTo>
                    <a:cubicBezTo>
                      <a:pt x="150" y="414"/>
                      <a:pt x="148" y="410"/>
                      <a:pt x="152" y="416"/>
                    </a:cubicBezTo>
                    <a:cubicBezTo>
                      <a:pt x="146" y="420"/>
                      <a:pt x="147" y="410"/>
                      <a:pt x="144" y="409"/>
                    </a:cubicBezTo>
                    <a:cubicBezTo>
                      <a:pt x="143" y="410"/>
                      <a:pt x="143" y="412"/>
                      <a:pt x="144" y="413"/>
                    </a:cubicBezTo>
                    <a:cubicBezTo>
                      <a:pt x="145" y="415"/>
                      <a:pt x="146" y="416"/>
                      <a:pt x="147" y="417"/>
                    </a:cubicBezTo>
                    <a:cubicBezTo>
                      <a:pt x="149" y="420"/>
                      <a:pt x="151" y="422"/>
                      <a:pt x="147" y="424"/>
                    </a:cubicBezTo>
                    <a:cubicBezTo>
                      <a:pt x="146" y="420"/>
                      <a:pt x="144" y="417"/>
                      <a:pt x="142" y="414"/>
                    </a:cubicBezTo>
                    <a:cubicBezTo>
                      <a:pt x="140" y="411"/>
                      <a:pt x="138" y="407"/>
                      <a:pt x="135" y="404"/>
                    </a:cubicBezTo>
                    <a:cubicBezTo>
                      <a:pt x="133" y="400"/>
                      <a:pt x="131" y="397"/>
                      <a:pt x="130" y="393"/>
                    </a:cubicBezTo>
                    <a:cubicBezTo>
                      <a:pt x="129" y="389"/>
                      <a:pt x="129" y="385"/>
                      <a:pt x="129" y="380"/>
                    </a:cubicBezTo>
                    <a:cubicBezTo>
                      <a:pt x="132" y="382"/>
                      <a:pt x="128" y="385"/>
                      <a:pt x="130" y="388"/>
                    </a:cubicBezTo>
                    <a:close/>
                    <a:moveTo>
                      <a:pt x="104" y="432"/>
                    </a:moveTo>
                    <a:cubicBezTo>
                      <a:pt x="106" y="436"/>
                      <a:pt x="99" y="431"/>
                      <a:pt x="101" y="435"/>
                    </a:cubicBezTo>
                    <a:cubicBezTo>
                      <a:pt x="97" y="436"/>
                      <a:pt x="99" y="431"/>
                      <a:pt x="100" y="430"/>
                    </a:cubicBezTo>
                    <a:cubicBezTo>
                      <a:pt x="102" y="429"/>
                      <a:pt x="102" y="433"/>
                      <a:pt x="104" y="432"/>
                    </a:cubicBezTo>
                    <a:close/>
                    <a:moveTo>
                      <a:pt x="98" y="430"/>
                    </a:moveTo>
                    <a:cubicBezTo>
                      <a:pt x="95" y="426"/>
                      <a:pt x="92" y="419"/>
                      <a:pt x="90" y="414"/>
                    </a:cubicBezTo>
                    <a:cubicBezTo>
                      <a:pt x="89" y="411"/>
                      <a:pt x="89" y="408"/>
                      <a:pt x="89" y="407"/>
                    </a:cubicBezTo>
                    <a:cubicBezTo>
                      <a:pt x="90" y="405"/>
                      <a:pt x="90" y="405"/>
                      <a:pt x="92" y="405"/>
                    </a:cubicBezTo>
                    <a:cubicBezTo>
                      <a:pt x="91" y="409"/>
                      <a:pt x="93" y="412"/>
                      <a:pt x="94" y="416"/>
                    </a:cubicBezTo>
                    <a:cubicBezTo>
                      <a:pt x="96" y="420"/>
                      <a:pt x="98" y="424"/>
                      <a:pt x="98" y="430"/>
                    </a:cubicBezTo>
                    <a:close/>
                    <a:moveTo>
                      <a:pt x="172" y="376"/>
                    </a:moveTo>
                    <a:cubicBezTo>
                      <a:pt x="172" y="377"/>
                      <a:pt x="169" y="376"/>
                      <a:pt x="170" y="378"/>
                    </a:cubicBezTo>
                    <a:cubicBezTo>
                      <a:pt x="164" y="378"/>
                      <a:pt x="166" y="370"/>
                      <a:pt x="165" y="366"/>
                    </a:cubicBezTo>
                    <a:cubicBezTo>
                      <a:pt x="171" y="365"/>
                      <a:pt x="168" y="375"/>
                      <a:pt x="172" y="376"/>
                    </a:cubicBezTo>
                    <a:close/>
                    <a:moveTo>
                      <a:pt x="168" y="366"/>
                    </a:moveTo>
                    <a:cubicBezTo>
                      <a:pt x="167" y="365"/>
                      <a:pt x="167" y="363"/>
                      <a:pt x="166" y="362"/>
                    </a:cubicBezTo>
                    <a:cubicBezTo>
                      <a:pt x="167" y="362"/>
                      <a:pt x="168" y="362"/>
                      <a:pt x="168" y="361"/>
                    </a:cubicBezTo>
                    <a:cubicBezTo>
                      <a:pt x="170" y="360"/>
                      <a:pt x="169" y="363"/>
                      <a:pt x="171" y="363"/>
                    </a:cubicBezTo>
                    <a:cubicBezTo>
                      <a:pt x="172" y="365"/>
                      <a:pt x="170" y="366"/>
                      <a:pt x="168" y="366"/>
                    </a:cubicBezTo>
                    <a:close/>
                    <a:moveTo>
                      <a:pt x="87" y="404"/>
                    </a:moveTo>
                    <a:cubicBezTo>
                      <a:pt x="84" y="400"/>
                      <a:pt x="81" y="394"/>
                      <a:pt x="79" y="387"/>
                    </a:cubicBezTo>
                    <a:cubicBezTo>
                      <a:pt x="78" y="384"/>
                      <a:pt x="77" y="382"/>
                      <a:pt x="76" y="379"/>
                    </a:cubicBezTo>
                    <a:cubicBezTo>
                      <a:pt x="76" y="378"/>
                      <a:pt x="75" y="377"/>
                      <a:pt x="75" y="376"/>
                    </a:cubicBezTo>
                    <a:cubicBezTo>
                      <a:pt x="74" y="374"/>
                      <a:pt x="73" y="372"/>
                      <a:pt x="72" y="370"/>
                    </a:cubicBezTo>
                    <a:cubicBezTo>
                      <a:pt x="77" y="371"/>
                      <a:pt x="79" y="374"/>
                      <a:pt x="79" y="377"/>
                    </a:cubicBezTo>
                    <a:cubicBezTo>
                      <a:pt x="80" y="378"/>
                      <a:pt x="80" y="379"/>
                      <a:pt x="80" y="380"/>
                    </a:cubicBezTo>
                    <a:cubicBezTo>
                      <a:pt x="80" y="380"/>
                      <a:pt x="80" y="380"/>
                      <a:pt x="80" y="380"/>
                    </a:cubicBezTo>
                    <a:cubicBezTo>
                      <a:pt x="80" y="380"/>
                      <a:pt x="80" y="380"/>
                      <a:pt x="80" y="380"/>
                    </a:cubicBezTo>
                    <a:cubicBezTo>
                      <a:pt x="82" y="386"/>
                      <a:pt x="82" y="386"/>
                      <a:pt x="82" y="386"/>
                    </a:cubicBezTo>
                    <a:cubicBezTo>
                      <a:pt x="82" y="386"/>
                      <a:pt x="82" y="386"/>
                      <a:pt x="82" y="386"/>
                    </a:cubicBezTo>
                    <a:cubicBezTo>
                      <a:pt x="82" y="387"/>
                      <a:pt x="82" y="387"/>
                      <a:pt x="82" y="387"/>
                    </a:cubicBezTo>
                    <a:cubicBezTo>
                      <a:pt x="83" y="388"/>
                      <a:pt x="83" y="388"/>
                      <a:pt x="83" y="389"/>
                    </a:cubicBezTo>
                    <a:cubicBezTo>
                      <a:pt x="84" y="392"/>
                      <a:pt x="85" y="395"/>
                      <a:pt x="87" y="398"/>
                    </a:cubicBezTo>
                    <a:cubicBezTo>
                      <a:pt x="83" y="398"/>
                      <a:pt x="86" y="401"/>
                      <a:pt x="87" y="404"/>
                    </a:cubicBezTo>
                    <a:close/>
                    <a:moveTo>
                      <a:pt x="166" y="338"/>
                    </a:moveTo>
                    <a:cubicBezTo>
                      <a:pt x="166" y="338"/>
                      <a:pt x="166" y="338"/>
                      <a:pt x="166" y="338"/>
                    </a:cubicBezTo>
                    <a:cubicBezTo>
                      <a:pt x="166" y="338"/>
                      <a:pt x="166" y="337"/>
                      <a:pt x="166" y="337"/>
                    </a:cubicBezTo>
                    <a:cubicBezTo>
                      <a:pt x="166" y="337"/>
                      <a:pt x="166" y="336"/>
                      <a:pt x="166" y="336"/>
                    </a:cubicBezTo>
                    <a:cubicBezTo>
                      <a:pt x="166" y="335"/>
                      <a:pt x="165" y="334"/>
                      <a:pt x="165" y="332"/>
                    </a:cubicBezTo>
                    <a:cubicBezTo>
                      <a:pt x="164" y="330"/>
                      <a:pt x="164" y="328"/>
                      <a:pt x="166" y="326"/>
                    </a:cubicBezTo>
                    <a:cubicBezTo>
                      <a:pt x="164" y="324"/>
                      <a:pt x="162" y="323"/>
                      <a:pt x="162" y="319"/>
                    </a:cubicBezTo>
                    <a:cubicBezTo>
                      <a:pt x="164" y="318"/>
                      <a:pt x="164" y="315"/>
                      <a:pt x="167" y="317"/>
                    </a:cubicBezTo>
                    <a:cubicBezTo>
                      <a:pt x="168" y="319"/>
                      <a:pt x="164" y="319"/>
                      <a:pt x="164" y="321"/>
                    </a:cubicBezTo>
                    <a:cubicBezTo>
                      <a:pt x="165" y="323"/>
                      <a:pt x="168" y="323"/>
                      <a:pt x="168" y="320"/>
                    </a:cubicBezTo>
                    <a:cubicBezTo>
                      <a:pt x="170" y="325"/>
                      <a:pt x="172" y="329"/>
                      <a:pt x="173" y="333"/>
                    </a:cubicBezTo>
                    <a:cubicBezTo>
                      <a:pt x="173" y="335"/>
                      <a:pt x="173" y="335"/>
                      <a:pt x="173" y="335"/>
                    </a:cubicBezTo>
                    <a:cubicBezTo>
                      <a:pt x="174" y="336"/>
                      <a:pt x="174" y="336"/>
                      <a:pt x="174" y="336"/>
                    </a:cubicBezTo>
                    <a:cubicBezTo>
                      <a:pt x="174" y="336"/>
                      <a:pt x="174" y="337"/>
                      <a:pt x="174" y="338"/>
                    </a:cubicBezTo>
                    <a:cubicBezTo>
                      <a:pt x="174" y="339"/>
                      <a:pt x="174" y="340"/>
                      <a:pt x="174" y="342"/>
                    </a:cubicBezTo>
                    <a:cubicBezTo>
                      <a:pt x="173" y="341"/>
                      <a:pt x="169" y="340"/>
                      <a:pt x="171" y="338"/>
                    </a:cubicBezTo>
                    <a:cubicBezTo>
                      <a:pt x="164" y="340"/>
                      <a:pt x="169" y="342"/>
                      <a:pt x="171" y="343"/>
                    </a:cubicBezTo>
                    <a:cubicBezTo>
                      <a:pt x="170" y="344"/>
                      <a:pt x="168" y="347"/>
                      <a:pt x="167" y="346"/>
                    </a:cubicBezTo>
                    <a:cubicBezTo>
                      <a:pt x="164" y="347"/>
                      <a:pt x="166" y="343"/>
                      <a:pt x="163" y="341"/>
                    </a:cubicBezTo>
                    <a:cubicBezTo>
                      <a:pt x="161" y="344"/>
                      <a:pt x="167" y="349"/>
                      <a:pt x="165" y="350"/>
                    </a:cubicBezTo>
                    <a:cubicBezTo>
                      <a:pt x="168" y="349"/>
                      <a:pt x="170" y="347"/>
                      <a:pt x="171" y="350"/>
                    </a:cubicBezTo>
                    <a:cubicBezTo>
                      <a:pt x="169" y="350"/>
                      <a:pt x="168" y="351"/>
                      <a:pt x="167" y="351"/>
                    </a:cubicBezTo>
                    <a:cubicBezTo>
                      <a:pt x="166" y="352"/>
                      <a:pt x="166" y="352"/>
                      <a:pt x="165" y="353"/>
                    </a:cubicBezTo>
                    <a:cubicBezTo>
                      <a:pt x="165" y="353"/>
                      <a:pt x="165" y="353"/>
                      <a:pt x="165" y="353"/>
                    </a:cubicBezTo>
                    <a:cubicBezTo>
                      <a:pt x="165" y="353"/>
                      <a:pt x="165" y="353"/>
                      <a:pt x="165" y="353"/>
                    </a:cubicBezTo>
                    <a:cubicBezTo>
                      <a:pt x="165" y="353"/>
                      <a:pt x="165" y="353"/>
                      <a:pt x="165" y="353"/>
                    </a:cubicBezTo>
                    <a:cubicBezTo>
                      <a:pt x="165" y="355"/>
                      <a:pt x="164" y="350"/>
                      <a:pt x="166" y="357"/>
                    </a:cubicBezTo>
                    <a:cubicBezTo>
                      <a:pt x="166" y="357"/>
                      <a:pt x="166" y="357"/>
                      <a:pt x="166" y="357"/>
                    </a:cubicBezTo>
                    <a:cubicBezTo>
                      <a:pt x="166" y="357"/>
                      <a:pt x="166" y="357"/>
                      <a:pt x="166" y="357"/>
                    </a:cubicBezTo>
                    <a:cubicBezTo>
                      <a:pt x="166" y="357"/>
                      <a:pt x="166" y="357"/>
                      <a:pt x="166" y="357"/>
                    </a:cubicBezTo>
                    <a:cubicBezTo>
                      <a:pt x="166" y="357"/>
                      <a:pt x="166" y="357"/>
                      <a:pt x="166" y="357"/>
                    </a:cubicBezTo>
                    <a:cubicBezTo>
                      <a:pt x="166" y="357"/>
                      <a:pt x="166" y="357"/>
                      <a:pt x="166" y="357"/>
                    </a:cubicBezTo>
                    <a:cubicBezTo>
                      <a:pt x="166" y="357"/>
                      <a:pt x="166" y="357"/>
                      <a:pt x="166" y="357"/>
                    </a:cubicBezTo>
                    <a:cubicBezTo>
                      <a:pt x="165" y="359"/>
                      <a:pt x="165" y="362"/>
                      <a:pt x="166" y="365"/>
                    </a:cubicBezTo>
                    <a:cubicBezTo>
                      <a:pt x="165" y="364"/>
                      <a:pt x="163" y="365"/>
                      <a:pt x="161" y="365"/>
                    </a:cubicBezTo>
                    <a:cubicBezTo>
                      <a:pt x="161" y="364"/>
                      <a:pt x="161" y="362"/>
                      <a:pt x="161" y="361"/>
                    </a:cubicBezTo>
                    <a:cubicBezTo>
                      <a:pt x="161" y="360"/>
                      <a:pt x="160" y="360"/>
                      <a:pt x="160" y="359"/>
                    </a:cubicBezTo>
                    <a:cubicBezTo>
                      <a:pt x="160" y="359"/>
                      <a:pt x="160" y="359"/>
                      <a:pt x="160" y="359"/>
                    </a:cubicBezTo>
                    <a:cubicBezTo>
                      <a:pt x="160" y="358"/>
                      <a:pt x="159" y="356"/>
                      <a:pt x="159" y="355"/>
                    </a:cubicBezTo>
                    <a:cubicBezTo>
                      <a:pt x="159" y="355"/>
                      <a:pt x="159" y="355"/>
                      <a:pt x="159" y="355"/>
                    </a:cubicBezTo>
                    <a:cubicBezTo>
                      <a:pt x="159" y="354"/>
                      <a:pt x="158" y="354"/>
                      <a:pt x="158" y="353"/>
                    </a:cubicBezTo>
                    <a:cubicBezTo>
                      <a:pt x="157" y="351"/>
                      <a:pt x="156" y="348"/>
                      <a:pt x="154" y="345"/>
                    </a:cubicBezTo>
                    <a:cubicBezTo>
                      <a:pt x="154" y="345"/>
                      <a:pt x="153" y="344"/>
                      <a:pt x="153" y="343"/>
                    </a:cubicBezTo>
                    <a:cubicBezTo>
                      <a:pt x="152" y="342"/>
                      <a:pt x="152" y="342"/>
                      <a:pt x="152" y="342"/>
                    </a:cubicBezTo>
                    <a:cubicBezTo>
                      <a:pt x="152" y="342"/>
                      <a:pt x="152" y="342"/>
                      <a:pt x="152" y="342"/>
                    </a:cubicBezTo>
                    <a:cubicBezTo>
                      <a:pt x="152" y="341"/>
                      <a:pt x="152" y="341"/>
                      <a:pt x="152" y="341"/>
                    </a:cubicBezTo>
                    <a:cubicBezTo>
                      <a:pt x="152" y="341"/>
                      <a:pt x="152" y="341"/>
                      <a:pt x="152" y="341"/>
                    </a:cubicBezTo>
                    <a:cubicBezTo>
                      <a:pt x="151" y="338"/>
                      <a:pt x="150" y="336"/>
                      <a:pt x="149" y="333"/>
                    </a:cubicBezTo>
                    <a:cubicBezTo>
                      <a:pt x="147" y="328"/>
                      <a:pt x="146" y="323"/>
                      <a:pt x="145" y="319"/>
                    </a:cubicBezTo>
                    <a:cubicBezTo>
                      <a:pt x="147" y="318"/>
                      <a:pt x="148" y="320"/>
                      <a:pt x="150" y="319"/>
                    </a:cubicBezTo>
                    <a:cubicBezTo>
                      <a:pt x="149" y="317"/>
                      <a:pt x="148" y="316"/>
                      <a:pt x="147" y="316"/>
                    </a:cubicBezTo>
                    <a:cubicBezTo>
                      <a:pt x="146" y="315"/>
                      <a:pt x="144" y="314"/>
                      <a:pt x="144" y="313"/>
                    </a:cubicBezTo>
                    <a:cubicBezTo>
                      <a:pt x="145" y="312"/>
                      <a:pt x="147" y="312"/>
                      <a:pt x="148" y="312"/>
                    </a:cubicBezTo>
                    <a:cubicBezTo>
                      <a:pt x="148" y="310"/>
                      <a:pt x="146" y="310"/>
                      <a:pt x="146" y="308"/>
                    </a:cubicBezTo>
                    <a:cubicBezTo>
                      <a:pt x="145" y="306"/>
                      <a:pt x="145" y="309"/>
                      <a:pt x="143" y="308"/>
                    </a:cubicBezTo>
                    <a:cubicBezTo>
                      <a:pt x="142" y="302"/>
                      <a:pt x="142" y="302"/>
                      <a:pt x="142" y="302"/>
                    </a:cubicBezTo>
                    <a:cubicBezTo>
                      <a:pt x="143" y="302"/>
                      <a:pt x="143" y="302"/>
                      <a:pt x="143" y="301"/>
                    </a:cubicBezTo>
                    <a:cubicBezTo>
                      <a:pt x="146" y="302"/>
                      <a:pt x="150" y="303"/>
                      <a:pt x="151" y="307"/>
                    </a:cubicBezTo>
                    <a:cubicBezTo>
                      <a:pt x="151" y="306"/>
                      <a:pt x="153" y="305"/>
                      <a:pt x="155" y="305"/>
                    </a:cubicBezTo>
                    <a:cubicBezTo>
                      <a:pt x="153" y="308"/>
                      <a:pt x="158" y="310"/>
                      <a:pt x="155" y="313"/>
                    </a:cubicBezTo>
                    <a:cubicBezTo>
                      <a:pt x="156" y="314"/>
                      <a:pt x="158" y="314"/>
                      <a:pt x="160" y="314"/>
                    </a:cubicBezTo>
                    <a:cubicBezTo>
                      <a:pt x="160" y="314"/>
                      <a:pt x="160" y="314"/>
                      <a:pt x="160" y="315"/>
                    </a:cubicBezTo>
                    <a:cubicBezTo>
                      <a:pt x="160" y="315"/>
                      <a:pt x="160" y="315"/>
                      <a:pt x="160" y="315"/>
                    </a:cubicBezTo>
                    <a:cubicBezTo>
                      <a:pt x="160" y="316"/>
                      <a:pt x="160" y="317"/>
                      <a:pt x="161" y="317"/>
                    </a:cubicBezTo>
                    <a:cubicBezTo>
                      <a:pt x="161" y="318"/>
                      <a:pt x="161" y="319"/>
                      <a:pt x="161" y="320"/>
                    </a:cubicBezTo>
                    <a:cubicBezTo>
                      <a:pt x="161" y="322"/>
                      <a:pt x="162" y="324"/>
                      <a:pt x="162" y="326"/>
                    </a:cubicBezTo>
                    <a:cubicBezTo>
                      <a:pt x="163" y="328"/>
                      <a:pt x="163" y="330"/>
                      <a:pt x="164" y="332"/>
                    </a:cubicBezTo>
                    <a:cubicBezTo>
                      <a:pt x="164" y="333"/>
                      <a:pt x="164" y="334"/>
                      <a:pt x="165" y="335"/>
                    </a:cubicBezTo>
                    <a:cubicBezTo>
                      <a:pt x="165" y="336"/>
                      <a:pt x="165" y="336"/>
                      <a:pt x="165" y="337"/>
                    </a:cubicBezTo>
                    <a:cubicBezTo>
                      <a:pt x="166" y="337"/>
                      <a:pt x="166" y="338"/>
                      <a:pt x="166" y="338"/>
                    </a:cubicBezTo>
                    <a:close/>
                    <a:moveTo>
                      <a:pt x="62" y="368"/>
                    </a:moveTo>
                    <a:cubicBezTo>
                      <a:pt x="65" y="365"/>
                      <a:pt x="66" y="369"/>
                      <a:pt x="68" y="369"/>
                    </a:cubicBezTo>
                    <a:cubicBezTo>
                      <a:pt x="68" y="373"/>
                      <a:pt x="69" y="374"/>
                      <a:pt x="70" y="378"/>
                    </a:cubicBezTo>
                    <a:cubicBezTo>
                      <a:pt x="72" y="375"/>
                      <a:pt x="74" y="377"/>
                      <a:pt x="74" y="380"/>
                    </a:cubicBezTo>
                    <a:cubicBezTo>
                      <a:pt x="74" y="380"/>
                      <a:pt x="75" y="381"/>
                      <a:pt x="75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75" y="385"/>
                      <a:pt x="73" y="377"/>
                      <a:pt x="76" y="388"/>
                    </a:cubicBezTo>
                    <a:cubicBezTo>
                      <a:pt x="76" y="388"/>
                      <a:pt x="76" y="388"/>
                      <a:pt x="76" y="388"/>
                    </a:cubicBezTo>
                    <a:cubicBezTo>
                      <a:pt x="77" y="388"/>
                      <a:pt x="77" y="389"/>
                      <a:pt x="77" y="389"/>
                    </a:cubicBezTo>
                    <a:cubicBezTo>
                      <a:pt x="77" y="389"/>
                      <a:pt x="77" y="390"/>
                      <a:pt x="77" y="391"/>
                    </a:cubicBezTo>
                    <a:cubicBezTo>
                      <a:pt x="77" y="393"/>
                      <a:pt x="77" y="395"/>
                      <a:pt x="76" y="396"/>
                    </a:cubicBezTo>
                    <a:cubicBezTo>
                      <a:pt x="75" y="394"/>
                      <a:pt x="74" y="393"/>
                      <a:pt x="74" y="392"/>
                    </a:cubicBezTo>
                    <a:cubicBezTo>
                      <a:pt x="73" y="391"/>
                      <a:pt x="73" y="390"/>
                      <a:pt x="72" y="390"/>
                    </a:cubicBezTo>
                    <a:cubicBezTo>
                      <a:pt x="72" y="389"/>
                      <a:pt x="72" y="389"/>
                      <a:pt x="72" y="389"/>
                    </a:cubicBezTo>
                    <a:cubicBezTo>
                      <a:pt x="72" y="389"/>
                      <a:pt x="72" y="389"/>
                      <a:pt x="72" y="389"/>
                    </a:cubicBezTo>
                    <a:cubicBezTo>
                      <a:pt x="72" y="389"/>
                      <a:pt x="72" y="389"/>
                      <a:pt x="72" y="389"/>
                    </a:cubicBezTo>
                    <a:cubicBezTo>
                      <a:pt x="72" y="389"/>
                      <a:pt x="72" y="389"/>
                      <a:pt x="72" y="389"/>
                    </a:cubicBezTo>
                    <a:cubicBezTo>
                      <a:pt x="70" y="384"/>
                      <a:pt x="70" y="384"/>
                      <a:pt x="70" y="384"/>
                    </a:cubicBezTo>
                    <a:cubicBezTo>
                      <a:pt x="70" y="384"/>
                      <a:pt x="70" y="384"/>
                      <a:pt x="70" y="384"/>
                    </a:cubicBezTo>
                    <a:cubicBezTo>
                      <a:pt x="70" y="384"/>
                      <a:pt x="70" y="384"/>
                      <a:pt x="70" y="384"/>
                    </a:cubicBezTo>
                    <a:cubicBezTo>
                      <a:pt x="70" y="383"/>
                      <a:pt x="70" y="383"/>
                      <a:pt x="70" y="383"/>
                    </a:cubicBezTo>
                    <a:cubicBezTo>
                      <a:pt x="70" y="383"/>
                      <a:pt x="70" y="383"/>
                      <a:pt x="70" y="383"/>
                    </a:cubicBezTo>
                    <a:cubicBezTo>
                      <a:pt x="69" y="381"/>
                      <a:pt x="68" y="379"/>
                      <a:pt x="68" y="377"/>
                    </a:cubicBezTo>
                    <a:cubicBezTo>
                      <a:pt x="67" y="376"/>
                      <a:pt x="67" y="374"/>
                      <a:pt x="66" y="373"/>
                    </a:cubicBezTo>
                    <a:cubicBezTo>
                      <a:pt x="66" y="372"/>
                      <a:pt x="65" y="371"/>
                      <a:pt x="65" y="371"/>
                    </a:cubicBezTo>
                    <a:cubicBezTo>
                      <a:pt x="64" y="371"/>
                      <a:pt x="64" y="371"/>
                      <a:pt x="64" y="370"/>
                    </a:cubicBezTo>
                    <a:cubicBezTo>
                      <a:pt x="64" y="370"/>
                      <a:pt x="64" y="370"/>
                      <a:pt x="63" y="369"/>
                    </a:cubicBezTo>
                    <a:cubicBezTo>
                      <a:pt x="63" y="369"/>
                      <a:pt x="62" y="368"/>
                      <a:pt x="62" y="368"/>
                    </a:cubicBezTo>
                    <a:close/>
                    <a:moveTo>
                      <a:pt x="59" y="373"/>
                    </a:moveTo>
                    <a:cubicBezTo>
                      <a:pt x="58" y="374"/>
                      <a:pt x="58" y="374"/>
                      <a:pt x="58" y="373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7" y="373"/>
                      <a:pt x="57" y="373"/>
                      <a:pt x="57" y="372"/>
                    </a:cubicBezTo>
                    <a:cubicBezTo>
                      <a:pt x="57" y="370"/>
                      <a:pt x="57" y="368"/>
                      <a:pt x="57" y="368"/>
                    </a:cubicBezTo>
                    <a:cubicBezTo>
                      <a:pt x="59" y="368"/>
                      <a:pt x="60" y="369"/>
                      <a:pt x="60" y="370"/>
                    </a:cubicBezTo>
                    <a:cubicBezTo>
                      <a:pt x="60" y="371"/>
                      <a:pt x="60" y="371"/>
                      <a:pt x="60" y="372"/>
                    </a:cubicBezTo>
                    <a:cubicBezTo>
                      <a:pt x="60" y="372"/>
                      <a:pt x="60" y="372"/>
                      <a:pt x="60" y="372"/>
                    </a:cubicBezTo>
                    <a:cubicBezTo>
                      <a:pt x="60" y="373"/>
                      <a:pt x="59" y="373"/>
                      <a:pt x="59" y="373"/>
                    </a:cubicBezTo>
                    <a:close/>
                    <a:moveTo>
                      <a:pt x="66" y="363"/>
                    </a:moveTo>
                    <a:cubicBezTo>
                      <a:pt x="63" y="365"/>
                      <a:pt x="61" y="362"/>
                      <a:pt x="60" y="357"/>
                    </a:cubicBezTo>
                    <a:cubicBezTo>
                      <a:pt x="63" y="355"/>
                      <a:pt x="63" y="359"/>
                      <a:pt x="65" y="359"/>
                    </a:cubicBezTo>
                    <a:cubicBezTo>
                      <a:pt x="65" y="352"/>
                      <a:pt x="63" y="346"/>
                      <a:pt x="62" y="341"/>
                    </a:cubicBezTo>
                    <a:cubicBezTo>
                      <a:pt x="62" y="340"/>
                      <a:pt x="62" y="339"/>
                      <a:pt x="62" y="338"/>
                    </a:cubicBezTo>
                    <a:cubicBezTo>
                      <a:pt x="62" y="337"/>
                      <a:pt x="62" y="336"/>
                      <a:pt x="62" y="335"/>
                    </a:cubicBezTo>
                    <a:cubicBezTo>
                      <a:pt x="63" y="333"/>
                      <a:pt x="64" y="332"/>
                      <a:pt x="66" y="330"/>
                    </a:cubicBezTo>
                    <a:cubicBezTo>
                      <a:pt x="66" y="332"/>
                      <a:pt x="66" y="334"/>
                      <a:pt x="66" y="336"/>
                    </a:cubicBezTo>
                    <a:cubicBezTo>
                      <a:pt x="66" y="336"/>
                      <a:pt x="67" y="337"/>
                      <a:pt x="67" y="337"/>
                    </a:cubicBezTo>
                    <a:cubicBezTo>
                      <a:pt x="67" y="337"/>
                      <a:pt x="67" y="338"/>
                      <a:pt x="67" y="338"/>
                    </a:cubicBezTo>
                    <a:cubicBezTo>
                      <a:pt x="67" y="339"/>
                      <a:pt x="68" y="340"/>
                      <a:pt x="68" y="341"/>
                    </a:cubicBezTo>
                    <a:cubicBezTo>
                      <a:pt x="70" y="344"/>
                      <a:pt x="72" y="346"/>
                      <a:pt x="74" y="350"/>
                    </a:cubicBezTo>
                    <a:cubicBezTo>
                      <a:pt x="74" y="352"/>
                      <a:pt x="72" y="353"/>
                      <a:pt x="73" y="356"/>
                    </a:cubicBezTo>
                    <a:cubicBezTo>
                      <a:pt x="69" y="355"/>
                      <a:pt x="70" y="353"/>
                      <a:pt x="69" y="350"/>
                    </a:cubicBezTo>
                    <a:cubicBezTo>
                      <a:pt x="66" y="352"/>
                      <a:pt x="65" y="357"/>
                      <a:pt x="66" y="363"/>
                    </a:cubicBezTo>
                    <a:close/>
                    <a:moveTo>
                      <a:pt x="54" y="320"/>
                    </a:moveTo>
                    <a:cubicBezTo>
                      <a:pt x="51" y="320"/>
                      <a:pt x="51" y="313"/>
                      <a:pt x="55" y="313"/>
                    </a:cubicBezTo>
                    <a:cubicBezTo>
                      <a:pt x="56" y="314"/>
                      <a:pt x="57" y="316"/>
                      <a:pt x="57" y="318"/>
                    </a:cubicBezTo>
                    <a:cubicBezTo>
                      <a:pt x="56" y="318"/>
                      <a:pt x="54" y="319"/>
                      <a:pt x="54" y="320"/>
                    </a:cubicBezTo>
                    <a:close/>
                    <a:moveTo>
                      <a:pt x="555" y="221"/>
                    </a:move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lose/>
                    <a:moveTo>
                      <a:pt x="555" y="221"/>
                    </a:moveTo>
                    <a:cubicBezTo>
                      <a:pt x="554" y="221"/>
                      <a:pt x="554" y="221"/>
                      <a:pt x="554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ubicBezTo>
                      <a:pt x="554" y="221"/>
                      <a:pt x="554" y="221"/>
                      <a:pt x="554" y="221"/>
                    </a:cubicBezTo>
                    <a:cubicBezTo>
                      <a:pt x="555" y="221"/>
                      <a:pt x="555" y="221"/>
                      <a:pt x="555" y="221"/>
                    </a:cubicBezTo>
                    <a:close/>
                    <a:moveTo>
                      <a:pt x="70" y="229"/>
                    </a:moveTo>
                    <a:cubicBezTo>
                      <a:pt x="68" y="229"/>
                      <a:pt x="69" y="224"/>
                      <a:pt x="69" y="222"/>
                    </a:cubicBezTo>
                    <a:cubicBezTo>
                      <a:pt x="72" y="222"/>
                      <a:pt x="71" y="227"/>
                      <a:pt x="70" y="229"/>
                    </a:cubicBezTo>
                    <a:close/>
                    <a:moveTo>
                      <a:pt x="49" y="225"/>
                    </a:moveTo>
                    <a:cubicBezTo>
                      <a:pt x="46" y="224"/>
                      <a:pt x="48" y="218"/>
                      <a:pt x="47" y="216"/>
                    </a:cubicBezTo>
                    <a:cubicBezTo>
                      <a:pt x="54" y="216"/>
                      <a:pt x="48" y="220"/>
                      <a:pt x="49" y="225"/>
                    </a:cubicBezTo>
                    <a:close/>
                    <a:moveTo>
                      <a:pt x="63" y="178"/>
                    </a:moveTo>
                    <a:cubicBezTo>
                      <a:pt x="61" y="181"/>
                      <a:pt x="59" y="175"/>
                      <a:pt x="60" y="172"/>
                    </a:cubicBezTo>
                    <a:cubicBezTo>
                      <a:pt x="66" y="171"/>
                      <a:pt x="62" y="178"/>
                      <a:pt x="63" y="178"/>
                    </a:cubicBezTo>
                    <a:close/>
                    <a:moveTo>
                      <a:pt x="551" y="220"/>
                    </a:moveTo>
                    <a:cubicBezTo>
                      <a:pt x="550" y="220"/>
                      <a:pt x="550" y="220"/>
                      <a:pt x="546" y="219"/>
                    </a:cubicBezTo>
                    <a:cubicBezTo>
                      <a:pt x="545" y="219"/>
                      <a:pt x="548" y="219"/>
                      <a:pt x="551" y="220"/>
                    </a:cubicBezTo>
                    <a:cubicBezTo>
                      <a:pt x="554" y="220"/>
                      <a:pt x="554" y="221"/>
                      <a:pt x="557" y="221"/>
                    </a:cubicBezTo>
                    <a:cubicBezTo>
                      <a:pt x="557" y="221"/>
                      <a:pt x="557" y="221"/>
                      <a:pt x="557" y="221"/>
                    </a:cubicBezTo>
                    <a:cubicBezTo>
                      <a:pt x="557" y="221"/>
                      <a:pt x="557" y="221"/>
                      <a:pt x="556" y="221"/>
                    </a:cubicBezTo>
                    <a:cubicBezTo>
                      <a:pt x="554" y="221"/>
                      <a:pt x="552" y="220"/>
                      <a:pt x="551" y="220"/>
                    </a:cubicBezTo>
                    <a:close/>
                    <a:moveTo>
                      <a:pt x="190" y="124"/>
                    </a:moveTo>
                    <a:cubicBezTo>
                      <a:pt x="186" y="124"/>
                      <a:pt x="187" y="121"/>
                      <a:pt x="188" y="119"/>
                    </a:cubicBezTo>
                    <a:cubicBezTo>
                      <a:pt x="190" y="119"/>
                      <a:pt x="190" y="118"/>
                      <a:pt x="192" y="119"/>
                    </a:cubicBezTo>
                    <a:cubicBezTo>
                      <a:pt x="192" y="121"/>
                      <a:pt x="191" y="123"/>
                      <a:pt x="190" y="124"/>
                    </a:cubicBezTo>
                    <a:close/>
                    <a:moveTo>
                      <a:pt x="541" y="214"/>
                    </a:moveTo>
                    <a:cubicBezTo>
                      <a:pt x="536" y="211"/>
                      <a:pt x="537" y="211"/>
                      <a:pt x="535" y="210"/>
                    </a:cubicBezTo>
                    <a:cubicBezTo>
                      <a:pt x="527" y="206"/>
                      <a:pt x="525" y="206"/>
                      <a:pt x="520" y="203"/>
                    </a:cubicBezTo>
                    <a:cubicBezTo>
                      <a:pt x="519" y="202"/>
                      <a:pt x="522" y="204"/>
                      <a:pt x="523" y="204"/>
                    </a:cubicBezTo>
                    <a:cubicBezTo>
                      <a:pt x="532" y="208"/>
                      <a:pt x="532" y="208"/>
                      <a:pt x="539" y="212"/>
                    </a:cubicBezTo>
                    <a:cubicBezTo>
                      <a:pt x="539" y="212"/>
                      <a:pt x="539" y="212"/>
                      <a:pt x="540" y="212"/>
                    </a:cubicBezTo>
                    <a:cubicBezTo>
                      <a:pt x="540" y="213"/>
                      <a:pt x="541" y="213"/>
                      <a:pt x="543" y="214"/>
                    </a:cubicBezTo>
                    <a:cubicBezTo>
                      <a:pt x="542" y="214"/>
                      <a:pt x="542" y="214"/>
                      <a:pt x="541" y="214"/>
                    </a:cubicBezTo>
                    <a:close/>
                    <a:moveTo>
                      <a:pt x="341" y="119"/>
                    </a:moveTo>
                    <a:cubicBezTo>
                      <a:pt x="339" y="118"/>
                      <a:pt x="342" y="116"/>
                      <a:pt x="343" y="116"/>
                    </a:cubicBezTo>
                    <a:cubicBezTo>
                      <a:pt x="344" y="117"/>
                      <a:pt x="344" y="118"/>
                      <a:pt x="344" y="119"/>
                    </a:cubicBezTo>
                    <a:cubicBezTo>
                      <a:pt x="342" y="118"/>
                      <a:pt x="342" y="118"/>
                      <a:pt x="341" y="119"/>
                    </a:cubicBezTo>
                    <a:close/>
                    <a:moveTo>
                      <a:pt x="529" y="206"/>
                    </a:moveTo>
                    <a:cubicBezTo>
                      <a:pt x="529" y="206"/>
                      <a:pt x="530" y="207"/>
                      <a:pt x="530" y="207"/>
                    </a:cubicBezTo>
                    <a:cubicBezTo>
                      <a:pt x="533" y="208"/>
                      <a:pt x="533" y="208"/>
                      <a:pt x="535" y="209"/>
                    </a:cubicBezTo>
                    <a:cubicBezTo>
                      <a:pt x="533" y="208"/>
                      <a:pt x="532" y="208"/>
                      <a:pt x="529" y="206"/>
                    </a:cubicBezTo>
                    <a:close/>
                    <a:moveTo>
                      <a:pt x="205" y="40"/>
                    </a:moveTo>
                    <a:cubicBezTo>
                      <a:pt x="201" y="39"/>
                      <a:pt x="206" y="32"/>
                      <a:pt x="209" y="35"/>
                    </a:cubicBezTo>
                    <a:cubicBezTo>
                      <a:pt x="210" y="38"/>
                      <a:pt x="207" y="38"/>
                      <a:pt x="205" y="40"/>
                    </a:cubicBezTo>
                    <a:close/>
                    <a:moveTo>
                      <a:pt x="239" y="15"/>
                    </a:moveTo>
                    <a:cubicBezTo>
                      <a:pt x="240" y="13"/>
                      <a:pt x="240" y="13"/>
                      <a:pt x="240" y="13"/>
                    </a:cubicBezTo>
                    <a:cubicBezTo>
                      <a:pt x="243" y="15"/>
                      <a:pt x="246" y="14"/>
                      <a:pt x="244" y="17"/>
                    </a:cubicBezTo>
                    <a:cubicBezTo>
                      <a:pt x="241" y="15"/>
                      <a:pt x="240" y="17"/>
                      <a:pt x="239" y="15"/>
                    </a:cubicBezTo>
                    <a:close/>
                  </a:path>
                </a:pathLst>
              </a:custGeom>
              <a:solidFill>
                <a:srgbClr val="8BC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7" name="Freeform 196"/>
              <p:cNvSpPr>
                <a:spLocks/>
              </p:cNvSpPr>
              <p:nvPr/>
            </p:nvSpPr>
            <p:spPr bwMode="auto">
              <a:xfrm>
                <a:off x="1606" y="1492"/>
                <a:ext cx="6" cy="16"/>
              </a:xfrm>
              <a:custGeom>
                <a:avLst/>
                <a:gdLst>
                  <a:gd name="T0" fmla="*/ 0 w 4"/>
                  <a:gd name="T1" fmla="*/ 4 h 12"/>
                  <a:gd name="T2" fmla="*/ 1 w 4"/>
                  <a:gd name="T3" fmla="*/ 4 h 12"/>
                  <a:gd name="T4" fmla="*/ 1 w 4"/>
                  <a:gd name="T5" fmla="*/ 2 h 12"/>
                  <a:gd name="T6" fmla="*/ 2 w 4"/>
                  <a:gd name="T7" fmla="*/ 4 h 12"/>
                  <a:gd name="T8" fmla="*/ 2 w 4"/>
                  <a:gd name="T9" fmla="*/ 6 h 12"/>
                  <a:gd name="T10" fmla="*/ 2 w 4"/>
                  <a:gd name="T11" fmla="*/ 9 h 12"/>
                  <a:gd name="T12" fmla="*/ 3 w 4"/>
                  <a:gd name="T13" fmla="*/ 10 h 12"/>
                  <a:gd name="T14" fmla="*/ 1 w 4"/>
                  <a:gd name="T15" fmla="*/ 7 h 12"/>
                  <a:gd name="T16" fmla="*/ 0 w 4"/>
                  <a:gd name="T1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0" y="4"/>
                    </a:move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3" y="7"/>
                      <a:pt x="0" y="0"/>
                      <a:pt x="2" y="4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2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2"/>
                      <a:pt x="3" y="11"/>
                      <a:pt x="1" y="7"/>
                    </a:cubicBezTo>
                    <a:cubicBezTo>
                      <a:pt x="2" y="7"/>
                      <a:pt x="2" y="7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8" name="Freeform 197"/>
              <p:cNvSpPr>
                <a:spLocks noEditPoints="1"/>
              </p:cNvSpPr>
              <p:nvPr/>
            </p:nvSpPr>
            <p:spPr bwMode="auto">
              <a:xfrm>
                <a:off x="1678" y="2001"/>
                <a:ext cx="400" cy="203"/>
              </a:xfrm>
              <a:custGeom>
                <a:avLst/>
                <a:gdLst>
                  <a:gd name="T0" fmla="*/ 121 w 306"/>
                  <a:gd name="T1" fmla="*/ 112 h 156"/>
                  <a:gd name="T2" fmla="*/ 116 w 306"/>
                  <a:gd name="T3" fmla="*/ 116 h 156"/>
                  <a:gd name="T4" fmla="*/ 116 w 306"/>
                  <a:gd name="T5" fmla="*/ 116 h 156"/>
                  <a:gd name="T6" fmla="*/ 109 w 306"/>
                  <a:gd name="T7" fmla="*/ 118 h 156"/>
                  <a:gd name="T8" fmla="*/ 109 w 306"/>
                  <a:gd name="T9" fmla="*/ 120 h 156"/>
                  <a:gd name="T10" fmla="*/ 96 w 306"/>
                  <a:gd name="T11" fmla="*/ 124 h 156"/>
                  <a:gd name="T12" fmla="*/ 94 w 306"/>
                  <a:gd name="T13" fmla="*/ 125 h 156"/>
                  <a:gd name="T14" fmla="*/ 69 w 306"/>
                  <a:gd name="T15" fmla="*/ 133 h 156"/>
                  <a:gd name="T16" fmla="*/ 60 w 306"/>
                  <a:gd name="T17" fmla="*/ 139 h 156"/>
                  <a:gd name="T18" fmla="*/ 39 w 306"/>
                  <a:gd name="T19" fmla="*/ 142 h 156"/>
                  <a:gd name="T20" fmla="*/ 7 w 306"/>
                  <a:gd name="T21" fmla="*/ 153 h 156"/>
                  <a:gd name="T22" fmla="*/ 13 w 306"/>
                  <a:gd name="T23" fmla="*/ 154 h 156"/>
                  <a:gd name="T24" fmla="*/ 32 w 306"/>
                  <a:gd name="T25" fmla="*/ 151 h 156"/>
                  <a:gd name="T26" fmla="*/ 63 w 306"/>
                  <a:gd name="T27" fmla="*/ 144 h 156"/>
                  <a:gd name="T28" fmla="*/ 95 w 306"/>
                  <a:gd name="T29" fmla="*/ 134 h 156"/>
                  <a:gd name="T30" fmla="*/ 99 w 306"/>
                  <a:gd name="T31" fmla="*/ 133 h 156"/>
                  <a:gd name="T32" fmla="*/ 103 w 306"/>
                  <a:gd name="T33" fmla="*/ 132 h 156"/>
                  <a:gd name="T34" fmla="*/ 112 w 306"/>
                  <a:gd name="T35" fmla="*/ 128 h 156"/>
                  <a:gd name="T36" fmla="*/ 119 w 306"/>
                  <a:gd name="T37" fmla="*/ 126 h 156"/>
                  <a:gd name="T38" fmla="*/ 201 w 306"/>
                  <a:gd name="T39" fmla="*/ 89 h 156"/>
                  <a:gd name="T40" fmla="*/ 240 w 306"/>
                  <a:gd name="T41" fmla="*/ 59 h 156"/>
                  <a:gd name="T42" fmla="*/ 246 w 306"/>
                  <a:gd name="T43" fmla="*/ 56 h 156"/>
                  <a:gd name="T44" fmla="*/ 275 w 306"/>
                  <a:gd name="T45" fmla="*/ 36 h 156"/>
                  <a:gd name="T46" fmla="*/ 290 w 306"/>
                  <a:gd name="T47" fmla="*/ 19 h 156"/>
                  <a:gd name="T48" fmla="*/ 306 w 306"/>
                  <a:gd name="T49" fmla="*/ 3 h 156"/>
                  <a:gd name="T50" fmla="*/ 290 w 306"/>
                  <a:gd name="T51" fmla="*/ 13 h 156"/>
                  <a:gd name="T52" fmla="*/ 280 w 306"/>
                  <a:gd name="T53" fmla="*/ 11 h 156"/>
                  <a:gd name="T54" fmla="*/ 265 w 306"/>
                  <a:gd name="T55" fmla="*/ 21 h 156"/>
                  <a:gd name="T56" fmla="*/ 254 w 306"/>
                  <a:gd name="T57" fmla="*/ 34 h 156"/>
                  <a:gd name="T58" fmla="*/ 241 w 306"/>
                  <a:gd name="T59" fmla="*/ 37 h 156"/>
                  <a:gd name="T60" fmla="*/ 230 w 306"/>
                  <a:gd name="T61" fmla="*/ 47 h 156"/>
                  <a:gd name="T62" fmla="*/ 224 w 306"/>
                  <a:gd name="T63" fmla="*/ 51 h 156"/>
                  <a:gd name="T64" fmla="*/ 210 w 306"/>
                  <a:gd name="T65" fmla="*/ 61 h 156"/>
                  <a:gd name="T66" fmla="*/ 214 w 306"/>
                  <a:gd name="T67" fmla="*/ 50 h 156"/>
                  <a:gd name="T68" fmla="*/ 203 w 306"/>
                  <a:gd name="T69" fmla="*/ 62 h 156"/>
                  <a:gd name="T70" fmla="*/ 178 w 306"/>
                  <a:gd name="T71" fmla="*/ 67 h 156"/>
                  <a:gd name="T72" fmla="*/ 158 w 306"/>
                  <a:gd name="T73" fmla="*/ 77 h 156"/>
                  <a:gd name="T74" fmla="*/ 123 w 306"/>
                  <a:gd name="T75" fmla="*/ 95 h 156"/>
                  <a:gd name="T76" fmla="*/ 121 w 306"/>
                  <a:gd name="T77" fmla="*/ 98 h 156"/>
                  <a:gd name="T78" fmla="*/ 259 w 306"/>
                  <a:gd name="T79" fmla="*/ 33 h 156"/>
                  <a:gd name="T80" fmla="*/ 259 w 306"/>
                  <a:gd name="T81" fmla="*/ 33 h 156"/>
                  <a:gd name="T82" fmla="*/ 241 w 306"/>
                  <a:gd name="T83" fmla="*/ 49 h 156"/>
                  <a:gd name="T84" fmla="*/ 239 w 306"/>
                  <a:gd name="T85" fmla="*/ 43 h 156"/>
                  <a:gd name="T86" fmla="*/ 193 w 306"/>
                  <a:gd name="T87" fmla="*/ 72 h 156"/>
                  <a:gd name="T88" fmla="*/ 182 w 306"/>
                  <a:gd name="T89" fmla="*/ 69 h 156"/>
                  <a:gd name="T90" fmla="*/ 175 w 306"/>
                  <a:gd name="T91" fmla="*/ 80 h 156"/>
                  <a:gd name="T92" fmla="*/ 166 w 306"/>
                  <a:gd name="T93" fmla="*/ 74 h 156"/>
                  <a:gd name="T94" fmla="*/ 167 w 306"/>
                  <a:gd name="T95" fmla="*/ 84 h 156"/>
                  <a:gd name="T96" fmla="*/ 167 w 306"/>
                  <a:gd name="T97" fmla="*/ 84 h 156"/>
                  <a:gd name="T98" fmla="*/ 158 w 306"/>
                  <a:gd name="T99" fmla="*/ 93 h 156"/>
                  <a:gd name="T100" fmla="*/ 143 w 306"/>
                  <a:gd name="T101" fmla="*/ 93 h 156"/>
                  <a:gd name="T102" fmla="*/ 148 w 306"/>
                  <a:gd name="T103" fmla="*/ 8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" h="156">
                    <a:moveTo>
                      <a:pt x="135" y="106"/>
                    </a:moveTo>
                    <a:cubicBezTo>
                      <a:pt x="132" y="107"/>
                      <a:pt x="134" y="109"/>
                      <a:pt x="130" y="110"/>
                    </a:cubicBezTo>
                    <a:cubicBezTo>
                      <a:pt x="127" y="110"/>
                      <a:pt x="124" y="111"/>
                      <a:pt x="121" y="112"/>
                    </a:cubicBezTo>
                    <a:cubicBezTo>
                      <a:pt x="120" y="113"/>
                      <a:pt x="118" y="114"/>
                      <a:pt x="117" y="115"/>
                    </a:cubicBezTo>
                    <a:cubicBezTo>
                      <a:pt x="117" y="115"/>
                      <a:pt x="117" y="115"/>
                      <a:pt x="116" y="115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6" y="116"/>
                      <a:pt x="116" y="116"/>
                      <a:pt x="116" y="116"/>
                    </a:cubicBezTo>
                    <a:cubicBezTo>
                      <a:pt x="117" y="115"/>
                      <a:pt x="103" y="120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9" y="118"/>
                      <a:pt x="109" y="118"/>
                      <a:pt x="109" y="118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09" y="119"/>
                      <a:pt x="109" y="120"/>
                      <a:pt x="109" y="120"/>
                    </a:cubicBezTo>
                    <a:cubicBezTo>
                      <a:pt x="107" y="120"/>
                      <a:pt x="107" y="119"/>
                      <a:pt x="107" y="117"/>
                    </a:cubicBezTo>
                    <a:cubicBezTo>
                      <a:pt x="104" y="120"/>
                      <a:pt x="100" y="122"/>
                      <a:pt x="97" y="123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6" y="124"/>
                      <a:pt x="96" y="124"/>
                      <a:pt x="96" y="124"/>
                    </a:cubicBezTo>
                    <a:cubicBezTo>
                      <a:pt x="95" y="124"/>
                      <a:pt x="95" y="124"/>
                      <a:pt x="95" y="124"/>
                    </a:cubicBezTo>
                    <a:cubicBezTo>
                      <a:pt x="94" y="125"/>
                      <a:pt x="94" y="125"/>
                      <a:pt x="94" y="125"/>
                    </a:cubicBezTo>
                    <a:cubicBezTo>
                      <a:pt x="92" y="126"/>
                      <a:pt x="90" y="126"/>
                      <a:pt x="88" y="127"/>
                    </a:cubicBezTo>
                    <a:cubicBezTo>
                      <a:pt x="84" y="129"/>
                      <a:pt x="80" y="131"/>
                      <a:pt x="76" y="134"/>
                    </a:cubicBezTo>
                    <a:cubicBezTo>
                      <a:pt x="77" y="131"/>
                      <a:pt x="73" y="132"/>
                      <a:pt x="69" y="133"/>
                    </a:cubicBezTo>
                    <a:cubicBezTo>
                      <a:pt x="65" y="135"/>
                      <a:pt x="61" y="137"/>
                      <a:pt x="64" y="138"/>
                    </a:cubicBezTo>
                    <a:cubicBezTo>
                      <a:pt x="64" y="138"/>
                      <a:pt x="63" y="138"/>
                      <a:pt x="62" y="139"/>
                    </a:cubicBezTo>
                    <a:cubicBezTo>
                      <a:pt x="61" y="139"/>
                      <a:pt x="61" y="139"/>
                      <a:pt x="60" y="139"/>
                    </a:cubicBezTo>
                    <a:cubicBezTo>
                      <a:pt x="59" y="139"/>
                      <a:pt x="58" y="139"/>
                      <a:pt x="56" y="139"/>
                    </a:cubicBezTo>
                    <a:cubicBezTo>
                      <a:pt x="54" y="139"/>
                      <a:pt x="51" y="140"/>
                      <a:pt x="48" y="140"/>
                    </a:cubicBezTo>
                    <a:cubicBezTo>
                      <a:pt x="45" y="141"/>
                      <a:pt x="42" y="142"/>
                      <a:pt x="39" y="142"/>
                    </a:cubicBezTo>
                    <a:cubicBezTo>
                      <a:pt x="37" y="143"/>
                      <a:pt x="34" y="144"/>
                      <a:pt x="31" y="144"/>
                    </a:cubicBezTo>
                    <a:cubicBezTo>
                      <a:pt x="25" y="146"/>
                      <a:pt x="19" y="148"/>
                      <a:pt x="14" y="150"/>
                    </a:cubicBezTo>
                    <a:cubicBezTo>
                      <a:pt x="11" y="151"/>
                      <a:pt x="9" y="152"/>
                      <a:pt x="7" y="153"/>
                    </a:cubicBezTo>
                    <a:cubicBezTo>
                      <a:pt x="4" y="154"/>
                      <a:pt x="2" y="155"/>
                      <a:pt x="0" y="156"/>
                    </a:cubicBezTo>
                    <a:cubicBezTo>
                      <a:pt x="2" y="156"/>
                      <a:pt x="4" y="155"/>
                      <a:pt x="6" y="155"/>
                    </a:cubicBezTo>
                    <a:cubicBezTo>
                      <a:pt x="8" y="155"/>
                      <a:pt x="11" y="155"/>
                      <a:pt x="13" y="154"/>
                    </a:cubicBezTo>
                    <a:cubicBezTo>
                      <a:pt x="18" y="154"/>
                      <a:pt x="22" y="153"/>
                      <a:pt x="25" y="150"/>
                    </a:cubicBezTo>
                    <a:cubicBezTo>
                      <a:pt x="22" y="156"/>
                      <a:pt x="31" y="150"/>
                      <a:pt x="31" y="148"/>
                    </a:cubicBezTo>
                    <a:cubicBezTo>
                      <a:pt x="32" y="149"/>
                      <a:pt x="32" y="150"/>
                      <a:pt x="32" y="151"/>
                    </a:cubicBezTo>
                    <a:cubicBezTo>
                      <a:pt x="40" y="150"/>
                      <a:pt x="47" y="148"/>
                      <a:pt x="55" y="146"/>
                    </a:cubicBezTo>
                    <a:cubicBezTo>
                      <a:pt x="57" y="145"/>
                      <a:pt x="58" y="145"/>
                      <a:pt x="60" y="145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7" y="143"/>
                      <a:pt x="67" y="143"/>
                      <a:pt x="67" y="143"/>
                    </a:cubicBezTo>
                    <a:cubicBezTo>
                      <a:pt x="71" y="142"/>
                      <a:pt x="76" y="140"/>
                      <a:pt x="81" y="139"/>
                    </a:cubicBezTo>
                    <a:cubicBezTo>
                      <a:pt x="85" y="137"/>
                      <a:pt x="90" y="136"/>
                      <a:pt x="95" y="134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3" y="132"/>
                      <a:pt x="103" y="132"/>
                      <a:pt x="103" y="132"/>
                    </a:cubicBezTo>
                    <a:cubicBezTo>
                      <a:pt x="104" y="131"/>
                      <a:pt x="106" y="130"/>
                      <a:pt x="108" y="130"/>
                    </a:cubicBezTo>
                    <a:cubicBezTo>
                      <a:pt x="111" y="129"/>
                      <a:pt x="111" y="129"/>
                      <a:pt x="111" y="129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20" y="125"/>
                      <a:pt x="120" y="125"/>
                      <a:pt x="120" y="12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50" y="114"/>
                      <a:pt x="177" y="101"/>
                      <a:pt x="201" y="89"/>
                    </a:cubicBezTo>
                    <a:cubicBezTo>
                      <a:pt x="202" y="86"/>
                      <a:pt x="208" y="83"/>
                      <a:pt x="213" y="80"/>
                    </a:cubicBezTo>
                    <a:cubicBezTo>
                      <a:pt x="219" y="77"/>
                      <a:pt x="224" y="73"/>
                      <a:pt x="224" y="68"/>
                    </a:cubicBezTo>
                    <a:cubicBezTo>
                      <a:pt x="232" y="66"/>
                      <a:pt x="235" y="65"/>
                      <a:pt x="240" y="59"/>
                    </a:cubicBezTo>
                    <a:cubicBezTo>
                      <a:pt x="241" y="66"/>
                      <a:pt x="247" y="55"/>
                      <a:pt x="249" y="60"/>
                    </a:cubicBezTo>
                    <a:cubicBezTo>
                      <a:pt x="253" y="54"/>
                      <a:pt x="262" y="54"/>
                      <a:pt x="262" y="49"/>
                    </a:cubicBezTo>
                    <a:cubicBezTo>
                      <a:pt x="254" y="53"/>
                      <a:pt x="251" y="59"/>
                      <a:pt x="246" y="56"/>
                    </a:cubicBezTo>
                    <a:cubicBezTo>
                      <a:pt x="254" y="52"/>
                      <a:pt x="259" y="45"/>
                      <a:pt x="267" y="46"/>
                    </a:cubicBezTo>
                    <a:cubicBezTo>
                      <a:pt x="268" y="44"/>
                      <a:pt x="269" y="43"/>
                      <a:pt x="270" y="41"/>
                    </a:cubicBezTo>
                    <a:cubicBezTo>
                      <a:pt x="272" y="39"/>
                      <a:pt x="273" y="38"/>
                      <a:pt x="275" y="36"/>
                    </a:cubicBezTo>
                    <a:cubicBezTo>
                      <a:pt x="278" y="33"/>
                      <a:pt x="281" y="30"/>
                      <a:pt x="285" y="30"/>
                    </a:cubicBezTo>
                    <a:cubicBezTo>
                      <a:pt x="282" y="26"/>
                      <a:pt x="291" y="26"/>
                      <a:pt x="292" y="21"/>
                    </a:cubicBezTo>
                    <a:cubicBezTo>
                      <a:pt x="291" y="19"/>
                      <a:pt x="289" y="20"/>
                      <a:pt x="290" y="19"/>
                    </a:cubicBezTo>
                    <a:cubicBezTo>
                      <a:pt x="292" y="13"/>
                      <a:pt x="301" y="13"/>
                      <a:pt x="302" y="8"/>
                    </a:cubicBezTo>
                    <a:cubicBezTo>
                      <a:pt x="301" y="9"/>
                      <a:pt x="300" y="10"/>
                      <a:pt x="299" y="8"/>
                    </a:cubicBezTo>
                    <a:cubicBezTo>
                      <a:pt x="301" y="5"/>
                      <a:pt x="303" y="7"/>
                      <a:pt x="306" y="3"/>
                    </a:cubicBezTo>
                    <a:cubicBezTo>
                      <a:pt x="304" y="0"/>
                      <a:pt x="300" y="6"/>
                      <a:pt x="297" y="6"/>
                    </a:cubicBezTo>
                    <a:cubicBezTo>
                      <a:pt x="298" y="11"/>
                      <a:pt x="286" y="22"/>
                      <a:pt x="282" y="21"/>
                    </a:cubicBezTo>
                    <a:cubicBezTo>
                      <a:pt x="285" y="16"/>
                      <a:pt x="284" y="13"/>
                      <a:pt x="290" y="13"/>
                    </a:cubicBezTo>
                    <a:cubicBezTo>
                      <a:pt x="289" y="10"/>
                      <a:pt x="287" y="13"/>
                      <a:pt x="285" y="11"/>
                    </a:cubicBezTo>
                    <a:cubicBezTo>
                      <a:pt x="282" y="14"/>
                      <a:pt x="284" y="17"/>
                      <a:pt x="280" y="20"/>
                    </a:cubicBezTo>
                    <a:cubicBezTo>
                      <a:pt x="279" y="17"/>
                      <a:pt x="280" y="14"/>
                      <a:pt x="280" y="11"/>
                    </a:cubicBezTo>
                    <a:cubicBezTo>
                      <a:pt x="276" y="14"/>
                      <a:pt x="280" y="17"/>
                      <a:pt x="276" y="20"/>
                    </a:cubicBezTo>
                    <a:cubicBezTo>
                      <a:pt x="274" y="19"/>
                      <a:pt x="277" y="14"/>
                      <a:pt x="273" y="16"/>
                    </a:cubicBezTo>
                    <a:cubicBezTo>
                      <a:pt x="273" y="21"/>
                      <a:pt x="267" y="20"/>
                      <a:pt x="265" y="21"/>
                    </a:cubicBezTo>
                    <a:cubicBezTo>
                      <a:pt x="269" y="25"/>
                      <a:pt x="259" y="24"/>
                      <a:pt x="259" y="29"/>
                    </a:cubicBezTo>
                    <a:cubicBezTo>
                      <a:pt x="262" y="25"/>
                      <a:pt x="267" y="27"/>
                      <a:pt x="265" y="30"/>
                    </a:cubicBezTo>
                    <a:cubicBezTo>
                      <a:pt x="260" y="29"/>
                      <a:pt x="260" y="33"/>
                      <a:pt x="254" y="34"/>
                    </a:cubicBezTo>
                    <a:cubicBezTo>
                      <a:pt x="254" y="33"/>
                      <a:pt x="253" y="34"/>
                      <a:pt x="252" y="33"/>
                    </a:cubicBezTo>
                    <a:cubicBezTo>
                      <a:pt x="257" y="29"/>
                      <a:pt x="253" y="25"/>
                      <a:pt x="252" y="31"/>
                    </a:cubicBezTo>
                    <a:cubicBezTo>
                      <a:pt x="249" y="33"/>
                      <a:pt x="245" y="35"/>
                      <a:pt x="241" y="37"/>
                    </a:cubicBezTo>
                    <a:cubicBezTo>
                      <a:pt x="237" y="39"/>
                      <a:pt x="234" y="41"/>
                      <a:pt x="231" y="42"/>
                    </a:cubicBezTo>
                    <a:cubicBezTo>
                      <a:pt x="233" y="41"/>
                      <a:pt x="235" y="41"/>
                      <a:pt x="236" y="41"/>
                    </a:cubicBezTo>
                    <a:cubicBezTo>
                      <a:pt x="229" y="46"/>
                      <a:pt x="228" y="42"/>
                      <a:pt x="230" y="47"/>
                    </a:cubicBezTo>
                    <a:cubicBezTo>
                      <a:pt x="225" y="50"/>
                      <a:pt x="223" y="45"/>
                      <a:pt x="219" y="46"/>
                    </a:cubicBezTo>
                    <a:cubicBezTo>
                      <a:pt x="223" y="48"/>
                      <a:pt x="215" y="50"/>
                      <a:pt x="217" y="52"/>
                    </a:cubicBezTo>
                    <a:cubicBezTo>
                      <a:pt x="220" y="51"/>
                      <a:pt x="223" y="47"/>
                      <a:pt x="224" y="51"/>
                    </a:cubicBezTo>
                    <a:cubicBezTo>
                      <a:pt x="220" y="53"/>
                      <a:pt x="218" y="54"/>
                      <a:pt x="216" y="55"/>
                    </a:cubicBezTo>
                    <a:cubicBezTo>
                      <a:pt x="215" y="56"/>
                      <a:pt x="214" y="57"/>
                      <a:pt x="213" y="58"/>
                    </a:cubicBezTo>
                    <a:cubicBezTo>
                      <a:pt x="212" y="58"/>
                      <a:pt x="211" y="60"/>
                      <a:pt x="210" y="61"/>
                    </a:cubicBezTo>
                    <a:cubicBezTo>
                      <a:pt x="209" y="59"/>
                      <a:pt x="207" y="60"/>
                      <a:pt x="206" y="58"/>
                    </a:cubicBezTo>
                    <a:cubicBezTo>
                      <a:pt x="209" y="57"/>
                      <a:pt x="211" y="57"/>
                      <a:pt x="212" y="55"/>
                    </a:cubicBezTo>
                    <a:cubicBezTo>
                      <a:pt x="214" y="54"/>
                      <a:pt x="215" y="52"/>
                      <a:pt x="214" y="50"/>
                    </a:cubicBezTo>
                    <a:cubicBezTo>
                      <a:pt x="213" y="51"/>
                      <a:pt x="211" y="52"/>
                      <a:pt x="210" y="53"/>
                    </a:cubicBezTo>
                    <a:cubicBezTo>
                      <a:pt x="209" y="53"/>
                      <a:pt x="208" y="54"/>
                      <a:pt x="207" y="55"/>
                    </a:cubicBezTo>
                    <a:cubicBezTo>
                      <a:pt x="205" y="57"/>
                      <a:pt x="204" y="60"/>
                      <a:pt x="203" y="62"/>
                    </a:cubicBezTo>
                    <a:cubicBezTo>
                      <a:pt x="198" y="61"/>
                      <a:pt x="195" y="66"/>
                      <a:pt x="196" y="67"/>
                    </a:cubicBezTo>
                    <a:cubicBezTo>
                      <a:pt x="192" y="68"/>
                      <a:pt x="193" y="65"/>
                      <a:pt x="193" y="62"/>
                    </a:cubicBezTo>
                    <a:cubicBezTo>
                      <a:pt x="187" y="67"/>
                      <a:pt x="184" y="68"/>
                      <a:pt x="178" y="67"/>
                    </a:cubicBezTo>
                    <a:cubicBezTo>
                      <a:pt x="179" y="66"/>
                      <a:pt x="178" y="65"/>
                      <a:pt x="179" y="63"/>
                    </a:cubicBezTo>
                    <a:cubicBezTo>
                      <a:pt x="175" y="68"/>
                      <a:pt x="174" y="67"/>
                      <a:pt x="169" y="67"/>
                    </a:cubicBezTo>
                    <a:cubicBezTo>
                      <a:pt x="167" y="70"/>
                      <a:pt x="163" y="74"/>
                      <a:pt x="158" y="77"/>
                    </a:cubicBezTo>
                    <a:cubicBezTo>
                      <a:pt x="153" y="80"/>
                      <a:pt x="147" y="82"/>
                      <a:pt x="142" y="82"/>
                    </a:cubicBezTo>
                    <a:cubicBezTo>
                      <a:pt x="141" y="85"/>
                      <a:pt x="139" y="87"/>
                      <a:pt x="135" y="89"/>
                    </a:cubicBezTo>
                    <a:cubicBezTo>
                      <a:pt x="132" y="90"/>
                      <a:pt x="128" y="92"/>
                      <a:pt x="123" y="95"/>
                    </a:cubicBezTo>
                    <a:cubicBezTo>
                      <a:pt x="123" y="100"/>
                      <a:pt x="130" y="92"/>
                      <a:pt x="132" y="95"/>
                    </a:cubicBezTo>
                    <a:cubicBezTo>
                      <a:pt x="131" y="99"/>
                      <a:pt x="124" y="105"/>
                      <a:pt x="119" y="102"/>
                    </a:cubicBezTo>
                    <a:cubicBezTo>
                      <a:pt x="117" y="100"/>
                      <a:pt x="125" y="101"/>
                      <a:pt x="121" y="98"/>
                    </a:cubicBezTo>
                    <a:cubicBezTo>
                      <a:pt x="115" y="102"/>
                      <a:pt x="116" y="104"/>
                      <a:pt x="120" y="106"/>
                    </a:cubicBezTo>
                    <a:cubicBezTo>
                      <a:pt x="124" y="107"/>
                      <a:pt x="131" y="106"/>
                      <a:pt x="135" y="106"/>
                    </a:cubicBezTo>
                    <a:close/>
                    <a:moveTo>
                      <a:pt x="259" y="33"/>
                    </a:moveTo>
                    <a:cubicBezTo>
                      <a:pt x="260" y="34"/>
                      <a:pt x="260" y="35"/>
                      <a:pt x="261" y="36"/>
                    </a:cubicBezTo>
                    <a:cubicBezTo>
                      <a:pt x="258" y="40"/>
                      <a:pt x="257" y="37"/>
                      <a:pt x="255" y="37"/>
                    </a:cubicBezTo>
                    <a:cubicBezTo>
                      <a:pt x="255" y="36"/>
                      <a:pt x="257" y="35"/>
                      <a:pt x="259" y="33"/>
                    </a:cubicBezTo>
                    <a:close/>
                    <a:moveTo>
                      <a:pt x="247" y="36"/>
                    </a:moveTo>
                    <a:cubicBezTo>
                      <a:pt x="247" y="39"/>
                      <a:pt x="246" y="42"/>
                      <a:pt x="244" y="45"/>
                    </a:cubicBezTo>
                    <a:cubicBezTo>
                      <a:pt x="243" y="46"/>
                      <a:pt x="242" y="48"/>
                      <a:pt x="241" y="49"/>
                    </a:cubicBezTo>
                    <a:cubicBezTo>
                      <a:pt x="239" y="49"/>
                      <a:pt x="238" y="50"/>
                      <a:pt x="235" y="50"/>
                    </a:cubicBezTo>
                    <a:cubicBezTo>
                      <a:pt x="235" y="49"/>
                      <a:pt x="234" y="48"/>
                      <a:pt x="233" y="46"/>
                    </a:cubicBezTo>
                    <a:cubicBezTo>
                      <a:pt x="235" y="44"/>
                      <a:pt x="239" y="46"/>
                      <a:pt x="239" y="43"/>
                    </a:cubicBezTo>
                    <a:cubicBezTo>
                      <a:pt x="243" y="41"/>
                      <a:pt x="239" y="45"/>
                      <a:pt x="239" y="46"/>
                    </a:cubicBezTo>
                    <a:cubicBezTo>
                      <a:pt x="244" y="46"/>
                      <a:pt x="241" y="39"/>
                      <a:pt x="247" y="36"/>
                    </a:cubicBezTo>
                    <a:close/>
                    <a:moveTo>
                      <a:pt x="193" y="72"/>
                    </a:moveTo>
                    <a:cubicBezTo>
                      <a:pt x="191" y="76"/>
                      <a:pt x="181" y="82"/>
                      <a:pt x="178" y="79"/>
                    </a:cubicBezTo>
                    <a:cubicBezTo>
                      <a:pt x="183" y="77"/>
                      <a:pt x="189" y="72"/>
                      <a:pt x="193" y="72"/>
                    </a:cubicBezTo>
                    <a:close/>
                    <a:moveTo>
                      <a:pt x="182" y="69"/>
                    </a:moveTo>
                    <a:cubicBezTo>
                      <a:pt x="182" y="72"/>
                      <a:pt x="176" y="74"/>
                      <a:pt x="172" y="77"/>
                    </a:cubicBezTo>
                    <a:cubicBezTo>
                      <a:pt x="172" y="72"/>
                      <a:pt x="177" y="71"/>
                      <a:pt x="182" y="69"/>
                    </a:cubicBezTo>
                    <a:close/>
                    <a:moveTo>
                      <a:pt x="175" y="80"/>
                    </a:moveTo>
                    <a:cubicBezTo>
                      <a:pt x="175" y="82"/>
                      <a:pt x="172" y="84"/>
                      <a:pt x="169" y="86"/>
                    </a:cubicBezTo>
                    <a:cubicBezTo>
                      <a:pt x="166" y="82"/>
                      <a:pt x="173" y="79"/>
                      <a:pt x="175" y="80"/>
                    </a:cubicBezTo>
                    <a:close/>
                    <a:moveTo>
                      <a:pt x="166" y="74"/>
                    </a:moveTo>
                    <a:cubicBezTo>
                      <a:pt x="168" y="77"/>
                      <a:pt x="166" y="79"/>
                      <a:pt x="163" y="80"/>
                    </a:cubicBezTo>
                    <a:cubicBezTo>
                      <a:pt x="161" y="77"/>
                      <a:pt x="163" y="76"/>
                      <a:pt x="166" y="74"/>
                    </a:cubicBezTo>
                    <a:close/>
                    <a:moveTo>
                      <a:pt x="167" y="84"/>
                    </a:moveTo>
                    <a:cubicBezTo>
                      <a:pt x="167" y="88"/>
                      <a:pt x="163" y="90"/>
                      <a:pt x="159" y="90"/>
                    </a:cubicBezTo>
                    <a:cubicBezTo>
                      <a:pt x="155" y="90"/>
                      <a:pt x="151" y="89"/>
                      <a:pt x="151" y="87"/>
                    </a:cubicBezTo>
                    <a:cubicBezTo>
                      <a:pt x="157" y="88"/>
                      <a:pt x="161" y="87"/>
                      <a:pt x="167" y="84"/>
                    </a:cubicBezTo>
                    <a:close/>
                    <a:moveTo>
                      <a:pt x="158" y="93"/>
                    </a:moveTo>
                    <a:cubicBezTo>
                      <a:pt x="160" y="94"/>
                      <a:pt x="152" y="96"/>
                      <a:pt x="148" y="99"/>
                    </a:cubicBezTo>
                    <a:cubicBezTo>
                      <a:pt x="148" y="94"/>
                      <a:pt x="154" y="93"/>
                      <a:pt x="158" y="93"/>
                    </a:cubicBezTo>
                    <a:close/>
                    <a:moveTo>
                      <a:pt x="148" y="85"/>
                    </a:moveTo>
                    <a:cubicBezTo>
                      <a:pt x="150" y="87"/>
                      <a:pt x="146" y="91"/>
                      <a:pt x="150" y="91"/>
                    </a:cubicBezTo>
                    <a:cubicBezTo>
                      <a:pt x="147" y="92"/>
                      <a:pt x="145" y="92"/>
                      <a:pt x="143" y="93"/>
                    </a:cubicBezTo>
                    <a:cubicBezTo>
                      <a:pt x="141" y="94"/>
                      <a:pt x="138" y="94"/>
                      <a:pt x="133" y="96"/>
                    </a:cubicBezTo>
                    <a:cubicBezTo>
                      <a:pt x="134" y="93"/>
                      <a:pt x="135" y="91"/>
                      <a:pt x="138" y="89"/>
                    </a:cubicBezTo>
                    <a:cubicBezTo>
                      <a:pt x="140" y="88"/>
                      <a:pt x="144" y="86"/>
                      <a:pt x="148" y="8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9" name="Freeform 198"/>
              <p:cNvSpPr>
                <a:spLocks/>
              </p:cNvSpPr>
              <p:nvPr/>
            </p:nvSpPr>
            <p:spPr bwMode="auto">
              <a:xfrm>
                <a:off x="1734" y="1293"/>
                <a:ext cx="8" cy="6"/>
              </a:xfrm>
              <a:custGeom>
                <a:avLst/>
                <a:gdLst>
                  <a:gd name="T0" fmla="*/ 0 w 6"/>
                  <a:gd name="T1" fmla="*/ 1 h 4"/>
                  <a:gd name="T2" fmla="*/ 2 w 6"/>
                  <a:gd name="T3" fmla="*/ 4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1" y="1"/>
                      <a:pt x="6" y="0"/>
                      <a:pt x="2" y="4"/>
                    </a:cubicBezTo>
                    <a:cubicBezTo>
                      <a:pt x="2" y="2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0" name="Freeform 199"/>
              <p:cNvSpPr>
                <a:spLocks/>
              </p:cNvSpPr>
              <p:nvPr/>
            </p:nvSpPr>
            <p:spPr bwMode="auto">
              <a:xfrm>
                <a:off x="2040" y="986"/>
                <a:ext cx="17" cy="18"/>
              </a:xfrm>
              <a:custGeom>
                <a:avLst/>
                <a:gdLst>
                  <a:gd name="T0" fmla="*/ 0 w 13"/>
                  <a:gd name="T1" fmla="*/ 0 h 14"/>
                  <a:gd name="T2" fmla="*/ 5 w 13"/>
                  <a:gd name="T3" fmla="*/ 6 h 14"/>
                  <a:gd name="T4" fmla="*/ 13 w 13"/>
                  <a:gd name="T5" fmla="*/ 11 h 14"/>
                  <a:gd name="T6" fmla="*/ 6 w 13"/>
                  <a:gd name="T7" fmla="*/ 9 h 14"/>
                  <a:gd name="T8" fmla="*/ 0 w 1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1" y="0"/>
                      <a:pt x="3" y="3"/>
                      <a:pt x="5" y="6"/>
                    </a:cubicBezTo>
                    <a:cubicBezTo>
                      <a:pt x="8" y="8"/>
                      <a:pt x="11" y="11"/>
                      <a:pt x="13" y="11"/>
                    </a:cubicBezTo>
                    <a:cubicBezTo>
                      <a:pt x="13" y="14"/>
                      <a:pt x="10" y="12"/>
                      <a:pt x="6" y="9"/>
                    </a:cubicBezTo>
                    <a:cubicBezTo>
                      <a:pt x="3" y="5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1" name="Freeform 200"/>
              <p:cNvSpPr>
                <a:spLocks/>
              </p:cNvSpPr>
              <p:nvPr/>
            </p:nvSpPr>
            <p:spPr bwMode="auto">
              <a:xfrm>
                <a:off x="1822" y="1283"/>
                <a:ext cx="7" cy="8"/>
              </a:xfrm>
              <a:custGeom>
                <a:avLst/>
                <a:gdLst>
                  <a:gd name="T0" fmla="*/ 0 w 5"/>
                  <a:gd name="T1" fmla="*/ 1 h 6"/>
                  <a:gd name="T2" fmla="*/ 5 w 5"/>
                  <a:gd name="T3" fmla="*/ 2 h 6"/>
                  <a:gd name="T4" fmla="*/ 1 w 5"/>
                  <a:gd name="T5" fmla="*/ 6 h 6"/>
                  <a:gd name="T6" fmla="*/ 0 w 5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2" y="1"/>
                      <a:pt x="4" y="0"/>
                      <a:pt x="5" y="2"/>
                    </a:cubicBezTo>
                    <a:cubicBezTo>
                      <a:pt x="3" y="3"/>
                      <a:pt x="4" y="5"/>
                      <a:pt x="1" y="6"/>
                    </a:cubicBezTo>
                    <a:cubicBezTo>
                      <a:pt x="3" y="4"/>
                      <a:pt x="3" y="2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2" name="Freeform 201"/>
              <p:cNvSpPr>
                <a:spLocks/>
              </p:cNvSpPr>
              <p:nvPr/>
            </p:nvSpPr>
            <p:spPr bwMode="auto">
              <a:xfrm>
                <a:off x="1914" y="1263"/>
                <a:ext cx="7" cy="11"/>
              </a:xfrm>
              <a:custGeom>
                <a:avLst/>
                <a:gdLst>
                  <a:gd name="T0" fmla="*/ 1 w 6"/>
                  <a:gd name="T1" fmla="*/ 6 h 8"/>
                  <a:gd name="T2" fmla="*/ 2 w 6"/>
                  <a:gd name="T3" fmla="*/ 1 h 8"/>
                  <a:gd name="T4" fmla="*/ 2 w 6"/>
                  <a:gd name="T5" fmla="*/ 5 h 8"/>
                  <a:gd name="T6" fmla="*/ 6 w 6"/>
                  <a:gd name="T7" fmla="*/ 5 h 8"/>
                  <a:gd name="T8" fmla="*/ 1 w 6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1" y="6"/>
                    </a:moveTo>
                    <a:cubicBezTo>
                      <a:pt x="0" y="4"/>
                      <a:pt x="4" y="3"/>
                      <a:pt x="2" y="1"/>
                    </a:cubicBezTo>
                    <a:cubicBezTo>
                      <a:pt x="5" y="0"/>
                      <a:pt x="5" y="4"/>
                      <a:pt x="2" y="5"/>
                    </a:cubicBezTo>
                    <a:cubicBezTo>
                      <a:pt x="3" y="6"/>
                      <a:pt x="4" y="6"/>
                      <a:pt x="6" y="5"/>
                    </a:cubicBezTo>
                    <a:cubicBezTo>
                      <a:pt x="6" y="8"/>
                      <a:pt x="3" y="7"/>
                      <a:pt x="1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3" name="Freeform 202"/>
              <p:cNvSpPr>
                <a:spLocks/>
              </p:cNvSpPr>
              <p:nvPr/>
            </p:nvSpPr>
            <p:spPr bwMode="auto">
              <a:xfrm>
                <a:off x="2039" y="1339"/>
                <a:ext cx="8" cy="12"/>
              </a:xfrm>
              <a:custGeom>
                <a:avLst/>
                <a:gdLst>
                  <a:gd name="T0" fmla="*/ 0 w 6"/>
                  <a:gd name="T1" fmla="*/ 1 h 9"/>
                  <a:gd name="T2" fmla="*/ 6 w 6"/>
                  <a:gd name="T3" fmla="*/ 3 h 9"/>
                  <a:gd name="T4" fmla="*/ 6 w 6"/>
                  <a:gd name="T5" fmla="*/ 5 h 9"/>
                  <a:gd name="T6" fmla="*/ 6 w 6"/>
                  <a:gd name="T7" fmla="*/ 7 h 9"/>
                  <a:gd name="T8" fmla="*/ 6 w 6"/>
                  <a:gd name="T9" fmla="*/ 9 h 9"/>
                  <a:gd name="T10" fmla="*/ 6 w 6"/>
                  <a:gd name="T11" fmla="*/ 8 h 9"/>
                  <a:gd name="T12" fmla="*/ 5 w 6"/>
                  <a:gd name="T13" fmla="*/ 6 h 9"/>
                  <a:gd name="T14" fmla="*/ 4 w 6"/>
                  <a:gd name="T15" fmla="*/ 3 h 9"/>
                  <a:gd name="T16" fmla="*/ 0 w 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3" y="0"/>
                      <a:pt x="4" y="2"/>
                      <a:pt x="6" y="3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3" y="2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4" name="Freeform 203"/>
              <p:cNvSpPr>
                <a:spLocks/>
              </p:cNvSpPr>
              <p:nvPr/>
            </p:nvSpPr>
            <p:spPr bwMode="auto">
              <a:xfrm>
                <a:off x="2081" y="1333"/>
                <a:ext cx="5" cy="15"/>
              </a:xfrm>
              <a:custGeom>
                <a:avLst/>
                <a:gdLst>
                  <a:gd name="T0" fmla="*/ 0 w 4"/>
                  <a:gd name="T1" fmla="*/ 2 h 12"/>
                  <a:gd name="T2" fmla="*/ 4 w 4"/>
                  <a:gd name="T3" fmla="*/ 1 h 12"/>
                  <a:gd name="T4" fmla="*/ 4 w 4"/>
                  <a:gd name="T5" fmla="*/ 4 h 12"/>
                  <a:gd name="T6" fmla="*/ 3 w 4"/>
                  <a:gd name="T7" fmla="*/ 7 h 12"/>
                  <a:gd name="T8" fmla="*/ 3 w 4"/>
                  <a:gd name="T9" fmla="*/ 12 h 12"/>
                  <a:gd name="T10" fmla="*/ 2 w 4"/>
                  <a:gd name="T11" fmla="*/ 7 h 12"/>
                  <a:gd name="T12" fmla="*/ 2 w 4"/>
                  <a:gd name="T13" fmla="*/ 4 h 12"/>
                  <a:gd name="T14" fmla="*/ 0 w 4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2">
                    <a:moveTo>
                      <a:pt x="0" y="2"/>
                    </a:moveTo>
                    <a:cubicBezTo>
                      <a:pt x="0" y="0"/>
                      <a:pt x="2" y="2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ubicBezTo>
                      <a:pt x="3" y="8"/>
                      <a:pt x="3" y="10"/>
                      <a:pt x="3" y="12"/>
                    </a:cubicBezTo>
                    <a:cubicBezTo>
                      <a:pt x="1" y="11"/>
                      <a:pt x="1" y="9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5" name="Freeform 204"/>
              <p:cNvSpPr>
                <a:spLocks/>
              </p:cNvSpPr>
              <p:nvPr/>
            </p:nvSpPr>
            <p:spPr bwMode="auto">
              <a:xfrm>
                <a:off x="2323" y="1265"/>
                <a:ext cx="29" cy="94"/>
              </a:xfrm>
              <a:custGeom>
                <a:avLst/>
                <a:gdLst>
                  <a:gd name="T0" fmla="*/ 11 w 22"/>
                  <a:gd name="T1" fmla="*/ 33 h 72"/>
                  <a:gd name="T2" fmla="*/ 7 w 22"/>
                  <a:gd name="T3" fmla="*/ 32 h 72"/>
                  <a:gd name="T4" fmla="*/ 7 w 22"/>
                  <a:gd name="T5" fmla="*/ 19 h 72"/>
                  <a:gd name="T6" fmla="*/ 7 w 22"/>
                  <a:gd name="T7" fmla="*/ 13 h 72"/>
                  <a:gd name="T8" fmla="*/ 7 w 22"/>
                  <a:gd name="T9" fmla="*/ 12 h 72"/>
                  <a:gd name="T10" fmla="*/ 7 w 22"/>
                  <a:gd name="T11" fmla="*/ 11 h 72"/>
                  <a:gd name="T12" fmla="*/ 6 w 22"/>
                  <a:gd name="T13" fmla="*/ 10 h 72"/>
                  <a:gd name="T14" fmla="*/ 4 w 22"/>
                  <a:gd name="T15" fmla="*/ 6 h 72"/>
                  <a:gd name="T16" fmla="*/ 5 w 22"/>
                  <a:gd name="T17" fmla="*/ 12 h 72"/>
                  <a:gd name="T18" fmla="*/ 5 w 22"/>
                  <a:gd name="T19" fmla="*/ 16 h 72"/>
                  <a:gd name="T20" fmla="*/ 3 w 22"/>
                  <a:gd name="T21" fmla="*/ 14 h 72"/>
                  <a:gd name="T22" fmla="*/ 3 w 22"/>
                  <a:gd name="T23" fmla="*/ 13 h 72"/>
                  <a:gd name="T24" fmla="*/ 3 w 22"/>
                  <a:gd name="T25" fmla="*/ 11 h 72"/>
                  <a:gd name="T26" fmla="*/ 0 w 22"/>
                  <a:gd name="T27" fmla="*/ 4 h 72"/>
                  <a:gd name="T28" fmla="*/ 6 w 22"/>
                  <a:gd name="T29" fmla="*/ 0 h 72"/>
                  <a:gd name="T30" fmla="*/ 9 w 22"/>
                  <a:gd name="T31" fmla="*/ 9 h 72"/>
                  <a:gd name="T32" fmla="*/ 9 w 22"/>
                  <a:gd name="T33" fmla="*/ 10 h 72"/>
                  <a:gd name="T34" fmla="*/ 10 w 22"/>
                  <a:gd name="T35" fmla="*/ 11 h 72"/>
                  <a:gd name="T36" fmla="*/ 10 w 22"/>
                  <a:gd name="T37" fmla="*/ 14 h 72"/>
                  <a:gd name="T38" fmla="*/ 13 w 22"/>
                  <a:gd name="T39" fmla="*/ 28 h 72"/>
                  <a:gd name="T40" fmla="*/ 11 w 22"/>
                  <a:gd name="T41" fmla="*/ 35 h 72"/>
                  <a:gd name="T42" fmla="*/ 13 w 22"/>
                  <a:gd name="T43" fmla="*/ 44 h 72"/>
                  <a:gd name="T44" fmla="*/ 17 w 22"/>
                  <a:gd name="T45" fmla="*/ 44 h 72"/>
                  <a:gd name="T46" fmla="*/ 17 w 22"/>
                  <a:gd name="T47" fmla="*/ 59 h 72"/>
                  <a:gd name="T48" fmla="*/ 16 w 22"/>
                  <a:gd name="T49" fmla="*/ 62 h 72"/>
                  <a:gd name="T50" fmla="*/ 21 w 22"/>
                  <a:gd name="T51" fmla="*/ 66 h 72"/>
                  <a:gd name="T52" fmla="*/ 18 w 22"/>
                  <a:gd name="T53" fmla="*/ 72 h 72"/>
                  <a:gd name="T54" fmla="*/ 11 w 22"/>
                  <a:gd name="T55" fmla="*/ 56 h 72"/>
                  <a:gd name="T56" fmla="*/ 7 w 22"/>
                  <a:gd name="T57" fmla="*/ 38 h 72"/>
                  <a:gd name="T58" fmla="*/ 11 w 22"/>
                  <a:gd name="T59" fmla="*/ 3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72">
                    <a:moveTo>
                      <a:pt x="11" y="33"/>
                    </a:moveTo>
                    <a:cubicBezTo>
                      <a:pt x="10" y="31"/>
                      <a:pt x="8" y="32"/>
                      <a:pt x="7" y="32"/>
                    </a:cubicBezTo>
                    <a:cubicBezTo>
                      <a:pt x="6" y="27"/>
                      <a:pt x="7" y="23"/>
                      <a:pt x="7" y="19"/>
                    </a:cubicBezTo>
                    <a:cubicBezTo>
                      <a:pt x="7" y="17"/>
                      <a:pt x="8" y="15"/>
                      <a:pt x="7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0"/>
                      <a:pt x="6" y="10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7"/>
                      <a:pt x="4" y="9"/>
                      <a:pt x="5" y="12"/>
                    </a:cubicBezTo>
                    <a:cubicBezTo>
                      <a:pt x="5" y="14"/>
                      <a:pt x="6" y="16"/>
                      <a:pt x="5" y="16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3" y="14"/>
                      <a:pt x="3" y="13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9"/>
                      <a:pt x="2" y="7"/>
                      <a:pt x="0" y="4"/>
                    </a:cubicBezTo>
                    <a:cubicBezTo>
                      <a:pt x="4" y="1"/>
                      <a:pt x="3" y="3"/>
                      <a:pt x="6" y="0"/>
                    </a:cubicBezTo>
                    <a:cubicBezTo>
                      <a:pt x="8" y="4"/>
                      <a:pt x="8" y="6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2"/>
                      <a:pt x="10" y="13"/>
                      <a:pt x="10" y="14"/>
                    </a:cubicBezTo>
                    <a:cubicBezTo>
                      <a:pt x="10" y="17"/>
                      <a:pt x="11" y="20"/>
                      <a:pt x="13" y="28"/>
                    </a:cubicBezTo>
                    <a:cubicBezTo>
                      <a:pt x="8" y="24"/>
                      <a:pt x="13" y="36"/>
                      <a:pt x="11" y="35"/>
                    </a:cubicBezTo>
                    <a:cubicBezTo>
                      <a:pt x="15" y="34"/>
                      <a:pt x="16" y="40"/>
                      <a:pt x="13" y="44"/>
                    </a:cubicBezTo>
                    <a:cubicBezTo>
                      <a:pt x="15" y="48"/>
                      <a:pt x="15" y="41"/>
                      <a:pt x="17" y="44"/>
                    </a:cubicBezTo>
                    <a:cubicBezTo>
                      <a:pt x="16" y="50"/>
                      <a:pt x="22" y="60"/>
                      <a:pt x="17" y="59"/>
                    </a:cubicBezTo>
                    <a:cubicBezTo>
                      <a:pt x="17" y="61"/>
                      <a:pt x="17" y="62"/>
                      <a:pt x="16" y="62"/>
                    </a:cubicBezTo>
                    <a:cubicBezTo>
                      <a:pt x="18" y="65"/>
                      <a:pt x="20" y="59"/>
                      <a:pt x="21" y="66"/>
                    </a:cubicBezTo>
                    <a:cubicBezTo>
                      <a:pt x="17" y="62"/>
                      <a:pt x="19" y="70"/>
                      <a:pt x="18" y="72"/>
                    </a:cubicBezTo>
                    <a:cubicBezTo>
                      <a:pt x="14" y="69"/>
                      <a:pt x="12" y="62"/>
                      <a:pt x="11" y="56"/>
                    </a:cubicBezTo>
                    <a:cubicBezTo>
                      <a:pt x="10" y="49"/>
                      <a:pt x="10" y="42"/>
                      <a:pt x="7" y="38"/>
                    </a:cubicBezTo>
                    <a:cubicBezTo>
                      <a:pt x="8" y="36"/>
                      <a:pt x="9" y="34"/>
                      <a:pt x="11" y="3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6" name="Freeform 205"/>
              <p:cNvSpPr>
                <a:spLocks/>
              </p:cNvSpPr>
              <p:nvPr/>
            </p:nvSpPr>
            <p:spPr bwMode="auto">
              <a:xfrm>
                <a:off x="2169" y="1313"/>
                <a:ext cx="2" cy="17"/>
              </a:xfrm>
              <a:custGeom>
                <a:avLst/>
                <a:gdLst>
                  <a:gd name="T0" fmla="*/ 1 w 2"/>
                  <a:gd name="T1" fmla="*/ 1 h 13"/>
                  <a:gd name="T2" fmla="*/ 2 w 2"/>
                  <a:gd name="T3" fmla="*/ 2 h 13"/>
                  <a:gd name="T4" fmla="*/ 2 w 2"/>
                  <a:gd name="T5" fmla="*/ 3 h 13"/>
                  <a:gd name="T6" fmla="*/ 2 w 2"/>
                  <a:gd name="T7" fmla="*/ 5 h 13"/>
                  <a:gd name="T8" fmla="*/ 2 w 2"/>
                  <a:gd name="T9" fmla="*/ 13 h 13"/>
                  <a:gd name="T10" fmla="*/ 0 w 2"/>
                  <a:gd name="T11" fmla="*/ 8 h 13"/>
                  <a:gd name="T12" fmla="*/ 1 w 2"/>
                  <a:gd name="T13" fmla="*/ 4 h 13"/>
                  <a:gd name="T14" fmla="*/ 1 w 2"/>
                  <a:gd name="T15" fmla="*/ 2 h 13"/>
                  <a:gd name="T16" fmla="*/ 1 w 2"/>
                  <a:gd name="T1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3">
                    <a:moveTo>
                      <a:pt x="1" y="1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8"/>
                      <a:pt x="2" y="11"/>
                      <a:pt x="2" y="13"/>
                    </a:cubicBezTo>
                    <a:cubicBezTo>
                      <a:pt x="0" y="12"/>
                      <a:pt x="0" y="10"/>
                      <a:pt x="0" y="8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7" name="Freeform 206"/>
              <p:cNvSpPr>
                <a:spLocks/>
              </p:cNvSpPr>
              <p:nvPr/>
            </p:nvSpPr>
            <p:spPr bwMode="auto">
              <a:xfrm>
                <a:off x="2072" y="1356"/>
                <a:ext cx="5" cy="13"/>
              </a:xfrm>
              <a:custGeom>
                <a:avLst/>
                <a:gdLst>
                  <a:gd name="T0" fmla="*/ 2 w 4"/>
                  <a:gd name="T1" fmla="*/ 0 h 10"/>
                  <a:gd name="T2" fmla="*/ 3 w 4"/>
                  <a:gd name="T3" fmla="*/ 9 h 10"/>
                  <a:gd name="T4" fmla="*/ 0 w 4"/>
                  <a:gd name="T5" fmla="*/ 5 h 10"/>
                  <a:gd name="T6" fmla="*/ 2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cubicBezTo>
                      <a:pt x="4" y="1"/>
                      <a:pt x="1" y="6"/>
                      <a:pt x="3" y="9"/>
                    </a:cubicBezTo>
                    <a:cubicBezTo>
                      <a:pt x="0" y="10"/>
                      <a:pt x="3" y="4"/>
                      <a:pt x="0" y="5"/>
                    </a:cubicBezTo>
                    <a:cubicBezTo>
                      <a:pt x="0" y="3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8" name="Freeform 207"/>
              <p:cNvSpPr>
                <a:spLocks/>
              </p:cNvSpPr>
              <p:nvPr/>
            </p:nvSpPr>
            <p:spPr bwMode="auto">
              <a:xfrm>
                <a:off x="2022" y="1458"/>
                <a:ext cx="3" cy="12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9 h 9"/>
                  <a:gd name="T4" fmla="*/ 1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2" y="3"/>
                      <a:pt x="2" y="6"/>
                      <a:pt x="1" y="9"/>
                    </a:cubicBezTo>
                    <a:cubicBezTo>
                      <a:pt x="0" y="7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9" name="Freeform 208"/>
              <p:cNvSpPr>
                <a:spLocks/>
              </p:cNvSpPr>
              <p:nvPr/>
            </p:nvSpPr>
            <p:spPr bwMode="auto">
              <a:xfrm>
                <a:off x="2220" y="1529"/>
                <a:ext cx="3" cy="14"/>
              </a:xfrm>
              <a:custGeom>
                <a:avLst/>
                <a:gdLst>
                  <a:gd name="T0" fmla="*/ 0 w 3"/>
                  <a:gd name="T1" fmla="*/ 0 h 11"/>
                  <a:gd name="T2" fmla="*/ 1 w 3"/>
                  <a:gd name="T3" fmla="*/ 11 h 11"/>
                  <a:gd name="T4" fmla="*/ 0 w 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cubicBezTo>
                      <a:pt x="3" y="2"/>
                      <a:pt x="2" y="8"/>
                      <a:pt x="1" y="11"/>
                    </a:cubicBezTo>
                    <a:cubicBezTo>
                      <a:pt x="0" y="9"/>
                      <a:pt x="1" y="4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0" name="Freeform 209"/>
              <p:cNvSpPr>
                <a:spLocks/>
              </p:cNvSpPr>
              <p:nvPr/>
            </p:nvSpPr>
            <p:spPr bwMode="auto">
              <a:xfrm>
                <a:off x="2248" y="1582"/>
                <a:ext cx="8" cy="17"/>
              </a:xfrm>
              <a:custGeom>
                <a:avLst/>
                <a:gdLst>
                  <a:gd name="T0" fmla="*/ 3 w 6"/>
                  <a:gd name="T1" fmla="*/ 0 h 13"/>
                  <a:gd name="T2" fmla="*/ 6 w 6"/>
                  <a:gd name="T3" fmla="*/ 10 h 13"/>
                  <a:gd name="T4" fmla="*/ 3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cubicBezTo>
                      <a:pt x="5" y="2"/>
                      <a:pt x="2" y="9"/>
                      <a:pt x="6" y="10"/>
                    </a:cubicBezTo>
                    <a:cubicBezTo>
                      <a:pt x="3" y="13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1" name="Freeform 210"/>
              <p:cNvSpPr>
                <a:spLocks/>
              </p:cNvSpPr>
              <p:nvPr/>
            </p:nvSpPr>
            <p:spPr bwMode="auto">
              <a:xfrm>
                <a:off x="2324" y="1623"/>
                <a:ext cx="15" cy="31"/>
              </a:xfrm>
              <a:custGeom>
                <a:avLst/>
                <a:gdLst>
                  <a:gd name="T0" fmla="*/ 0 w 11"/>
                  <a:gd name="T1" fmla="*/ 10 h 24"/>
                  <a:gd name="T2" fmla="*/ 7 w 11"/>
                  <a:gd name="T3" fmla="*/ 0 h 24"/>
                  <a:gd name="T4" fmla="*/ 8 w 11"/>
                  <a:gd name="T5" fmla="*/ 24 h 24"/>
                  <a:gd name="T6" fmla="*/ 6 w 11"/>
                  <a:gd name="T7" fmla="*/ 14 h 24"/>
                  <a:gd name="T8" fmla="*/ 1 w 11"/>
                  <a:gd name="T9" fmla="*/ 15 h 24"/>
                  <a:gd name="T10" fmla="*/ 0 w 11"/>
                  <a:gd name="T1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4">
                    <a:moveTo>
                      <a:pt x="0" y="10"/>
                    </a:moveTo>
                    <a:cubicBezTo>
                      <a:pt x="4" y="13"/>
                      <a:pt x="9" y="5"/>
                      <a:pt x="7" y="0"/>
                    </a:cubicBezTo>
                    <a:cubicBezTo>
                      <a:pt x="11" y="3"/>
                      <a:pt x="6" y="17"/>
                      <a:pt x="8" y="24"/>
                    </a:cubicBezTo>
                    <a:cubicBezTo>
                      <a:pt x="8" y="18"/>
                      <a:pt x="4" y="17"/>
                      <a:pt x="6" y="14"/>
                    </a:cubicBezTo>
                    <a:cubicBezTo>
                      <a:pt x="7" y="11"/>
                      <a:pt x="2" y="12"/>
                      <a:pt x="1" y="15"/>
                    </a:cubicBezTo>
                    <a:cubicBezTo>
                      <a:pt x="0" y="14"/>
                      <a:pt x="2" y="11"/>
                      <a:pt x="0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2" name="Freeform 211"/>
              <p:cNvSpPr>
                <a:spLocks/>
              </p:cNvSpPr>
              <p:nvPr/>
            </p:nvSpPr>
            <p:spPr bwMode="auto">
              <a:xfrm>
                <a:off x="1644" y="1475"/>
                <a:ext cx="9" cy="8"/>
              </a:xfrm>
              <a:custGeom>
                <a:avLst/>
                <a:gdLst>
                  <a:gd name="T0" fmla="*/ 2 w 7"/>
                  <a:gd name="T1" fmla="*/ 0 h 6"/>
                  <a:gd name="T2" fmla="*/ 3 w 7"/>
                  <a:gd name="T3" fmla="*/ 3 h 6"/>
                  <a:gd name="T4" fmla="*/ 7 w 7"/>
                  <a:gd name="T5" fmla="*/ 6 h 6"/>
                  <a:gd name="T6" fmla="*/ 1 w 7"/>
                  <a:gd name="T7" fmla="*/ 5 h 6"/>
                  <a:gd name="T8" fmla="*/ 2 w 7"/>
                  <a:gd name="T9" fmla="*/ 4 h 6"/>
                  <a:gd name="T10" fmla="*/ 2 w 7"/>
                  <a:gd name="T11" fmla="*/ 3 h 6"/>
                  <a:gd name="T12" fmla="*/ 3 w 7"/>
                  <a:gd name="T13" fmla="*/ 2 h 6"/>
                  <a:gd name="T14" fmla="*/ 2 w 7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7" y="6"/>
                    </a:cubicBezTo>
                    <a:cubicBezTo>
                      <a:pt x="4" y="5"/>
                      <a:pt x="5" y="6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2"/>
                      <a:pt x="3" y="2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3" name="Freeform 212"/>
              <p:cNvSpPr>
                <a:spLocks/>
              </p:cNvSpPr>
              <p:nvPr/>
            </p:nvSpPr>
            <p:spPr bwMode="auto">
              <a:xfrm>
                <a:off x="2192" y="1655"/>
                <a:ext cx="9" cy="17"/>
              </a:xfrm>
              <a:custGeom>
                <a:avLst/>
                <a:gdLst>
                  <a:gd name="T0" fmla="*/ 6 w 7"/>
                  <a:gd name="T1" fmla="*/ 5 h 13"/>
                  <a:gd name="T2" fmla="*/ 3 w 7"/>
                  <a:gd name="T3" fmla="*/ 10 h 13"/>
                  <a:gd name="T4" fmla="*/ 1 w 7"/>
                  <a:gd name="T5" fmla="*/ 6 h 13"/>
                  <a:gd name="T6" fmla="*/ 6 w 7"/>
                  <a:gd name="T7" fmla="*/ 2 h 13"/>
                  <a:gd name="T8" fmla="*/ 4 w 7"/>
                  <a:gd name="T9" fmla="*/ 2 h 13"/>
                  <a:gd name="T10" fmla="*/ 7 w 7"/>
                  <a:gd name="T11" fmla="*/ 6 h 13"/>
                  <a:gd name="T12" fmla="*/ 6 w 7"/>
                  <a:gd name="T1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6" y="5"/>
                    </a:moveTo>
                    <a:cubicBezTo>
                      <a:pt x="2" y="5"/>
                      <a:pt x="4" y="7"/>
                      <a:pt x="3" y="10"/>
                    </a:cubicBezTo>
                    <a:cubicBezTo>
                      <a:pt x="0" y="13"/>
                      <a:pt x="5" y="5"/>
                      <a:pt x="1" y="6"/>
                    </a:cubicBezTo>
                    <a:cubicBezTo>
                      <a:pt x="1" y="3"/>
                      <a:pt x="2" y="0"/>
                      <a:pt x="6" y="2"/>
                    </a:cubicBezTo>
                    <a:cubicBezTo>
                      <a:pt x="5" y="3"/>
                      <a:pt x="5" y="3"/>
                      <a:pt x="4" y="2"/>
                    </a:cubicBezTo>
                    <a:cubicBezTo>
                      <a:pt x="5" y="4"/>
                      <a:pt x="5" y="5"/>
                      <a:pt x="7" y="6"/>
                    </a:cubicBezTo>
                    <a:cubicBezTo>
                      <a:pt x="6" y="7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4" name="Freeform 213"/>
              <p:cNvSpPr>
                <a:spLocks/>
              </p:cNvSpPr>
              <p:nvPr/>
            </p:nvSpPr>
            <p:spPr bwMode="auto">
              <a:xfrm>
                <a:off x="2175" y="1671"/>
                <a:ext cx="21" cy="45"/>
              </a:xfrm>
              <a:custGeom>
                <a:avLst/>
                <a:gdLst>
                  <a:gd name="T0" fmla="*/ 7 w 16"/>
                  <a:gd name="T1" fmla="*/ 29 h 34"/>
                  <a:gd name="T2" fmla="*/ 2 w 16"/>
                  <a:gd name="T3" fmla="*/ 32 h 34"/>
                  <a:gd name="T4" fmla="*/ 3 w 16"/>
                  <a:gd name="T5" fmla="*/ 23 h 34"/>
                  <a:gd name="T6" fmla="*/ 1 w 16"/>
                  <a:gd name="T7" fmla="*/ 24 h 34"/>
                  <a:gd name="T8" fmla="*/ 3 w 16"/>
                  <a:gd name="T9" fmla="*/ 12 h 34"/>
                  <a:gd name="T10" fmla="*/ 8 w 16"/>
                  <a:gd name="T11" fmla="*/ 6 h 34"/>
                  <a:gd name="T12" fmla="*/ 13 w 16"/>
                  <a:gd name="T13" fmla="*/ 0 h 34"/>
                  <a:gd name="T14" fmla="*/ 16 w 16"/>
                  <a:gd name="T15" fmla="*/ 5 h 34"/>
                  <a:gd name="T16" fmla="*/ 7 w 16"/>
                  <a:gd name="T1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4">
                    <a:moveTo>
                      <a:pt x="7" y="29"/>
                    </a:moveTo>
                    <a:cubicBezTo>
                      <a:pt x="5" y="31"/>
                      <a:pt x="4" y="34"/>
                      <a:pt x="2" y="32"/>
                    </a:cubicBezTo>
                    <a:cubicBezTo>
                      <a:pt x="5" y="28"/>
                      <a:pt x="2" y="26"/>
                      <a:pt x="3" y="23"/>
                    </a:cubicBezTo>
                    <a:cubicBezTo>
                      <a:pt x="2" y="22"/>
                      <a:pt x="2" y="24"/>
                      <a:pt x="1" y="24"/>
                    </a:cubicBezTo>
                    <a:cubicBezTo>
                      <a:pt x="0" y="20"/>
                      <a:pt x="1" y="16"/>
                      <a:pt x="3" y="12"/>
                    </a:cubicBezTo>
                    <a:cubicBezTo>
                      <a:pt x="5" y="10"/>
                      <a:pt x="6" y="8"/>
                      <a:pt x="8" y="6"/>
                    </a:cubicBezTo>
                    <a:cubicBezTo>
                      <a:pt x="10" y="4"/>
                      <a:pt x="11" y="2"/>
                      <a:pt x="13" y="0"/>
                    </a:cubicBezTo>
                    <a:cubicBezTo>
                      <a:pt x="15" y="1"/>
                      <a:pt x="15" y="4"/>
                      <a:pt x="16" y="5"/>
                    </a:cubicBezTo>
                    <a:cubicBezTo>
                      <a:pt x="9" y="4"/>
                      <a:pt x="6" y="24"/>
                      <a:pt x="7" y="2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5" name="Freeform 214"/>
              <p:cNvSpPr>
                <a:spLocks noEditPoints="1"/>
              </p:cNvSpPr>
              <p:nvPr/>
            </p:nvSpPr>
            <p:spPr bwMode="auto">
              <a:xfrm>
                <a:off x="2195" y="1735"/>
                <a:ext cx="82" cy="158"/>
              </a:xfrm>
              <a:custGeom>
                <a:avLst/>
                <a:gdLst>
                  <a:gd name="T0" fmla="*/ 51 w 63"/>
                  <a:gd name="T1" fmla="*/ 20 h 121"/>
                  <a:gd name="T2" fmla="*/ 48 w 63"/>
                  <a:gd name="T3" fmla="*/ 28 h 121"/>
                  <a:gd name="T4" fmla="*/ 45 w 63"/>
                  <a:gd name="T5" fmla="*/ 24 h 121"/>
                  <a:gd name="T6" fmla="*/ 43 w 63"/>
                  <a:gd name="T7" fmla="*/ 32 h 121"/>
                  <a:gd name="T8" fmla="*/ 39 w 63"/>
                  <a:gd name="T9" fmla="*/ 41 h 121"/>
                  <a:gd name="T10" fmla="*/ 30 w 63"/>
                  <a:gd name="T11" fmla="*/ 57 h 121"/>
                  <a:gd name="T12" fmla="*/ 20 w 63"/>
                  <a:gd name="T13" fmla="*/ 74 h 121"/>
                  <a:gd name="T14" fmla="*/ 18 w 63"/>
                  <a:gd name="T15" fmla="*/ 79 h 121"/>
                  <a:gd name="T16" fmla="*/ 16 w 63"/>
                  <a:gd name="T17" fmla="*/ 83 h 121"/>
                  <a:gd name="T18" fmla="*/ 13 w 63"/>
                  <a:gd name="T19" fmla="*/ 92 h 121"/>
                  <a:gd name="T20" fmla="*/ 6 w 63"/>
                  <a:gd name="T21" fmla="*/ 101 h 121"/>
                  <a:gd name="T22" fmla="*/ 0 w 63"/>
                  <a:gd name="T23" fmla="*/ 108 h 121"/>
                  <a:gd name="T24" fmla="*/ 5 w 63"/>
                  <a:gd name="T25" fmla="*/ 111 h 121"/>
                  <a:gd name="T26" fmla="*/ 8 w 63"/>
                  <a:gd name="T27" fmla="*/ 103 h 121"/>
                  <a:gd name="T28" fmla="*/ 13 w 63"/>
                  <a:gd name="T29" fmla="*/ 97 h 121"/>
                  <a:gd name="T30" fmla="*/ 23 w 63"/>
                  <a:gd name="T31" fmla="*/ 93 h 121"/>
                  <a:gd name="T32" fmla="*/ 20 w 63"/>
                  <a:gd name="T33" fmla="*/ 99 h 121"/>
                  <a:gd name="T34" fmla="*/ 24 w 63"/>
                  <a:gd name="T35" fmla="*/ 101 h 121"/>
                  <a:gd name="T36" fmla="*/ 16 w 63"/>
                  <a:gd name="T37" fmla="*/ 105 h 121"/>
                  <a:gd name="T38" fmla="*/ 13 w 63"/>
                  <a:gd name="T39" fmla="*/ 113 h 121"/>
                  <a:gd name="T40" fmla="*/ 9 w 63"/>
                  <a:gd name="T41" fmla="*/ 112 h 121"/>
                  <a:gd name="T42" fmla="*/ 5 w 63"/>
                  <a:gd name="T43" fmla="*/ 121 h 121"/>
                  <a:gd name="T44" fmla="*/ 18 w 63"/>
                  <a:gd name="T45" fmla="*/ 115 h 121"/>
                  <a:gd name="T46" fmla="*/ 21 w 63"/>
                  <a:gd name="T47" fmla="*/ 108 h 121"/>
                  <a:gd name="T48" fmla="*/ 25 w 63"/>
                  <a:gd name="T49" fmla="*/ 109 h 121"/>
                  <a:gd name="T50" fmla="*/ 29 w 63"/>
                  <a:gd name="T51" fmla="*/ 100 h 121"/>
                  <a:gd name="T52" fmla="*/ 26 w 63"/>
                  <a:gd name="T53" fmla="*/ 99 h 121"/>
                  <a:gd name="T54" fmla="*/ 32 w 63"/>
                  <a:gd name="T55" fmla="*/ 90 h 121"/>
                  <a:gd name="T56" fmla="*/ 40 w 63"/>
                  <a:gd name="T57" fmla="*/ 81 h 121"/>
                  <a:gd name="T58" fmla="*/ 44 w 63"/>
                  <a:gd name="T59" fmla="*/ 70 h 121"/>
                  <a:gd name="T60" fmla="*/ 41 w 63"/>
                  <a:gd name="T61" fmla="*/ 67 h 121"/>
                  <a:gd name="T62" fmla="*/ 47 w 63"/>
                  <a:gd name="T63" fmla="*/ 65 h 121"/>
                  <a:gd name="T64" fmla="*/ 47 w 63"/>
                  <a:gd name="T65" fmla="*/ 70 h 121"/>
                  <a:gd name="T66" fmla="*/ 49 w 63"/>
                  <a:gd name="T67" fmla="*/ 65 h 121"/>
                  <a:gd name="T68" fmla="*/ 50 w 63"/>
                  <a:gd name="T69" fmla="*/ 61 h 121"/>
                  <a:gd name="T70" fmla="*/ 45 w 63"/>
                  <a:gd name="T71" fmla="*/ 63 h 121"/>
                  <a:gd name="T72" fmla="*/ 48 w 63"/>
                  <a:gd name="T73" fmla="*/ 55 h 121"/>
                  <a:gd name="T74" fmla="*/ 42 w 63"/>
                  <a:gd name="T75" fmla="*/ 49 h 121"/>
                  <a:gd name="T76" fmla="*/ 46 w 63"/>
                  <a:gd name="T77" fmla="*/ 37 h 121"/>
                  <a:gd name="T78" fmla="*/ 59 w 63"/>
                  <a:gd name="T79" fmla="*/ 33 h 121"/>
                  <a:gd name="T80" fmla="*/ 60 w 63"/>
                  <a:gd name="T81" fmla="*/ 26 h 121"/>
                  <a:gd name="T82" fmla="*/ 55 w 63"/>
                  <a:gd name="T83" fmla="*/ 28 h 121"/>
                  <a:gd name="T84" fmla="*/ 63 w 63"/>
                  <a:gd name="T85" fmla="*/ 9 h 121"/>
                  <a:gd name="T86" fmla="*/ 63 w 63"/>
                  <a:gd name="T87" fmla="*/ 0 h 121"/>
                  <a:gd name="T88" fmla="*/ 58 w 63"/>
                  <a:gd name="T89" fmla="*/ 11 h 121"/>
                  <a:gd name="T90" fmla="*/ 51 w 63"/>
                  <a:gd name="T91" fmla="*/ 20 h 121"/>
                  <a:gd name="T92" fmla="*/ 29 w 63"/>
                  <a:gd name="T93" fmla="*/ 70 h 121"/>
                  <a:gd name="T94" fmla="*/ 32 w 63"/>
                  <a:gd name="T95" fmla="*/ 70 h 121"/>
                  <a:gd name="T96" fmla="*/ 30 w 63"/>
                  <a:gd name="T97" fmla="*/ 77 h 121"/>
                  <a:gd name="T98" fmla="*/ 29 w 63"/>
                  <a:gd name="T99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" h="121">
                    <a:moveTo>
                      <a:pt x="51" y="20"/>
                    </a:moveTo>
                    <a:cubicBezTo>
                      <a:pt x="49" y="23"/>
                      <a:pt x="51" y="25"/>
                      <a:pt x="48" y="28"/>
                    </a:cubicBezTo>
                    <a:cubicBezTo>
                      <a:pt x="47" y="27"/>
                      <a:pt x="47" y="25"/>
                      <a:pt x="45" y="24"/>
                    </a:cubicBezTo>
                    <a:cubicBezTo>
                      <a:pt x="45" y="27"/>
                      <a:pt x="44" y="30"/>
                      <a:pt x="43" y="32"/>
                    </a:cubicBezTo>
                    <a:cubicBezTo>
                      <a:pt x="42" y="35"/>
                      <a:pt x="41" y="38"/>
                      <a:pt x="39" y="41"/>
                    </a:cubicBezTo>
                    <a:cubicBezTo>
                      <a:pt x="36" y="46"/>
                      <a:pt x="33" y="52"/>
                      <a:pt x="30" y="57"/>
                    </a:cubicBezTo>
                    <a:cubicBezTo>
                      <a:pt x="26" y="63"/>
                      <a:pt x="22" y="69"/>
                      <a:pt x="20" y="74"/>
                    </a:cubicBezTo>
                    <a:cubicBezTo>
                      <a:pt x="19" y="76"/>
                      <a:pt x="18" y="77"/>
                      <a:pt x="18" y="79"/>
                    </a:cubicBezTo>
                    <a:cubicBezTo>
                      <a:pt x="17" y="80"/>
                      <a:pt x="16" y="82"/>
                      <a:pt x="16" y="83"/>
                    </a:cubicBezTo>
                    <a:cubicBezTo>
                      <a:pt x="15" y="86"/>
                      <a:pt x="14" y="89"/>
                      <a:pt x="13" y="92"/>
                    </a:cubicBezTo>
                    <a:cubicBezTo>
                      <a:pt x="8" y="93"/>
                      <a:pt x="7" y="97"/>
                      <a:pt x="6" y="101"/>
                    </a:cubicBezTo>
                    <a:cubicBezTo>
                      <a:pt x="5" y="105"/>
                      <a:pt x="4" y="108"/>
                      <a:pt x="0" y="108"/>
                    </a:cubicBezTo>
                    <a:cubicBezTo>
                      <a:pt x="3" y="109"/>
                      <a:pt x="2" y="108"/>
                      <a:pt x="5" y="111"/>
                    </a:cubicBezTo>
                    <a:cubicBezTo>
                      <a:pt x="5" y="108"/>
                      <a:pt x="6" y="106"/>
                      <a:pt x="8" y="103"/>
                    </a:cubicBezTo>
                    <a:cubicBezTo>
                      <a:pt x="9" y="101"/>
                      <a:pt x="11" y="99"/>
                      <a:pt x="13" y="97"/>
                    </a:cubicBezTo>
                    <a:cubicBezTo>
                      <a:pt x="16" y="93"/>
                      <a:pt x="20" y="91"/>
                      <a:pt x="23" y="93"/>
                    </a:cubicBezTo>
                    <a:cubicBezTo>
                      <a:pt x="18" y="90"/>
                      <a:pt x="27" y="98"/>
                      <a:pt x="20" y="99"/>
                    </a:cubicBezTo>
                    <a:cubicBezTo>
                      <a:pt x="21" y="102"/>
                      <a:pt x="26" y="98"/>
                      <a:pt x="24" y="101"/>
                    </a:cubicBezTo>
                    <a:cubicBezTo>
                      <a:pt x="21" y="103"/>
                      <a:pt x="18" y="104"/>
                      <a:pt x="16" y="105"/>
                    </a:cubicBezTo>
                    <a:cubicBezTo>
                      <a:pt x="14" y="108"/>
                      <a:pt x="14" y="110"/>
                      <a:pt x="13" y="113"/>
                    </a:cubicBezTo>
                    <a:cubicBezTo>
                      <a:pt x="12" y="112"/>
                      <a:pt x="10" y="111"/>
                      <a:pt x="9" y="112"/>
                    </a:cubicBezTo>
                    <a:cubicBezTo>
                      <a:pt x="15" y="115"/>
                      <a:pt x="6" y="119"/>
                      <a:pt x="5" y="121"/>
                    </a:cubicBezTo>
                    <a:cubicBezTo>
                      <a:pt x="9" y="121"/>
                      <a:pt x="13" y="114"/>
                      <a:pt x="18" y="115"/>
                    </a:cubicBezTo>
                    <a:cubicBezTo>
                      <a:pt x="16" y="112"/>
                      <a:pt x="19" y="112"/>
                      <a:pt x="21" y="108"/>
                    </a:cubicBezTo>
                    <a:cubicBezTo>
                      <a:pt x="22" y="109"/>
                      <a:pt x="24" y="110"/>
                      <a:pt x="25" y="109"/>
                    </a:cubicBezTo>
                    <a:cubicBezTo>
                      <a:pt x="24" y="107"/>
                      <a:pt x="30" y="104"/>
                      <a:pt x="29" y="100"/>
                    </a:cubicBezTo>
                    <a:cubicBezTo>
                      <a:pt x="27" y="102"/>
                      <a:pt x="26" y="101"/>
                      <a:pt x="26" y="99"/>
                    </a:cubicBezTo>
                    <a:cubicBezTo>
                      <a:pt x="28" y="97"/>
                      <a:pt x="30" y="93"/>
                      <a:pt x="32" y="90"/>
                    </a:cubicBezTo>
                    <a:cubicBezTo>
                      <a:pt x="34" y="86"/>
                      <a:pt x="36" y="83"/>
                      <a:pt x="40" y="81"/>
                    </a:cubicBezTo>
                    <a:cubicBezTo>
                      <a:pt x="35" y="77"/>
                      <a:pt x="40" y="74"/>
                      <a:pt x="44" y="70"/>
                    </a:cubicBezTo>
                    <a:cubicBezTo>
                      <a:pt x="42" y="69"/>
                      <a:pt x="40" y="69"/>
                      <a:pt x="41" y="67"/>
                    </a:cubicBezTo>
                    <a:cubicBezTo>
                      <a:pt x="42" y="64"/>
                      <a:pt x="44" y="66"/>
                      <a:pt x="47" y="65"/>
                    </a:cubicBezTo>
                    <a:cubicBezTo>
                      <a:pt x="45" y="67"/>
                      <a:pt x="44" y="73"/>
                      <a:pt x="47" y="70"/>
                    </a:cubicBezTo>
                    <a:cubicBezTo>
                      <a:pt x="46" y="70"/>
                      <a:pt x="47" y="68"/>
                      <a:pt x="49" y="65"/>
                    </a:cubicBezTo>
                    <a:cubicBezTo>
                      <a:pt x="50" y="63"/>
                      <a:pt x="51" y="61"/>
                      <a:pt x="50" y="61"/>
                    </a:cubicBezTo>
                    <a:cubicBezTo>
                      <a:pt x="49" y="63"/>
                      <a:pt x="47" y="64"/>
                      <a:pt x="45" y="63"/>
                    </a:cubicBezTo>
                    <a:cubicBezTo>
                      <a:pt x="49" y="61"/>
                      <a:pt x="44" y="59"/>
                      <a:pt x="48" y="55"/>
                    </a:cubicBezTo>
                    <a:cubicBezTo>
                      <a:pt x="46" y="53"/>
                      <a:pt x="43" y="51"/>
                      <a:pt x="42" y="49"/>
                    </a:cubicBezTo>
                    <a:cubicBezTo>
                      <a:pt x="49" y="48"/>
                      <a:pt x="44" y="41"/>
                      <a:pt x="46" y="37"/>
                    </a:cubicBezTo>
                    <a:cubicBezTo>
                      <a:pt x="50" y="34"/>
                      <a:pt x="54" y="32"/>
                      <a:pt x="59" y="33"/>
                    </a:cubicBezTo>
                    <a:cubicBezTo>
                      <a:pt x="60" y="29"/>
                      <a:pt x="61" y="28"/>
                      <a:pt x="60" y="26"/>
                    </a:cubicBezTo>
                    <a:cubicBezTo>
                      <a:pt x="59" y="29"/>
                      <a:pt x="57" y="28"/>
                      <a:pt x="55" y="28"/>
                    </a:cubicBezTo>
                    <a:cubicBezTo>
                      <a:pt x="56" y="19"/>
                      <a:pt x="58" y="17"/>
                      <a:pt x="63" y="9"/>
                    </a:cubicBezTo>
                    <a:cubicBezTo>
                      <a:pt x="61" y="6"/>
                      <a:pt x="60" y="3"/>
                      <a:pt x="63" y="0"/>
                    </a:cubicBezTo>
                    <a:cubicBezTo>
                      <a:pt x="61" y="1"/>
                      <a:pt x="59" y="6"/>
                      <a:pt x="58" y="11"/>
                    </a:cubicBezTo>
                    <a:cubicBezTo>
                      <a:pt x="56" y="16"/>
                      <a:pt x="54" y="20"/>
                      <a:pt x="51" y="20"/>
                    </a:cubicBezTo>
                    <a:close/>
                    <a:moveTo>
                      <a:pt x="29" y="70"/>
                    </a:moveTo>
                    <a:cubicBezTo>
                      <a:pt x="30" y="69"/>
                      <a:pt x="31" y="70"/>
                      <a:pt x="32" y="70"/>
                    </a:cubicBezTo>
                    <a:cubicBezTo>
                      <a:pt x="32" y="72"/>
                      <a:pt x="32" y="74"/>
                      <a:pt x="30" y="77"/>
                    </a:cubicBezTo>
                    <a:cubicBezTo>
                      <a:pt x="25" y="77"/>
                      <a:pt x="34" y="70"/>
                      <a:pt x="29" y="7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6" name="Freeform 215"/>
              <p:cNvSpPr>
                <a:spLocks/>
              </p:cNvSpPr>
              <p:nvPr/>
            </p:nvSpPr>
            <p:spPr bwMode="auto">
              <a:xfrm>
                <a:off x="1646" y="1482"/>
                <a:ext cx="9" cy="4"/>
              </a:xfrm>
              <a:custGeom>
                <a:avLst/>
                <a:gdLst>
                  <a:gd name="T0" fmla="*/ 4 w 7"/>
                  <a:gd name="T1" fmla="*/ 2 h 3"/>
                  <a:gd name="T2" fmla="*/ 3 w 7"/>
                  <a:gd name="T3" fmla="*/ 2 h 3"/>
                  <a:gd name="T4" fmla="*/ 0 w 7"/>
                  <a:gd name="T5" fmla="*/ 0 h 3"/>
                  <a:gd name="T6" fmla="*/ 4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4" y="2"/>
                    </a:moveTo>
                    <a:cubicBezTo>
                      <a:pt x="7" y="3"/>
                      <a:pt x="2" y="2"/>
                      <a:pt x="3" y="2"/>
                    </a:cubicBezTo>
                    <a:cubicBezTo>
                      <a:pt x="0" y="1"/>
                      <a:pt x="1" y="1"/>
                      <a:pt x="0" y="0"/>
                    </a:cubicBezTo>
                    <a:cubicBezTo>
                      <a:pt x="2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7" name="Freeform 216"/>
              <p:cNvSpPr>
                <a:spLocks/>
              </p:cNvSpPr>
              <p:nvPr/>
            </p:nvSpPr>
            <p:spPr bwMode="auto">
              <a:xfrm>
                <a:off x="2153" y="1739"/>
                <a:ext cx="16" cy="13"/>
              </a:xfrm>
              <a:custGeom>
                <a:avLst/>
                <a:gdLst>
                  <a:gd name="T0" fmla="*/ 4 w 12"/>
                  <a:gd name="T1" fmla="*/ 7 h 10"/>
                  <a:gd name="T2" fmla="*/ 4 w 12"/>
                  <a:gd name="T3" fmla="*/ 1 h 10"/>
                  <a:gd name="T4" fmla="*/ 11 w 12"/>
                  <a:gd name="T5" fmla="*/ 0 h 10"/>
                  <a:gd name="T6" fmla="*/ 12 w 12"/>
                  <a:gd name="T7" fmla="*/ 3 h 10"/>
                  <a:gd name="T8" fmla="*/ 0 w 12"/>
                  <a:gd name="T9" fmla="*/ 7 h 10"/>
                  <a:gd name="T10" fmla="*/ 4 w 12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4" y="7"/>
                    </a:moveTo>
                    <a:cubicBezTo>
                      <a:pt x="5" y="5"/>
                      <a:pt x="2" y="4"/>
                      <a:pt x="4" y="1"/>
                    </a:cubicBezTo>
                    <a:cubicBezTo>
                      <a:pt x="7" y="1"/>
                      <a:pt x="9" y="2"/>
                      <a:pt x="11" y="0"/>
                    </a:cubicBezTo>
                    <a:cubicBezTo>
                      <a:pt x="12" y="0"/>
                      <a:pt x="11" y="2"/>
                      <a:pt x="12" y="3"/>
                    </a:cubicBezTo>
                    <a:cubicBezTo>
                      <a:pt x="6" y="2"/>
                      <a:pt x="7" y="10"/>
                      <a:pt x="0" y="7"/>
                    </a:cubicBezTo>
                    <a:cubicBezTo>
                      <a:pt x="1" y="6"/>
                      <a:pt x="2" y="6"/>
                      <a:pt x="4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8" name="Freeform 217"/>
              <p:cNvSpPr>
                <a:spLocks/>
              </p:cNvSpPr>
              <p:nvPr/>
            </p:nvSpPr>
            <p:spPr bwMode="auto">
              <a:xfrm>
                <a:off x="2150" y="1752"/>
                <a:ext cx="11" cy="11"/>
              </a:xfrm>
              <a:custGeom>
                <a:avLst/>
                <a:gdLst>
                  <a:gd name="T0" fmla="*/ 5 w 8"/>
                  <a:gd name="T1" fmla="*/ 0 h 8"/>
                  <a:gd name="T2" fmla="*/ 3 w 8"/>
                  <a:gd name="T3" fmla="*/ 2 h 8"/>
                  <a:gd name="T4" fmla="*/ 3 w 8"/>
                  <a:gd name="T5" fmla="*/ 6 h 8"/>
                  <a:gd name="T6" fmla="*/ 0 w 8"/>
                  <a:gd name="T7" fmla="*/ 1 h 8"/>
                  <a:gd name="T8" fmla="*/ 5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8" y="1"/>
                      <a:pt x="5" y="3"/>
                      <a:pt x="3" y="2"/>
                    </a:cubicBezTo>
                    <a:cubicBezTo>
                      <a:pt x="3" y="4"/>
                      <a:pt x="2" y="5"/>
                      <a:pt x="3" y="6"/>
                    </a:cubicBezTo>
                    <a:cubicBezTo>
                      <a:pt x="1" y="8"/>
                      <a:pt x="0" y="2"/>
                      <a:pt x="0" y="1"/>
                    </a:cubicBezTo>
                    <a:cubicBezTo>
                      <a:pt x="2" y="2"/>
                      <a:pt x="4" y="2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9" name="Freeform 218"/>
              <p:cNvSpPr>
                <a:spLocks/>
              </p:cNvSpPr>
              <p:nvPr/>
            </p:nvSpPr>
            <p:spPr bwMode="auto">
              <a:xfrm>
                <a:off x="1626" y="1476"/>
                <a:ext cx="6" cy="6"/>
              </a:xfrm>
              <a:custGeom>
                <a:avLst/>
                <a:gdLst>
                  <a:gd name="T0" fmla="*/ 2 w 5"/>
                  <a:gd name="T1" fmla="*/ 1 h 4"/>
                  <a:gd name="T2" fmla="*/ 3 w 5"/>
                  <a:gd name="T3" fmla="*/ 2 h 4"/>
                  <a:gd name="T4" fmla="*/ 5 w 5"/>
                  <a:gd name="T5" fmla="*/ 4 h 4"/>
                  <a:gd name="T6" fmla="*/ 2 w 5"/>
                  <a:gd name="T7" fmla="*/ 1 h 4"/>
                  <a:gd name="T8" fmla="*/ 3 w 5"/>
                  <a:gd name="T9" fmla="*/ 2 h 4"/>
                  <a:gd name="T10" fmla="*/ 2 w 5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5" y="3"/>
                      <a:pt x="3" y="3"/>
                      <a:pt x="5" y="4"/>
                    </a:cubicBezTo>
                    <a:cubicBezTo>
                      <a:pt x="5" y="4"/>
                      <a:pt x="3" y="2"/>
                      <a:pt x="2" y="1"/>
                    </a:cubicBezTo>
                    <a:cubicBezTo>
                      <a:pt x="1" y="1"/>
                      <a:pt x="0" y="0"/>
                      <a:pt x="3" y="2"/>
                    </a:cubicBezTo>
                    <a:cubicBezTo>
                      <a:pt x="3" y="2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0" name="Freeform 219"/>
              <p:cNvSpPr>
                <a:spLocks/>
              </p:cNvSpPr>
              <p:nvPr/>
            </p:nvSpPr>
            <p:spPr bwMode="auto">
              <a:xfrm>
                <a:off x="1617" y="1474"/>
                <a:ext cx="10" cy="8"/>
              </a:xfrm>
              <a:custGeom>
                <a:avLst/>
                <a:gdLst>
                  <a:gd name="T0" fmla="*/ 7 w 8"/>
                  <a:gd name="T1" fmla="*/ 3 h 6"/>
                  <a:gd name="T2" fmla="*/ 4 w 8"/>
                  <a:gd name="T3" fmla="*/ 2 h 6"/>
                  <a:gd name="T4" fmla="*/ 1 w 8"/>
                  <a:gd name="T5" fmla="*/ 1 h 6"/>
                  <a:gd name="T6" fmla="*/ 3 w 8"/>
                  <a:gd name="T7" fmla="*/ 2 h 6"/>
                  <a:gd name="T8" fmla="*/ 2 w 8"/>
                  <a:gd name="T9" fmla="*/ 3 h 6"/>
                  <a:gd name="T10" fmla="*/ 0 w 8"/>
                  <a:gd name="T11" fmla="*/ 0 h 6"/>
                  <a:gd name="T12" fmla="*/ 4 w 8"/>
                  <a:gd name="T13" fmla="*/ 2 h 6"/>
                  <a:gd name="T14" fmla="*/ 5 w 8"/>
                  <a:gd name="T15" fmla="*/ 1 h 6"/>
                  <a:gd name="T16" fmla="*/ 8 w 8"/>
                  <a:gd name="T17" fmla="*/ 4 h 6"/>
                  <a:gd name="T18" fmla="*/ 7 w 8"/>
                  <a:gd name="T19" fmla="*/ 6 h 6"/>
                  <a:gd name="T20" fmla="*/ 6 w 8"/>
                  <a:gd name="T21" fmla="*/ 4 h 6"/>
                  <a:gd name="T22" fmla="*/ 7 w 8"/>
                  <a:gd name="T2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7" y="3"/>
                    </a:moveTo>
                    <a:cubicBezTo>
                      <a:pt x="6" y="3"/>
                      <a:pt x="5" y="2"/>
                      <a:pt x="4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0"/>
                      <a:pt x="4" y="2"/>
                    </a:cubicBezTo>
                    <a:cubicBezTo>
                      <a:pt x="5" y="2"/>
                      <a:pt x="4" y="1"/>
                      <a:pt x="5" y="1"/>
                    </a:cubicBezTo>
                    <a:cubicBezTo>
                      <a:pt x="7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7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1" name="Freeform 220"/>
              <p:cNvSpPr>
                <a:spLocks/>
              </p:cNvSpPr>
              <p:nvPr/>
            </p:nvSpPr>
            <p:spPr bwMode="auto">
              <a:xfrm>
                <a:off x="2107" y="1803"/>
                <a:ext cx="24" cy="32"/>
              </a:xfrm>
              <a:custGeom>
                <a:avLst/>
                <a:gdLst>
                  <a:gd name="T0" fmla="*/ 14 w 18"/>
                  <a:gd name="T1" fmla="*/ 3 h 24"/>
                  <a:gd name="T2" fmla="*/ 18 w 18"/>
                  <a:gd name="T3" fmla="*/ 5 h 24"/>
                  <a:gd name="T4" fmla="*/ 14 w 18"/>
                  <a:gd name="T5" fmla="*/ 10 h 24"/>
                  <a:gd name="T6" fmla="*/ 10 w 18"/>
                  <a:gd name="T7" fmla="*/ 9 h 24"/>
                  <a:gd name="T8" fmla="*/ 10 w 18"/>
                  <a:gd name="T9" fmla="*/ 16 h 24"/>
                  <a:gd name="T10" fmla="*/ 9 w 18"/>
                  <a:gd name="T11" fmla="*/ 13 h 24"/>
                  <a:gd name="T12" fmla="*/ 1 w 18"/>
                  <a:gd name="T13" fmla="*/ 24 h 24"/>
                  <a:gd name="T14" fmla="*/ 5 w 18"/>
                  <a:gd name="T15" fmla="*/ 18 h 24"/>
                  <a:gd name="T16" fmla="*/ 3 w 18"/>
                  <a:gd name="T17" fmla="*/ 11 h 24"/>
                  <a:gd name="T18" fmla="*/ 6 w 18"/>
                  <a:gd name="T19" fmla="*/ 8 h 24"/>
                  <a:gd name="T20" fmla="*/ 5 w 18"/>
                  <a:gd name="T21" fmla="*/ 12 h 24"/>
                  <a:gd name="T22" fmla="*/ 11 w 18"/>
                  <a:gd name="T23" fmla="*/ 8 h 24"/>
                  <a:gd name="T24" fmla="*/ 14 w 18"/>
                  <a:gd name="T2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4">
                    <a:moveTo>
                      <a:pt x="14" y="3"/>
                    </a:moveTo>
                    <a:cubicBezTo>
                      <a:pt x="18" y="0"/>
                      <a:pt x="15" y="4"/>
                      <a:pt x="18" y="5"/>
                    </a:cubicBezTo>
                    <a:cubicBezTo>
                      <a:pt x="16" y="7"/>
                      <a:pt x="15" y="9"/>
                      <a:pt x="14" y="10"/>
                    </a:cubicBezTo>
                    <a:cubicBezTo>
                      <a:pt x="14" y="7"/>
                      <a:pt x="12" y="10"/>
                      <a:pt x="10" y="9"/>
                    </a:cubicBezTo>
                    <a:cubicBezTo>
                      <a:pt x="8" y="12"/>
                      <a:pt x="15" y="13"/>
                      <a:pt x="10" y="16"/>
                    </a:cubicBezTo>
                    <a:cubicBezTo>
                      <a:pt x="8" y="16"/>
                      <a:pt x="10" y="14"/>
                      <a:pt x="9" y="13"/>
                    </a:cubicBezTo>
                    <a:cubicBezTo>
                      <a:pt x="9" y="17"/>
                      <a:pt x="6" y="22"/>
                      <a:pt x="1" y="24"/>
                    </a:cubicBezTo>
                    <a:cubicBezTo>
                      <a:pt x="0" y="20"/>
                      <a:pt x="3" y="19"/>
                      <a:pt x="5" y="18"/>
                    </a:cubicBezTo>
                    <a:cubicBezTo>
                      <a:pt x="4" y="16"/>
                      <a:pt x="5" y="13"/>
                      <a:pt x="3" y="11"/>
                    </a:cubicBezTo>
                    <a:cubicBezTo>
                      <a:pt x="4" y="11"/>
                      <a:pt x="5" y="10"/>
                      <a:pt x="6" y="8"/>
                    </a:cubicBezTo>
                    <a:cubicBezTo>
                      <a:pt x="7" y="9"/>
                      <a:pt x="6" y="10"/>
                      <a:pt x="5" y="12"/>
                    </a:cubicBezTo>
                    <a:cubicBezTo>
                      <a:pt x="6" y="11"/>
                      <a:pt x="9" y="10"/>
                      <a:pt x="11" y="8"/>
                    </a:cubicBezTo>
                    <a:cubicBezTo>
                      <a:pt x="13" y="6"/>
                      <a:pt x="15" y="4"/>
                      <a:pt x="14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2" name="Freeform 221"/>
              <p:cNvSpPr>
                <a:spLocks/>
              </p:cNvSpPr>
              <p:nvPr/>
            </p:nvSpPr>
            <p:spPr bwMode="auto">
              <a:xfrm>
                <a:off x="1621" y="1479"/>
                <a:ext cx="10" cy="7"/>
              </a:xfrm>
              <a:custGeom>
                <a:avLst/>
                <a:gdLst>
                  <a:gd name="T0" fmla="*/ 4 w 8"/>
                  <a:gd name="T1" fmla="*/ 3 h 5"/>
                  <a:gd name="T2" fmla="*/ 1 w 8"/>
                  <a:gd name="T3" fmla="*/ 1 h 5"/>
                  <a:gd name="T4" fmla="*/ 0 w 8"/>
                  <a:gd name="T5" fmla="*/ 0 h 5"/>
                  <a:gd name="T6" fmla="*/ 3 w 8"/>
                  <a:gd name="T7" fmla="*/ 2 h 5"/>
                  <a:gd name="T8" fmla="*/ 7 w 8"/>
                  <a:gd name="T9" fmla="*/ 5 h 5"/>
                  <a:gd name="T10" fmla="*/ 4 w 8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3"/>
                    </a:moveTo>
                    <a:cubicBezTo>
                      <a:pt x="3" y="2"/>
                      <a:pt x="2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4" y="3"/>
                      <a:pt x="8" y="5"/>
                      <a:pt x="7" y="5"/>
                    </a:cubicBezTo>
                    <a:cubicBezTo>
                      <a:pt x="4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3" name="Freeform 222"/>
              <p:cNvSpPr>
                <a:spLocks/>
              </p:cNvSpPr>
              <p:nvPr/>
            </p:nvSpPr>
            <p:spPr bwMode="auto">
              <a:xfrm>
                <a:off x="1631" y="1489"/>
                <a:ext cx="7" cy="4"/>
              </a:xfrm>
              <a:custGeom>
                <a:avLst/>
                <a:gdLst>
                  <a:gd name="T0" fmla="*/ 3 w 5"/>
                  <a:gd name="T1" fmla="*/ 1 h 3"/>
                  <a:gd name="T2" fmla="*/ 3 w 5"/>
                  <a:gd name="T3" fmla="*/ 2 h 3"/>
                  <a:gd name="T4" fmla="*/ 3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5" y="3"/>
                      <a:pt x="1" y="1"/>
                      <a:pt x="3" y="2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4" name="Freeform 223"/>
              <p:cNvSpPr>
                <a:spLocks/>
              </p:cNvSpPr>
              <p:nvPr/>
            </p:nvSpPr>
            <p:spPr bwMode="auto">
              <a:xfrm>
                <a:off x="2093" y="1838"/>
                <a:ext cx="13" cy="16"/>
              </a:xfrm>
              <a:custGeom>
                <a:avLst/>
                <a:gdLst>
                  <a:gd name="T0" fmla="*/ 10 w 10"/>
                  <a:gd name="T1" fmla="*/ 1 h 12"/>
                  <a:gd name="T2" fmla="*/ 6 w 10"/>
                  <a:gd name="T3" fmla="*/ 4 h 12"/>
                  <a:gd name="T4" fmla="*/ 9 w 10"/>
                  <a:gd name="T5" fmla="*/ 7 h 12"/>
                  <a:gd name="T6" fmla="*/ 6 w 10"/>
                  <a:gd name="T7" fmla="*/ 11 h 12"/>
                  <a:gd name="T8" fmla="*/ 0 w 10"/>
                  <a:gd name="T9" fmla="*/ 10 h 12"/>
                  <a:gd name="T10" fmla="*/ 10 w 10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10" y="1"/>
                    </a:moveTo>
                    <a:cubicBezTo>
                      <a:pt x="9" y="4"/>
                      <a:pt x="8" y="5"/>
                      <a:pt x="6" y="4"/>
                    </a:cubicBezTo>
                    <a:cubicBezTo>
                      <a:pt x="4" y="7"/>
                      <a:pt x="6" y="6"/>
                      <a:pt x="9" y="7"/>
                    </a:cubicBezTo>
                    <a:cubicBezTo>
                      <a:pt x="8" y="9"/>
                      <a:pt x="7" y="10"/>
                      <a:pt x="6" y="11"/>
                    </a:cubicBezTo>
                    <a:cubicBezTo>
                      <a:pt x="7" y="4"/>
                      <a:pt x="3" y="12"/>
                      <a:pt x="0" y="10"/>
                    </a:cubicBezTo>
                    <a:cubicBezTo>
                      <a:pt x="4" y="7"/>
                      <a:pt x="5" y="0"/>
                      <a:pt x="1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5" name="Group 425"/>
            <p:cNvGrpSpPr>
              <a:grpSpLocks/>
            </p:cNvGrpSpPr>
            <p:nvPr/>
          </p:nvGrpSpPr>
          <p:grpSpPr bwMode="auto">
            <a:xfrm>
              <a:off x="780" y="884"/>
              <a:ext cx="1544" cy="1409"/>
              <a:chOff x="780" y="884"/>
              <a:chExt cx="1544" cy="1409"/>
            </a:xfrm>
          </p:grpSpPr>
          <p:sp>
            <p:nvSpPr>
              <p:cNvPr id="94" name="Freeform 225"/>
              <p:cNvSpPr>
                <a:spLocks/>
              </p:cNvSpPr>
              <p:nvPr/>
            </p:nvSpPr>
            <p:spPr bwMode="auto">
              <a:xfrm>
                <a:off x="2078" y="1862"/>
                <a:ext cx="13" cy="14"/>
              </a:xfrm>
              <a:custGeom>
                <a:avLst/>
                <a:gdLst>
                  <a:gd name="T0" fmla="*/ 3 w 10"/>
                  <a:gd name="T1" fmla="*/ 7 h 11"/>
                  <a:gd name="T2" fmla="*/ 9 w 10"/>
                  <a:gd name="T3" fmla="*/ 0 h 11"/>
                  <a:gd name="T4" fmla="*/ 10 w 10"/>
                  <a:gd name="T5" fmla="*/ 4 h 11"/>
                  <a:gd name="T6" fmla="*/ 0 w 10"/>
                  <a:gd name="T7" fmla="*/ 5 h 11"/>
                  <a:gd name="T8" fmla="*/ 3 w 10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7"/>
                    </a:moveTo>
                    <a:cubicBezTo>
                      <a:pt x="7" y="4"/>
                      <a:pt x="6" y="0"/>
                      <a:pt x="9" y="0"/>
                    </a:cubicBezTo>
                    <a:cubicBezTo>
                      <a:pt x="10" y="1"/>
                      <a:pt x="9" y="2"/>
                      <a:pt x="10" y="4"/>
                    </a:cubicBezTo>
                    <a:cubicBezTo>
                      <a:pt x="7" y="5"/>
                      <a:pt x="1" y="11"/>
                      <a:pt x="0" y="5"/>
                    </a:cubicBezTo>
                    <a:cubicBezTo>
                      <a:pt x="2" y="4"/>
                      <a:pt x="1" y="6"/>
                      <a:pt x="3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226"/>
              <p:cNvSpPr>
                <a:spLocks/>
              </p:cNvSpPr>
              <p:nvPr/>
            </p:nvSpPr>
            <p:spPr bwMode="auto">
              <a:xfrm>
                <a:off x="1890" y="1714"/>
                <a:ext cx="7" cy="13"/>
              </a:xfrm>
              <a:custGeom>
                <a:avLst/>
                <a:gdLst>
                  <a:gd name="T0" fmla="*/ 2 w 5"/>
                  <a:gd name="T1" fmla="*/ 10 h 10"/>
                  <a:gd name="T2" fmla="*/ 4 w 5"/>
                  <a:gd name="T3" fmla="*/ 5 h 10"/>
                  <a:gd name="T4" fmla="*/ 2 w 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cubicBezTo>
                      <a:pt x="0" y="8"/>
                      <a:pt x="5" y="0"/>
                      <a:pt x="4" y="5"/>
                    </a:cubicBezTo>
                    <a:cubicBezTo>
                      <a:pt x="2" y="6"/>
                      <a:pt x="5" y="8"/>
                      <a:pt x="2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227"/>
              <p:cNvSpPr>
                <a:spLocks/>
              </p:cNvSpPr>
              <p:nvPr/>
            </p:nvSpPr>
            <p:spPr bwMode="auto">
              <a:xfrm>
                <a:off x="1881" y="1723"/>
                <a:ext cx="9" cy="8"/>
              </a:xfrm>
              <a:custGeom>
                <a:avLst/>
                <a:gdLst>
                  <a:gd name="T0" fmla="*/ 6 w 7"/>
                  <a:gd name="T1" fmla="*/ 0 h 6"/>
                  <a:gd name="T2" fmla="*/ 4 w 7"/>
                  <a:gd name="T3" fmla="*/ 4 h 6"/>
                  <a:gd name="T4" fmla="*/ 1 w 7"/>
                  <a:gd name="T5" fmla="*/ 6 h 6"/>
                  <a:gd name="T6" fmla="*/ 6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cubicBezTo>
                      <a:pt x="7" y="2"/>
                      <a:pt x="6" y="3"/>
                      <a:pt x="4" y="4"/>
                    </a:cubicBezTo>
                    <a:cubicBezTo>
                      <a:pt x="3" y="4"/>
                      <a:pt x="2" y="5"/>
                      <a:pt x="1" y="6"/>
                    </a:cubicBezTo>
                    <a:cubicBezTo>
                      <a:pt x="0" y="3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28"/>
              <p:cNvSpPr>
                <a:spLocks/>
              </p:cNvSpPr>
              <p:nvPr/>
            </p:nvSpPr>
            <p:spPr bwMode="auto">
              <a:xfrm>
                <a:off x="2030" y="1893"/>
                <a:ext cx="17" cy="20"/>
              </a:xfrm>
              <a:custGeom>
                <a:avLst/>
                <a:gdLst>
                  <a:gd name="T0" fmla="*/ 8 w 13"/>
                  <a:gd name="T1" fmla="*/ 1 h 15"/>
                  <a:gd name="T2" fmla="*/ 13 w 13"/>
                  <a:gd name="T3" fmla="*/ 2 h 15"/>
                  <a:gd name="T4" fmla="*/ 2 w 13"/>
                  <a:gd name="T5" fmla="*/ 15 h 15"/>
                  <a:gd name="T6" fmla="*/ 0 w 13"/>
                  <a:gd name="T7" fmla="*/ 10 h 15"/>
                  <a:gd name="T8" fmla="*/ 2 w 13"/>
                  <a:gd name="T9" fmla="*/ 7 h 15"/>
                  <a:gd name="T10" fmla="*/ 0 w 13"/>
                  <a:gd name="T11" fmla="*/ 11 h 15"/>
                  <a:gd name="T12" fmla="*/ 6 w 13"/>
                  <a:gd name="T13" fmla="*/ 8 h 15"/>
                  <a:gd name="T14" fmla="*/ 8 w 13"/>
                  <a:gd name="T1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8" y="1"/>
                    </a:moveTo>
                    <a:cubicBezTo>
                      <a:pt x="10" y="2"/>
                      <a:pt x="12" y="0"/>
                      <a:pt x="13" y="2"/>
                    </a:cubicBezTo>
                    <a:cubicBezTo>
                      <a:pt x="8" y="8"/>
                      <a:pt x="5" y="10"/>
                      <a:pt x="2" y="15"/>
                    </a:cubicBezTo>
                    <a:cubicBezTo>
                      <a:pt x="2" y="12"/>
                      <a:pt x="0" y="13"/>
                      <a:pt x="0" y="10"/>
                    </a:cubicBezTo>
                    <a:cubicBezTo>
                      <a:pt x="0" y="9"/>
                      <a:pt x="1" y="8"/>
                      <a:pt x="2" y="7"/>
                    </a:cubicBezTo>
                    <a:cubicBezTo>
                      <a:pt x="3" y="8"/>
                      <a:pt x="1" y="9"/>
                      <a:pt x="0" y="11"/>
                    </a:cubicBezTo>
                    <a:cubicBezTo>
                      <a:pt x="2" y="12"/>
                      <a:pt x="5" y="10"/>
                      <a:pt x="6" y="8"/>
                    </a:cubicBezTo>
                    <a:cubicBezTo>
                      <a:pt x="8" y="5"/>
                      <a:pt x="9" y="3"/>
                      <a:pt x="8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229"/>
              <p:cNvSpPr>
                <a:spLocks/>
              </p:cNvSpPr>
              <p:nvPr/>
            </p:nvSpPr>
            <p:spPr bwMode="auto">
              <a:xfrm>
                <a:off x="2038" y="1943"/>
                <a:ext cx="14" cy="13"/>
              </a:xfrm>
              <a:custGeom>
                <a:avLst/>
                <a:gdLst>
                  <a:gd name="T0" fmla="*/ 11 w 11"/>
                  <a:gd name="T1" fmla="*/ 0 h 10"/>
                  <a:gd name="T2" fmla="*/ 0 w 11"/>
                  <a:gd name="T3" fmla="*/ 10 h 10"/>
                  <a:gd name="T4" fmla="*/ 11 w 1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9" y="4"/>
                      <a:pt x="4" y="5"/>
                      <a:pt x="0" y="10"/>
                    </a:cubicBezTo>
                    <a:cubicBezTo>
                      <a:pt x="1" y="5"/>
                      <a:pt x="6" y="2"/>
                      <a:pt x="1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230"/>
              <p:cNvSpPr>
                <a:spLocks/>
              </p:cNvSpPr>
              <p:nvPr/>
            </p:nvSpPr>
            <p:spPr bwMode="auto">
              <a:xfrm>
                <a:off x="2080" y="1994"/>
                <a:ext cx="10" cy="13"/>
              </a:xfrm>
              <a:custGeom>
                <a:avLst/>
                <a:gdLst>
                  <a:gd name="T0" fmla="*/ 0 w 8"/>
                  <a:gd name="T1" fmla="*/ 4 h 10"/>
                  <a:gd name="T2" fmla="*/ 7 w 8"/>
                  <a:gd name="T3" fmla="*/ 1 h 10"/>
                  <a:gd name="T4" fmla="*/ 6 w 8"/>
                  <a:gd name="T5" fmla="*/ 10 h 10"/>
                  <a:gd name="T6" fmla="*/ 0 w 8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cubicBezTo>
                      <a:pt x="3" y="0"/>
                      <a:pt x="4" y="5"/>
                      <a:pt x="7" y="1"/>
                    </a:cubicBezTo>
                    <a:cubicBezTo>
                      <a:pt x="8" y="4"/>
                      <a:pt x="4" y="7"/>
                      <a:pt x="6" y="10"/>
                    </a:cubicBezTo>
                    <a:cubicBezTo>
                      <a:pt x="1" y="10"/>
                      <a:pt x="8" y="2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231"/>
              <p:cNvSpPr>
                <a:spLocks/>
              </p:cNvSpPr>
              <p:nvPr/>
            </p:nvSpPr>
            <p:spPr bwMode="auto">
              <a:xfrm>
                <a:off x="2010" y="1942"/>
                <a:ext cx="21" cy="14"/>
              </a:xfrm>
              <a:custGeom>
                <a:avLst/>
                <a:gdLst>
                  <a:gd name="T0" fmla="*/ 16 w 16"/>
                  <a:gd name="T1" fmla="*/ 4 h 11"/>
                  <a:gd name="T2" fmla="*/ 5 w 16"/>
                  <a:gd name="T3" fmla="*/ 9 h 11"/>
                  <a:gd name="T4" fmla="*/ 7 w 16"/>
                  <a:gd name="T5" fmla="*/ 11 h 11"/>
                  <a:gd name="T6" fmla="*/ 16 w 16"/>
                  <a:gd name="T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6" y="4"/>
                    </a:moveTo>
                    <a:cubicBezTo>
                      <a:pt x="13" y="4"/>
                      <a:pt x="9" y="8"/>
                      <a:pt x="5" y="9"/>
                    </a:cubicBezTo>
                    <a:cubicBezTo>
                      <a:pt x="6" y="10"/>
                      <a:pt x="6" y="10"/>
                      <a:pt x="7" y="11"/>
                    </a:cubicBezTo>
                    <a:cubicBezTo>
                      <a:pt x="0" y="11"/>
                      <a:pt x="13" y="0"/>
                      <a:pt x="16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232"/>
              <p:cNvSpPr>
                <a:spLocks/>
              </p:cNvSpPr>
              <p:nvPr/>
            </p:nvSpPr>
            <p:spPr bwMode="auto">
              <a:xfrm>
                <a:off x="2030" y="2003"/>
                <a:ext cx="18" cy="11"/>
              </a:xfrm>
              <a:custGeom>
                <a:avLst/>
                <a:gdLst>
                  <a:gd name="T0" fmla="*/ 12 w 14"/>
                  <a:gd name="T1" fmla="*/ 0 h 8"/>
                  <a:gd name="T2" fmla="*/ 13 w 14"/>
                  <a:gd name="T3" fmla="*/ 4 h 8"/>
                  <a:gd name="T4" fmla="*/ 4 w 14"/>
                  <a:gd name="T5" fmla="*/ 6 h 8"/>
                  <a:gd name="T6" fmla="*/ 4 w 14"/>
                  <a:gd name="T7" fmla="*/ 2 h 8"/>
                  <a:gd name="T8" fmla="*/ 12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2" y="0"/>
                    </a:moveTo>
                    <a:cubicBezTo>
                      <a:pt x="14" y="1"/>
                      <a:pt x="13" y="3"/>
                      <a:pt x="13" y="4"/>
                    </a:cubicBezTo>
                    <a:cubicBezTo>
                      <a:pt x="11" y="6"/>
                      <a:pt x="7" y="0"/>
                      <a:pt x="4" y="6"/>
                    </a:cubicBezTo>
                    <a:cubicBezTo>
                      <a:pt x="0" y="8"/>
                      <a:pt x="5" y="3"/>
                      <a:pt x="4" y="2"/>
                    </a:cubicBezTo>
                    <a:cubicBezTo>
                      <a:pt x="7" y="1"/>
                      <a:pt x="9" y="3"/>
                      <a:pt x="1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233"/>
              <p:cNvSpPr>
                <a:spLocks/>
              </p:cNvSpPr>
              <p:nvPr/>
            </p:nvSpPr>
            <p:spPr bwMode="auto">
              <a:xfrm>
                <a:off x="1974" y="1953"/>
                <a:ext cx="35" cy="24"/>
              </a:xfrm>
              <a:custGeom>
                <a:avLst/>
                <a:gdLst>
                  <a:gd name="T0" fmla="*/ 25 w 27"/>
                  <a:gd name="T1" fmla="*/ 7 h 18"/>
                  <a:gd name="T2" fmla="*/ 16 w 27"/>
                  <a:gd name="T3" fmla="*/ 14 h 18"/>
                  <a:gd name="T4" fmla="*/ 15 w 27"/>
                  <a:gd name="T5" fmla="*/ 10 h 18"/>
                  <a:gd name="T6" fmla="*/ 7 w 27"/>
                  <a:gd name="T7" fmla="*/ 12 h 18"/>
                  <a:gd name="T8" fmla="*/ 6 w 27"/>
                  <a:gd name="T9" fmla="*/ 15 h 18"/>
                  <a:gd name="T10" fmla="*/ 0 w 27"/>
                  <a:gd name="T11" fmla="*/ 15 h 18"/>
                  <a:gd name="T12" fmla="*/ 9 w 27"/>
                  <a:gd name="T13" fmla="*/ 7 h 18"/>
                  <a:gd name="T14" fmla="*/ 11 w 27"/>
                  <a:gd name="T15" fmla="*/ 10 h 18"/>
                  <a:gd name="T16" fmla="*/ 17 w 27"/>
                  <a:gd name="T17" fmla="*/ 7 h 18"/>
                  <a:gd name="T18" fmla="*/ 14 w 27"/>
                  <a:gd name="T19" fmla="*/ 2 h 18"/>
                  <a:gd name="T20" fmla="*/ 9 w 27"/>
                  <a:gd name="T21" fmla="*/ 2 h 18"/>
                  <a:gd name="T22" fmla="*/ 17 w 27"/>
                  <a:gd name="T23" fmla="*/ 0 h 18"/>
                  <a:gd name="T24" fmla="*/ 21 w 27"/>
                  <a:gd name="T25" fmla="*/ 6 h 18"/>
                  <a:gd name="T26" fmla="*/ 16 w 27"/>
                  <a:gd name="T27" fmla="*/ 10 h 18"/>
                  <a:gd name="T28" fmla="*/ 25 w 27"/>
                  <a:gd name="T2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18">
                    <a:moveTo>
                      <a:pt x="25" y="7"/>
                    </a:moveTo>
                    <a:cubicBezTo>
                      <a:pt x="27" y="12"/>
                      <a:pt x="19" y="12"/>
                      <a:pt x="16" y="14"/>
                    </a:cubicBezTo>
                    <a:cubicBezTo>
                      <a:pt x="16" y="12"/>
                      <a:pt x="16" y="11"/>
                      <a:pt x="15" y="10"/>
                    </a:cubicBezTo>
                    <a:cubicBezTo>
                      <a:pt x="12" y="15"/>
                      <a:pt x="10" y="10"/>
                      <a:pt x="7" y="12"/>
                    </a:cubicBezTo>
                    <a:cubicBezTo>
                      <a:pt x="6" y="13"/>
                      <a:pt x="7" y="14"/>
                      <a:pt x="6" y="15"/>
                    </a:cubicBezTo>
                    <a:cubicBezTo>
                      <a:pt x="3" y="18"/>
                      <a:pt x="1" y="18"/>
                      <a:pt x="0" y="15"/>
                    </a:cubicBezTo>
                    <a:cubicBezTo>
                      <a:pt x="6" y="13"/>
                      <a:pt x="5" y="13"/>
                      <a:pt x="9" y="7"/>
                    </a:cubicBezTo>
                    <a:cubicBezTo>
                      <a:pt x="10" y="8"/>
                      <a:pt x="10" y="9"/>
                      <a:pt x="11" y="10"/>
                    </a:cubicBezTo>
                    <a:cubicBezTo>
                      <a:pt x="13" y="8"/>
                      <a:pt x="15" y="7"/>
                      <a:pt x="17" y="7"/>
                    </a:cubicBezTo>
                    <a:cubicBezTo>
                      <a:pt x="14" y="5"/>
                      <a:pt x="13" y="5"/>
                      <a:pt x="14" y="2"/>
                    </a:cubicBezTo>
                    <a:cubicBezTo>
                      <a:pt x="13" y="0"/>
                      <a:pt x="10" y="6"/>
                      <a:pt x="9" y="2"/>
                    </a:cubicBezTo>
                    <a:cubicBezTo>
                      <a:pt x="12" y="1"/>
                      <a:pt x="14" y="0"/>
                      <a:pt x="17" y="0"/>
                    </a:cubicBezTo>
                    <a:cubicBezTo>
                      <a:pt x="14" y="4"/>
                      <a:pt x="17" y="4"/>
                      <a:pt x="21" y="6"/>
                    </a:cubicBezTo>
                    <a:cubicBezTo>
                      <a:pt x="18" y="6"/>
                      <a:pt x="18" y="8"/>
                      <a:pt x="16" y="10"/>
                    </a:cubicBezTo>
                    <a:cubicBezTo>
                      <a:pt x="18" y="14"/>
                      <a:pt x="22" y="10"/>
                      <a:pt x="25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234"/>
              <p:cNvSpPr>
                <a:spLocks/>
              </p:cNvSpPr>
              <p:nvPr/>
            </p:nvSpPr>
            <p:spPr bwMode="auto">
              <a:xfrm>
                <a:off x="2026" y="2011"/>
                <a:ext cx="14" cy="9"/>
              </a:xfrm>
              <a:custGeom>
                <a:avLst/>
                <a:gdLst>
                  <a:gd name="T0" fmla="*/ 11 w 11"/>
                  <a:gd name="T1" fmla="*/ 2 h 7"/>
                  <a:gd name="T2" fmla="*/ 4 w 11"/>
                  <a:gd name="T3" fmla="*/ 7 h 7"/>
                  <a:gd name="T4" fmla="*/ 0 w 11"/>
                  <a:gd name="T5" fmla="*/ 6 h 7"/>
                  <a:gd name="T6" fmla="*/ 11 w 1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2"/>
                    </a:moveTo>
                    <a:cubicBezTo>
                      <a:pt x="8" y="4"/>
                      <a:pt x="7" y="3"/>
                      <a:pt x="4" y="7"/>
                    </a:cubicBezTo>
                    <a:cubicBezTo>
                      <a:pt x="3" y="5"/>
                      <a:pt x="2" y="5"/>
                      <a:pt x="0" y="6"/>
                    </a:cubicBezTo>
                    <a:cubicBezTo>
                      <a:pt x="0" y="5"/>
                      <a:pt x="9" y="0"/>
                      <a:pt x="11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235"/>
              <p:cNvSpPr>
                <a:spLocks/>
              </p:cNvSpPr>
              <p:nvPr/>
            </p:nvSpPr>
            <p:spPr bwMode="auto">
              <a:xfrm>
                <a:off x="1965" y="1978"/>
                <a:ext cx="14" cy="7"/>
              </a:xfrm>
              <a:custGeom>
                <a:avLst/>
                <a:gdLst>
                  <a:gd name="T0" fmla="*/ 11 w 11"/>
                  <a:gd name="T1" fmla="*/ 0 h 5"/>
                  <a:gd name="T2" fmla="*/ 2 w 11"/>
                  <a:gd name="T3" fmla="*/ 1 h 5"/>
                  <a:gd name="T4" fmla="*/ 1 w 11"/>
                  <a:gd name="T5" fmla="*/ 4 h 5"/>
                  <a:gd name="T6" fmla="*/ 4 w 11"/>
                  <a:gd name="T7" fmla="*/ 0 h 5"/>
                  <a:gd name="T8" fmla="*/ 7 w 11"/>
                  <a:gd name="T9" fmla="*/ 0 h 5"/>
                  <a:gd name="T10" fmla="*/ 11 w 1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1" y="0"/>
                    </a:moveTo>
                    <a:cubicBezTo>
                      <a:pt x="10" y="5"/>
                      <a:pt x="4" y="2"/>
                      <a:pt x="2" y="1"/>
                    </a:cubicBezTo>
                    <a:cubicBezTo>
                      <a:pt x="2" y="2"/>
                      <a:pt x="3" y="3"/>
                      <a:pt x="1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10" y="0"/>
                      <a:pt x="1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236"/>
              <p:cNvSpPr>
                <a:spLocks/>
              </p:cNvSpPr>
              <p:nvPr/>
            </p:nvSpPr>
            <p:spPr bwMode="auto">
              <a:xfrm>
                <a:off x="1588" y="145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237"/>
              <p:cNvSpPr>
                <a:spLocks/>
              </p:cNvSpPr>
              <p:nvPr/>
            </p:nvSpPr>
            <p:spPr bwMode="auto">
              <a:xfrm>
                <a:off x="1738" y="1760"/>
                <a:ext cx="7" cy="9"/>
              </a:xfrm>
              <a:custGeom>
                <a:avLst/>
                <a:gdLst>
                  <a:gd name="T0" fmla="*/ 0 w 5"/>
                  <a:gd name="T1" fmla="*/ 4 h 7"/>
                  <a:gd name="T2" fmla="*/ 1 w 5"/>
                  <a:gd name="T3" fmla="*/ 2 h 7"/>
                  <a:gd name="T4" fmla="*/ 4 w 5"/>
                  <a:gd name="T5" fmla="*/ 7 h 7"/>
                  <a:gd name="T6" fmla="*/ 1 w 5"/>
                  <a:gd name="T7" fmla="*/ 7 h 7"/>
                  <a:gd name="T8" fmla="*/ 0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cubicBezTo>
                      <a:pt x="1" y="3"/>
                      <a:pt x="2" y="2"/>
                      <a:pt x="1" y="2"/>
                    </a:cubicBezTo>
                    <a:cubicBezTo>
                      <a:pt x="3" y="0"/>
                      <a:pt x="5" y="2"/>
                      <a:pt x="4" y="7"/>
                    </a:cubicBezTo>
                    <a:cubicBezTo>
                      <a:pt x="3" y="7"/>
                      <a:pt x="0" y="3"/>
                      <a:pt x="1" y="7"/>
                    </a:cubicBezTo>
                    <a:cubicBezTo>
                      <a:pt x="0" y="7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238"/>
              <p:cNvSpPr>
                <a:spLocks/>
              </p:cNvSpPr>
              <p:nvPr/>
            </p:nvSpPr>
            <p:spPr bwMode="auto">
              <a:xfrm>
                <a:off x="1708" y="1774"/>
                <a:ext cx="4" cy="7"/>
              </a:xfrm>
              <a:custGeom>
                <a:avLst/>
                <a:gdLst>
                  <a:gd name="T0" fmla="*/ 3 w 3"/>
                  <a:gd name="T1" fmla="*/ 2 h 5"/>
                  <a:gd name="T2" fmla="*/ 2 w 3"/>
                  <a:gd name="T3" fmla="*/ 2 h 5"/>
                  <a:gd name="T4" fmla="*/ 0 w 3"/>
                  <a:gd name="T5" fmla="*/ 5 h 5"/>
                  <a:gd name="T6" fmla="*/ 3 w 3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4"/>
                      <a:pt x="2" y="5"/>
                      <a:pt x="0" y="5"/>
                    </a:cubicBezTo>
                    <a:cubicBezTo>
                      <a:pt x="0" y="3"/>
                      <a:pt x="1" y="0"/>
                      <a:pt x="3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239"/>
              <p:cNvSpPr>
                <a:spLocks/>
              </p:cNvSpPr>
              <p:nvPr/>
            </p:nvSpPr>
            <p:spPr bwMode="auto">
              <a:xfrm>
                <a:off x="1579" y="1450"/>
                <a:ext cx="26" cy="7"/>
              </a:xfrm>
              <a:custGeom>
                <a:avLst/>
                <a:gdLst>
                  <a:gd name="T0" fmla="*/ 6 w 20"/>
                  <a:gd name="T1" fmla="*/ 3 h 5"/>
                  <a:gd name="T2" fmla="*/ 7 w 20"/>
                  <a:gd name="T3" fmla="*/ 4 h 5"/>
                  <a:gd name="T4" fmla="*/ 7 w 20"/>
                  <a:gd name="T5" fmla="*/ 4 h 5"/>
                  <a:gd name="T6" fmla="*/ 7 w 20"/>
                  <a:gd name="T7" fmla="*/ 4 h 5"/>
                  <a:gd name="T8" fmla="*/ 7 w 20"/>
                  <a:gd name="T9" fmla="*/ 4 h 5"/>
                  <a:gd name="T10" fmla="*/ 7 w 20"/>
                  <a:gd name="T11" fmla="*/ 4 h 5"/>
                  <a:gd name="T12" fmla="*/ 7 w 20"/>
                  <a:gd name="T13" fmla="*/ 4 h 5"/>
                  <a:gd name="T14" fmla="*/ 14 w 20"/>
                  <a:gd name="T15" fmla="*/ 2 h 5"/>
                  <a:gd name="T16" fmla="*/ 14 w 20"/>
                  <a:gd name="T17" fmla="*/ 2 h 5"/>
                  <a:gd name="T18" fmla="*/ 14 w 20"/>
                  <a:gd name="T19" fmla="*/ 2 h 5"/>
                  <a:gd name="T20" fmla="*/ 14 w 20"/>
                  <a:gd name="T21" fmla="*/ 2 h 5"/>
                  <a:gd name="T22" fmla="*/ 13 w 20"/>
                  <a:gd name="T23" fmla="*/ 2 h 5"/>
                  <a:gd name="T24" fmla="*/ 12 w 20"/>
                  <a:gd name="T25" fmla="*/ 2 h 5"/>
                  <a:gd name="T26" fmla="*/ 10 w 20"/>
                  <a:gd name="T27" fmla="*/ 2 h 5"/>
                  <a:gd name="T28" fmla="*/ 13 w 20"/>
                  <a:gd name="T29" fmla="*/ 0 h 5"/>
                  <a:gd name="T30" fmla="*/ 13 w 20"/>
                  <a:gd name="T31" fmla="*/ 0 h 5"/>
                  <a:gd name="T32" fmla="*/ 13 w 20"/>
                  <a:gd name="T33" fmla="*/ 0 h 5"/>
                  <a:gd name="T34" fmla="*/ 13 w 20"/>
                  <a:gd name="T35" fmla="*/ 0 h 5"/>
                  <a:gd name="T36" fmla="*/ 6 w 20"/>
                  <a:gd name="T37" fmla="*/ 3 h 5"/>
                  <a:gd name="T38" fmla="*/ 6 w 20"/>
                  <a:gd name="T39" fmla="*/ 3 h 5"/>
                  <a:gd name="T40" fmla="*/ 6 w 20"/>
                  <a:gd name="T41" fmla="*/ 3 h 5"/>
                  <a:gd name="T42" fmla="*/ 6 w 20"/>
                  <a:gd name="T43" fmla="*/ 3 h 5"/>
                  <a:gd name="T44" fmla="*/ 6 w 20"/>
                  <a:gd name="T45" fmla="*/ 3 h 5"/>
                  <a:gd name="T46" fmla="*/ 6 w 20"/>
                  <a:gd name="T47" fmla="*/ 3 h 5"/>
                  <a:gd name="T48" fmla="*/ 6 w 20"/>
                  <a:gd name="T49" fmla="*/ 3 h 5"/>
                  <a:gd name="T50" fmla="*/ 7 w 20"/>
                  <a:gd name="T51" fmla="*/ 3 h 5"/>
                  <a:gd name="T52" fmla="*/ 6 w 20"/>
                  <a:gd name="T5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" h="5">
                    <a:moveTo>
                      <a:pt x="6" y="3"/>
                    </a:moveTo>
                    <a:cubicBezTo>
                      <a:pt x="7" y="4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20" y="0"/>
                      <a:pt x="11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0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Oval 240"/>
              <p:cNvSpPr>
                <a:spLocks noChangeArrowheads="1"/>
              </p:cNvSpPr>
              <p:nvPr/>
            </p:nvSpPr>
            <p:spPr bwMode="auto">
              <a:xfrm>
                <a:off x="1588" y="1458"/>
                <a:ext cx="1" cy="1"/>
              </a:xfrm>
              <a:prstGeom prst="ellipse">
                <a:avLst/>
              </a:pr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6" name="Freeform 241"/>
              <p:cNvSpPr>
                <a:spLocks noEditPoints="1"/>
              </p:cNvSpPr>
              <p:nvPr/>
            </p:nvSpPr>
            <p:spPr bwMode="auto">
              <a:xfrm>
                <a:off x="1588" y="1457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1 h 1"/>
                  <a:gd name="T10" fmla="*/ 1 h 1"/>
                  <a:gd name="T11" fmla="*/ 1 h 1"/>
                  <a:gd name="T12" fmla="*/ 1 h 1"/>
                  <a:gd name="T13" fmla="*/ 0 h 1"/>
                  <a:gd name="T14" fmla="*/ 0 h 1"/>
                  <a:gd name="T15" fmla="*/ 0 h 1"/>
                  <a:gd name="T16" fmla="*/ 0 h 1"/>
                  <a:gd name="T17" fmla="*/ 0 h 1"/>
                  <a:gd name="T18" fmla="*/ 0 h 1"/>
                  <a:gd name="T19" fmla="*/ 0 h 1"/>
                  <a:gd name="T20" fmla="*/ 1 h 1"/>
                  <a:gd name="T21" fmla="*/ 1 h 1"/>
                  <a:gd name="T22" fmla="*/ 1 h 1"/>
                  <a:gd name="T23" fmla="*/ 1 h 1"/>
                  <a:gd name="T24" fmla="*/ 1 h 1"/>
                  <a:gd name="T25" fmla="*/ 1 h 1"/>
                  <a:gd name="T26" fmla="*/ 1 h 1"/>
                  <a:gd name="T27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7" name="Freeform 242"/>
              <p:cNvSpPr>
                <a:spLocks/>
              </p:cNvSpPr>
              <p:nvPr/>
            </p:nvSpPr>
            <p:spPr bwMode="auto">
              <a:xfrm>
                <a:off x="1589" y="1501"/>
                <a:ext cx="2" cy="8"/>
              </a:xfrm>
              <a:custGeom>
                <a:avLst/>
                <a:gdLst>
                  <a:gd name="T0" fmla="*/ 1 w 1"/>
                  <a:gd name="T1" fmla="*/ 3 h 6"/>
                  <a:gd name="T2" fmla="*/ 1 w 1"/>
                  <a:gd name="T3" fmla="*/ 5 h 6"/>
                  <a:gd name="T4" fmla="*/ 0 w 1"/>
                  <a:gd name="T5" fmla="*/ 2 h 6"/>
                  <a:gd name="T6" fmla="*/ 1 w 1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cubicBezTo>
                      <a:pt x="1" y="6"/>
                      <a:pt x="1" y="4"/>
                      <a:pt x="1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0"/>
                      <a:pt x="1" y="4"/>
                      <a:pt x="1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3" name="Freeform 243"/>
              <p:cNvSpPr>
                <a:spLocks/>
              </p:cNvSpPr>
              <p:nvPr/>
            </p:nvSpPr>
            <p:spPr bwMode="auto">
              <a:xfrm>
                <a:off x="1584" y="1479"/>
                <a:ext cx="1" cy="5"/>
              </a:xfrm>
              <a:custGeom>
                <a:avLst/>
                <a:gdLst>
                  <a:gd name="T0" fmla="*/ 1 w 1"/>
                  <a:gd name="T1" fmla="*/ 0 h 4"/>
                  <a:gd name="T2" fmla="*/ 1 w 1"/>
                  <a:gd name="T3" fmla="*/ 3 h 4"/>
                  <a:gd name="T4" fmla="*/ 0 w 1"/>
                  <a:gd name="T5" fmla="*/ 3 h 4"/>
                  <a:gd name="T6" fmla="*/ 1 w 1"/>
                  <a:gd name="T7" fmla="*/ 1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244"/>
              <p:cNvSpPr>
                <a:spLocks/>
              </p:cNvSpPr>
              <p:nvPr/>
            </p:nvSpPr>
            <p:spPr bwMode="auto">
              <a:xfrm>
                <a:off x="1584" y="1471"/>
                <a:ext cx="3" cy="12"/>
              </a:xfrm>
              <a:custGeom>
                <a:avLst/>
                <a:gdLst>
                  <a:gd name="T0" fmla="*/ 2 w 2"/>
                  <a:gd name="T1" fmla="*/ 0 h 9"/>
                  <a:gd name="T2" fmla="*/ 1 w 2"/>
                  <a:gd name="T3" fmla="*/ 4 h 9"/>
                  <a:gd name="T4" fmla="*/ 1 w 2"/>
                  <a:gd name="T5" fmla="*/ 2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2" y="0"/>
                      <a:pt x="1" y="3"/>
                      <a:pt x="1" y="4"/>
                    </a:cubicBezTo>
                    <a:cubicBezTo>
                      <a:pt x="1" y="4"/>
                      <a:pt x="0" y="9"/>
                      <a:pt x="1" y="2"/>
                    </a:cubicBezTo>
                    <a:cubicBezTo>
                      <a:pt x="1" y="3"/>
                      <a:pt x="1" y="6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245"/>
              <p:cNvSpPr>
                <a:spLocks/>
              </p:cNvSpPr>
              <p:nvPr/>
            </p:nvSpPr>
            <p:spPr bwMode="auto">
              <a:xfrm>
                <a:off x="1588" y="1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246"/>
              <p:cNvSpPr>
                <a:spLocks/>
              </p:cNvSpPr>
              <p:nvPr/>
            </p:nvSpPr>
            <p:spPr bwMode="auto">
              <a:xfrm>
                <a:off x="1426" y="2178"/>
                <a:ext cx="9" cy="11"/>
              </a:xfrm>
              <a:custGeom>
                <a:avLst/>
                <a:gdLst>
                  <a:gd name="T0" fmla="*/ 0 w 7"/>
                  <a:gd name="T1" fmla="*/ 0 h 8"/>
                  <a:gd name="T2" fmla="*/ 3 w 7"/>
                  <a:gd name="T3" fmla="*/ 6 h 8"/>
                  <a:gd name="T4" fmla="*/ 0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3" y="0"/>
                      <a:pt x="7" y="5"/>
                      <a:pt x="3" y="6"/>
                    </a:cubicBezTo>
                    <a:cubicBezTo>
                      <a:pt x="3" y="8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247"/>
              <p:cNvSpPr>
                <a:spLocks/>
              </p:cNvSpPr>
              <p:nvPr/>
            </p:nvSpPr>
            <p:spPr bwMode="auto">
              <a:xfrm>
                <a:off x="1580" y="1478"/>
                <a:ext cx="3" cy="6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1 h 5"/>
                  <a:gd name="T4" fmla="*/ 0 w 2"/>
                  <a:gd name="T5" fmla="*/ 4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1" y="5"/>
                      <a:pt x="1" y="3"/>
                      <a:pt x="0" y="4"/>
                    </a:cubicBezTo>
                    <a:cubicBezTo>
                      <a:pt x="1" y="3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248"/>
              <p:cNvSpPr>
                <a:spLocks/>
              </p:cNvSpPr>
              <p:nvPr/>
            </p:nvSpPr>
            <p:spPr bwMode="auto">
              <a:xfrm>
                <a:off x="1580" y="1469"/>
                <a:ext cx="3" cy="7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1" y="5"/>
                      <a:pt x="2" y="2"/>
                      <a:pt x="0" y="6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249"/>
              <p:cNvSpPr>
                <a:spLocks/>
              </p:cNvSpPr>
              <p:nvPr/>
            </p:nvSpPr>
            <p:spPr bwMode="auto">
              <a:xfrm>
                <a:off x="1583" y="1457"/>
                <a:ext cx="5" cy="12"/>
              </a:xfrm>
              <a:custGeom>
                <a:avLst/>
                <a:gdLst>
                  <a:gd name="T0" fmla="*/ 2 w 4"/>
                  <a:gd name="T1" fmla="*/ 4 h 9"/>
                  <a:gd name="T2" fmla="*/ 3 w 4"/>
                  <a:gd name="T3" fmla="*/ 2 h 9"/>
                  <a:gd name="T4" fmla="*/ 3 w 4"/>
                  <a:gd name="T5" fmla="*/ 1 h 9"/>
                  <a:gd name="T6" fmla="*/ 2 w 4"/>
                  <a:gd name="T7" fmla="*/ 4 h 9"/>
                  <a:gd name="T8" fmla="*/ 2 w 4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cubicBezTo>
                      <a:pt x="3" y="3"/>
                      <a:pt x="3" y="2"/>
                      <a:pt x="3" y="2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2" y="3"/>
                      <a:pt x="0" y="9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250"/>
              <p:cNvSpPr>
                <a:spLocks/>
              </p:cNvSpPr>
              <p:nvPr/>
            </p:nvSpPr>
            <p:spPr bwMode="auto">
              <a:xfrm>
                <a:off x="1311" y="2142"/>
                <a:ext cx="19" cy="21"/>
              </a:xfrm>
              <a:custGeom>
                <a:avLst/>
                <a:gdLst>
                  <a:gd name="T0" fmla="*/ 15 w 15"/>
                  <a:gd name="T1" fmla="*/ 14 h 16"/>
                  <a:gd name="T2" fmla="*/ 11 w 15"/>
                  <a:gd name="T3" fmla="*/ 13 h 16"/>
                  <a:gd name="T4" fmla="*/ 3 w 15"/>
                  <a:gd name="T5" fmla="*/ 10 h 16"/>
                  <a:gd name="T6" fmla="*/ 0 w 15"/>
                  <a:gd name="T7" fmla="*/ 3 h 16"/>
                  <a:gd name="T8" fmla="*/ 12 w 15"/>
                  <a:gd name="T9" fmla="*/ 6 h 16"/>
                  <a:gd name="T10" fmla="*/ 15 w 15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5" y="14"/>
                    </a:moveTo>
                    <a:cubicBezTo>
                      <a:pt x="15" y="16"/>
                      <a:pt x="13" y="14"/>
                      <a:pt x="11" y="13"/>
                    </a:cubicBezTo>
                    <a:cubicBezTo>
                      <a:pt x="8" y="11"/>
                      <a:pt x="5" y="9"/>
                      <a:pt x="3" y="10"/>
                    </a:cubicBezTo>
                    <a:cubicBezTo>
                      <a:pt x="7" y="8"/>
                      <a:pt x="2" y="5"/>
                      <a:pt x="0" y="3"/>
                    </a:cubicBezTo>
                    <a:cubicBezTo>
                      <a:pt x="4" y="0"/>
                      <a:pt x="6" y="4"/>
                      <a:pt x="12" y="6"/>
                    </a:cubicBezTo>
                    <a:cubicBezTo>
                      <a:pt x="5" y="6"/>
                      <a:pt x="12" y="12"/>
                      <a:pt x="15" y="1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251"/>
              <p:cNvSpPr>
                <a:spLocks/>
              </p:cNvSpPr>
              <p:nvPr/>
            </p:nvSpPr>
            <p:spPr bwMode="auto">
              <a:xfrm>
                <a:off x="1247" y="2282"/>
                <a:ext cx="22" cy="11"/>
              </a:xfrm>
              <a:custGeom>
                <a:avLst/>
                <a:gdLst>
                  <a:gd name="T0" fmla="*/ 9 w 17"/>
                  <a:gd name="T1" fmla="*/ 2 h 9"/>
                  <a:gd name="T2" fmla="*/ 17 w 17"/>
                  <a:gd name="T3" fmla="*/ 4 h 9"/>
                  <a:gd name="T4" fmla="*/ 0 w 17"/>
                  <a:gd name="T5" fmla="*/ 6 h 9"/>
                  <a:gd name="T6" fmla="*/ 9 w 17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9" y="2"/>
                    </a:moveTo>
                    <a:cubicBezTo>
                      <a:pt x="9" y="0"/>
                      <a:pt x="14" y="4"/>
                      <a:pt x="17" y="4"/>
                    </a:cubicBezTo>
                    <a:cubicBezTo>
                      <a:pt x="14" y="9"/>
                      <a:pt x="7" y="8"/>
                      <a:pt x="0" y="6"/>
                    </a:cubicBezTo>
                    <a:cubicBezTo>
                      <a:pt x="7" y="3"/>
                      <a:pt x="7" y="3"/>
                      <a:pt x="9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252"/>
              <p:cNvSpPr>
                <a:spLocks/>
              </p:cNvSpPr>
              <p:nvPr/>
            </p:nvSpPr>
            <p:spPr bwMode="auto">
              <a:xfrm>
                <a:off x="1589" y="14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253"/>
              <p:cNvSpPr>
                <a:spLocks/>
              </p:cNvSpPr>
              <p:nvPr/>
            </p:nvSpPr>
            <p:spPr bwMode="auto">
              <a:xfrm>
                <a:off x="1102" y="2045"/>
                <a:ext cx="13" cy="13"/>
              </a:xfrm>
              <a:custGeom>
                <a:avLst/>
                <a:gdLst>
                  <a:gd name="T0" fmla="*/ 7 w 10"/>
                  <a:gd name="T1" fmla="*/ 2 h 10"/>
                  <a:gd name="T2" fmla="*/ 10 w 10"/>
                  <a:gd name="T3" fmla="*/ 5 h 10"/>
                  <a:gd name="T4" fmla="*/ 10 w 10"/>
                  <a:gd name="T5" fmla="*/ 7 h 10"/>
                  <a:gd name="T6" fmla="*/ 0 w 10"/>
                  <a:gd name="T7" fmla="*/ 1 h 10"/>
                  <a:gd name="T8" fmla="*/ 7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7" y="2"/>
                    </a:moveTo>
                    <a:cubicBezTo>
                      <a:pt x="8" y="1"/>
                      <a:pt x="8" y="4"/>
                      <a:pt x="10" y="5"/>
                    </a:cubicBezTo>
                    <a:cubicBezTo>
                      <a:pt x="7" y="5"/>
                      <a:pt x="5" y="4"/>
                      <a:pt x="10" y="7"/>
                    </a:cubicBezTo>
                    <a:cubicBezTo>
                      <a:pt x="9" y="10"/>
                      <a:pt x="2" y="4"/>
                      <a:pt x="0" y="1"/>
                    </a:cubicBezTo>
                    <a:cubicBezTo>
                      <a:pt x="1" y="0"/>
                      <a:pt x="9" y="7"/>
                      <a:pt x="7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254"/>
              <p:cNvSpPr>
                <a:spLocks/>
              </p:cNvSpPr>
              <p:nvPr/>
            </p:nvSpPr>
            <p:spPr bwMode="auto">
              <a:xfrm>
                <a:off x="954" y="1866"/>
                <a:ext cx="22" cy="29"/>
              </a:xfrm>
              <a:custGeom>
                <a:avLst/>
                <a:gdLst>
                  <a:gd name="T0" fmla="*/ 15 w 17"/>
                  <a:gd name="T1" fmla="*/ 19 h 22"/>
                  <a:gd name="T2" fmla="*/ 3 w 17"/>
                  <a:gd name="T3" fmla="*/ 13 h 22"/>
                  <a:gd name="T4" fmla="*/ 0 w 17"/>
                  <a:gd name="T5" fmla="*/ 3 h 22"/>
                  <a:gd name="T6" fmla="*/ 4 w 17"/>
                  <a:gd name="T7" fmla="*/ 5 h 22"/>
                  <a:gd name="T8" fmla="*/ 9 w 17"/>
                  <a:gd name="T9" fmla="*/ 14 h 22"/>
                  <a:gd name="T10" fmla="*/ 8 w 17"/>
                  <a:gd name="T11" fmla="*/ 8 h 22"/>
                  <a:gd name="T12" fmla="*/ 15 w 17"/>
                  <a:gd name="T1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19"/>
                    </a:moveTo>
                    <a:cubicBezTo>
                      <a:pt x="17" y="22"/>
                      <a:pt x="6" y="13"/>
                      <a:pt x="3" y="13"/>
                    </a:cubicBezTo>
                    <a:cubicBezTo>
                      <a:pt x="4" y="11"/>
                      <a:pt x="4" y="3"/>
                      <a:pt x="0" y="3"/>
                    </a:cubicBezTo>
                    <a:cubicBezTo>
                      <a:pt x="2" y="0"/>
                      <a:pt x="3" y="2"/>
                      <a:pt x="4" y="5"/>
                    </a:cubicBezTo>
                    <a:cubicBezTo>
                      <a:pt x="5" y="8"/>
                      <a:pt x="6" y="12"/>
                      <a:pt x="9" y="14"/>
                    </a:cubicBezTo>
                    <a:cubicBezTo>
                      <a:pt x="10" y="13"/>
                      <a:pt x="8" y="10"/>
                      <a:pt x="8" y="8"/>
                    </a:cubicBezTo>
                    <a:cubicBezTo>
                      <a:pt x="12" y="8"/>
                      <a:pt x="9" y="15"/>
                      <a:pt x="15" y="1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255"/>
              <p:cNvSpPr>
                <a:spLocks/>
              </p:cNvSpPr>
              <p:nvPr/>
            </p:nvSpPr>
            <p:spPr bwMode="auto">
              <a:xfrm>
                <a:off x="937" y="1833"/>
                <a:ext cx="22" cy="9"/>
              </a:xfrm>
              <a:custGeom>
                <a:avLst/>
                <a:gdLst>
                  <a:gd name="T0" fmla="*/ 12 w 17"/>
                  <a:gd name="T1" fmla="*/ 0 h 7"/>
                  <a:gd name="T2" fmla="*/ 14 w 17"/>
                  <a:gd name="T3" fmla="*/ 7 h 7"/>
                  <a:gd name="T4" fmla="*/ 4 w 17"/>
                  <a:gd name="T5" fmla="*/ 7 h 7"/>
                  <a:gd name="T6" fmla="*/ 0 w 17"/>
                  <a:gd name="T7" fmla="*/ 6 h 7"/>
                  <a:gd name="T8" fmla="*/ 12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13" y="3"/>
                      <a:pt x="17" y="7"/>
                      <a:pt x="14" y="7"/>
                    </a:cubicBezTo>
                    <a:cubicBezTo>
                      <a:pt x="10" y="0"/>
                      <a:pt x="4" y="2"/>
                      <a:pt x="4" y="7"/>
                    </a:cubicBezTo>
                    <a:cubicBezTo>
                      <a:pt x="2" y="7"/>
                      <a:pt x="1" y="5"/>
                      <a:pt x="0" y="6"/>
                    </a:cubicBezTo>
                    <a:cubicBezTo>
                      <a:pt x="0" y="0"/>
                      <a:pt x="7" y="2"/>
                      <a:pt x="1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256"/>
              <p:cNvSpPr>
                <a:spLocks/>
              </p:cNvSpPr>
              <p:nvPr/>
            </p:nvSpPr>
            <p:spPr bwMode="auto">
              <a:xfrm>
                <a:off x="907" y="1790"/>
                <a:ext cx="26" cy="28"/>
              </a:xfrm>
              <a:custGeom>
                <a:avLst/>
                <a:gdLst>
                  <a:gd name="T0" fmla="*/ 12 w 20"/>
                  <a:gd name="T1" fmla="*/ 19 h 21"/>
                  <a:gd name="T2" fmla="*/ 18 w 20"/>
                  <a:gd name="T3" fmla="*/ 14 h 21"/>
                  <a:gd name="T4" fmla="*/ 14 w 20"/>
                  <a:gd name="T5" fmla="*/ 21 h 21"/>
                  <a:gd name="T6" fmla="*/ 10 w 20"/>
                  <a:gd name="T7" fmla="*/ 20 h 21"/>
                  <a:gd name="T8" fmla="*/ 8 w 20"/>
                  <a:gd name="T9" fmla="*/ 15 h 21"/>
                  <a:gd name="T10" fmla="*/ 5 w 20"/>
                  <a:gd name="T11" fmla="*/ 10 h 21"/>
                  <a:gd name="T12" fmla="*/ 0 w 20"/>
                  <a:gd name="T13" fmla="*/ 0 h 21"/>
                  <a:gd name="T14" fmla="*/ 4 w 20"/>
                  <a:gd name="T15" fmla="*/ 6 h 21"/>
                  <a:gd name="T16" fmla="*/ 14 w 20"/>
                  <a:gd name="T17" fmla="*/ 11 h 21"/>
                  <a:gd name="T18" fmla="*/ 9 w 20"/>
                  <a:gd name="T19" fmla="*/ 14 h 21"/>
                  <a:gd name="T20" fmla="*/ 12 w 20"/>
                  <a:gd name="T2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1">
                    <a:moveTo>
                      <a:pt x="12" y="19"/>
                    </a:moveTo>
                    <a:cubicBezTo>
                      <a:pt x="16" y="18"/>
                      <a:pt x="16" y="12"/>
                      <a:pt x="18" y="14"/>
                    </a:cubicBezTo>
                    <a:cubicBezTo>
                      <a:pt x="20" y="18"/>
                      <a:pt x="14" y="16"/>
                      <a:pt x="14" y="21"/>
                    </a:cubicBezTo>
                    <a:cubicBezTo>
                      <a:pt x="13" y="19"/>
                      <a:pt x="11" y="19"/>
                      <a:pt x="10" y="20"/>
                    </a:cubicBezTo>
                    <a:cubicBezTo>
                      <a:pt x="10" y="18"/>
                      <a:pt x="9" y="16"/>
                      <a:pt x="8" y="15"/>
                    </a:cubicBezTo>
                    <a:cubicBezTo>
                      <a:pt x="7" y="13"/>
                      <a:pt x="6" y="12"/>
                      <a:pt x="5" y="10"/>
                    </a:cubicBezTo>
                    <a:cubicBezTo>
                      <a:pt x="4" y="8"/>
                      <a:pt x="1" y="5"/>
                      <a:pt x="0" y="0"/>
                    </a:cubicBezTo>
                    <a:cubicBezTo>
                      <a:pt x="2" y="0"/>
                      <a:pt x="4" y="3"/>
                      <a:pt x="4" y="6"/>
                    </a:cubicBezTo>
                    <a:cubicBezTo>
                      <a:pt x="6" y="1"/>
                      <a:pt x="9" y="9"/>
                      <a:pt x="14" y="11"/>
                    </a:cubicBezTo>
                    <a:cubicBezTo>
                      <a:pt x="13" y="12"/>
                      <a:pt x="11" y="13"/>
                      <a:pt x="9" y="14"/>
                    </a:cubicBez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257"/>
              <p:cNvSpPr>
                <a:spLocks/>
              </p:cNvSpPr>
              <p:nvPr/>
            </p:nvSpPr>
            <p:spPr bwMode="auto">
              <a:xfrm>
                <a:off x="830" y="1761"/>
                <a:ext cx="7" cy="19"/>
              </a:xfrm>
              <a:custGeom>
                <a:avLst/>
                <a:gdLst>
                  <a:gd name="T0" fmla="*/ 0 w 6"/>
                  <a:gd name="T1" fmla="*/ 9 h 14"/>
                  <a:gd name="T2" fmla="*/ 2 w 6"/>
                  <a:gd name="T3" fmla="*/ 0 h 14"/>
                  <a:gd name="T4" fmla="*/ 4 w 6"/>
                  <a:gd name="T5" fmla="*/ 9 h 14"/>
                  <a:gd name="T6" fmla="*/ 0 w 6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4">
                    <a:moveTo>
                      <a:pt x="0" y="9"/>
                    </a:moveTo>
                    <a:cubicBezTo>
                      <a:pt x="6" y="9"/>
                      <a:pt x="1" y="3"/>
                      <a:pt x="2" y="0"/>
                    </a:cubicBezTo>
                    <a:cubicBezTo>
                      <a:pt x="4" y="1"/>
                      <a:pt x="5" y="5"/>
                      <a:pt x="4" y="9"/>
                    </a:cubicBezTo>
                    <a:cubicBezTo>
                      <a:pt x="4" y="12"/>
                      <a:pt x="2" y="14"/>
                      <a:pt x="0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258"/>
              <p:cNvSpPr>
                <a:spLocks/>
              </p:cNvSpPr>
              <p:nvPr/>
            </p:nvSpPr>
            <p:spPr bwMode="auto">
              <a:xfrm>
                <a:off x="881" y="1671"/>
                <a:ext cx="5" cy="12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2 h 9"/>
                  <a:gd name="T4" fmla="*/ 1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cubicBezTo>
                      <a:pt x="2" y="1"/>
                      <a:pt x="4" y="9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259"/>
              <p:cNvSpPr>
                <a:spLocks/>
              </p:cNvSpPr>
              <p:nvPr/>
            </p:nvSpPr>
            <p:spPr bwMode="auto">
              <a:xfrm>
                <a:off x="862" y="1642"/>
                <a:ext cx="17" cy="34"/>
              </a:xfrm>
              <a:custGeom>
                <a:avLst/>
                <a:gdLst>
                  <a:gd name="T0" fmla="*/ 5 w 13"/>
                  <a:gd name="T1" fmla="*/ 4 h 26"/>
                  <a:gd name="T2" fmla="*/ 10 w 13"/>
                  <a:gd name="T3" fmla="*/ 12 h 26"/>
                  <a:gd name="T4" fmla="*/ 12 w 13"/>
                  <a:gd name="T5" fmla="*/ 17 h 26"/>
                  <a:gd name="T6" fmla="*/ 13 w 13"/>
                  <a:gd name="T7" fmla="*/ 20 h 26"/>
                  <a:gd name="T8" fmla="*/ 13 w 13"/>
                  <a:gd name="T9" fmla="*/ 22 h 26"/>
                  <a:gd name="T10" fmla="*/ 13 w 13"/>
                  <a:gd name="T11" fmla="*/ 22 h 26"/>
                  <a:gd name="T12" fmla="*/ 13 w 13"/>
                  <a:gd name="T13" fmla="*/ 22 h 26"/>
                  <a:gd name="T14" fmla="*/ 13 w 13"/>
                  <a:gd name="T15" fmla="*/ 22 h 26"/>
                  <a:gd name="T16" fmla="*/ 11 w 13"/>
                  <a:gd name="T17" fmla="*/ 22 h 26"/>
                  <a:gd name="T18" fmla="*/ 10 w 13"/>
                  <a:gd name="T19" fmla="*/ 23 h 26"/>
                  <a:gd name="T20" fmla="*/ 7 w 13"/>
                  <a:gd name="T21" fmla="*/ 26 h 26"/>
                  <a:gd name="T22" fmla="*/ 7 w 13"/>
                  <a:gd name="T23" fmla="*/ 25 h 26"/>
                  <a:gd name="T24" fmla="*/ 7 w 13"/>
                  <a:gd name="T25" fmla="*/ 24 h 26"/>
                  <a:gd name="T26" fmla="*/ 6 w 13"/>
                  <a:gd name="T27" fmla="*/ 23 h 26"/>
                  <a:gd name="T28" fmla="*/ 6 w 13"/>
                  <a:gd name="T29" fmla="*/ 21 h 26"/>
                  <a:gd name="T30" fmla="*/ 7 w 13"/>
                  <a:gd name="T31" fmla="*/ 14 h 26"/>
                  <a:gd name="T32" fmla="*/ 3 w 13"/>
                  <a:gd name="T33" fmla="*/ 14 h 26"/>
                  <a:gd name="T34" fmla="*/ 0 w 13"/>
                  <a:gd name="T35" fmla="*/ 4 h 26"/>
                  <a:gd name="T36" fmla="*/ 5 w 13"/>
                  <a:gd name="T37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26">
                    <a:moveTo>
                      <a:pt x="5" y="4"/>
                    </a:moveTo>
                    <a:cubicBezTo>
                      <a:pt x="7" y="7"/>
                      <a:pt x="8" y="9"/>
                      <a:pt x="10" y="12"/>
                    </a:cubicBezTo>
                    <a:cubicBezTo>
                      <a:pt x="11" y="14"/>
                      <a:pt x="11" y="15"/>
                      <a:pt x="12" y="17"/>
                    </a:cubicBezTo>
                    <a:cubicBezTo>
                      <a:pt x="12" y="18"/>
                      <a:pt x="12" y="19"/>
                      <a:pt x="13" y="20"/>
                    </a:cubicBezTo>
                    <a:cubicBezTo>
                      <a:pt x="13" y="20"/>
                      <a:pt x="13" y="21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2" y="22"/>
                      <a:pt x="11" y="22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9" y="24"/>
                      <a:pt x="8" y="25"/>
                      <a:pt x="7" y="26"/>
                    </a:cubicBezTo>
                    <a:cubicBezTo>
                      <a:pt x="7" y="26"/>
                      <a:pt x="7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18"/>
                      <a:pt x="6" y="16"/>
                      <a:pt x="7" y="14"/>
                    </a:cubicBezTo>
                    <a:cubicBezTo>
                      <a:pt x="6" y="12"/>
                      <a:pt x="6" y="15"/>
                      <a:pt x="3" y="14"/>
                    </a:cubicBezTo>
                    <a:cubicBezTo>
                      <a:pt x="3" y="11"/>
                      <a:pt x="2" y="6"/>
                      <a:pt x="0" y="4"/>
                    </a:cubicBezTo>
                    <a:cubicBezTo>
                      <a:pt x="0" y="0"/>
                      <a:pt x="3" y="10"/>
                      <a:pt x="5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260"/>
              <p:cNvSpPr>
                <a:spLocks/>
              </p:cNvSpPr>
              <p:nvPr/>
            </p:nvSpPr>
            <p:spPr bwMode="auto">
              <a:xfrm>
                <a:off x="835" y="1452"/>
                <a:ext cx="46" cy="194"/>
              </a:xfrm>
              <a:custGeom>
                <a:avLst/>
                <a:gdLst>
                  <a:gd name="T0" fmla="*/ 35 w 35"/>
                  <a:gd name="T1" fmla="*/ 149 h 149"/>
                  <a:gd name="T2" fmla="*/ 29 w 35"/>
                  <a:gd name="T3" fmla="*/ 142 h 149"/>
                  <a:gd name="T4" fmla="*/ 26 w 35"/>
                  <a:gd name="T5" fmla="*/ 136 h 149"/>
                  <a:gd name="T6" fmla="*/ 24 w 35"/>
                  <a:gd name="T7" fmla="*/ 133 h 149"/>
                  <a:gd name="T8" fmla="*/ 23 w 35"/>
                  <a:gd name="T9" fmla="*/ 130 h 149"/>
                  <a:gd name="T10" fmla="*/ 14 w 35"/>
                  <a:gd name="T11" fmla="*/ 106 h 149"/>
                  <a:gd name="T12" fmla="*/ 10 w 35"/>
                  <a:gd name="T13" fmla="*/ 106 h 149"/>
                  <a:gd name="T14" fmla="*/ 15 w 35"/>
                  <a:gd name="T15" fmla="*/ 102 h 149"/>
                  <a:gd name="T16" fmla="*/ 15 w 35"/>
                  <a:gd name="T17" fmla="*/ 92 h 149"/>
                  <a:gd name="T18" fmla="*/ 11 w 35"/>
                  <a:gd name="T19" fmla="*/ 90 h 149"/>
                  <a:gd name="T20" fmla="*/ 10 w 35"/>
                  <a:gd name="T21" fmla="*/ 79 h 149"/>
                  <a:gd name="T22" fmla="*/ 8 w 35"/>
                  <a:gd name="T23" fmla="*/ 68 h 149"/>
                  <a:gd name="T24" fmla="*/ 5 w 35"/>
                  <a:gd name="T25" fmla="*/ 49 h 149"/>
                  <a:gd name="T26" fmla="*/ 3 w 35"/>
                  <a:gd name="T27" fmla="*/ 32 h 149"/>
                  <a:gd name="T28" fmla="*/ 0 w 35"/>
                  <a:gd name="T29" fmla="*/ 16 h 149"/>
                  <a:gd name="T30" fmla="*/ 7 w 35"/>
                  <a:gd name="T31" fmla="*/ 13 h 149"/>
                  <a:gd name="T32" fmla="*/ 5 w 35"/>
                  <a:gd name="T33" fmla="*/ 8 h 149"/>
                  <a:gd name="T34" fmla="*/ 1 w 35"/>
                  <a:gd name="T35" fmla="*/ 13 h 149"/>
                  <a:gd name="T36" fmla="*/ 7 w 35"/>
                  <a:gd name="T37" fmla="*/ 0 h 149"/>
                  <a:gd name="T38" fmla="*/ 10 w 35"/>
                  <a:gd name="T39" fmla="*/ 7 h 149"/>
                  <a:gd name="T40" fmla="*/ 10 w 35"/>
                  <a:gd name="T41" fmla="*/ 22 h 149"/>
                  <a:gd name="T42" fmla="*/ 11 w 35"/>
                  <a:gd name="T43" fmla="*/ 36 h 149"/>
                  <a:gd name="T44" fmla="*/ 11 w 35"/>
                  <a:gd name="T45" fmla="*/ 49 h 149"/>
                  <a:gd name="T46" fmla="*/ 13 w 35"/>
                  <a:gd name="T47" fmla="*/ 62 h 149"/>
                  <a:gd name="T48" fmla="*/ 14 w 35"/>
                  <a:gd name="T49" fmla="*/ 75 h 149"/>
                  <a:gd name="T50" fmla="*/ 16 w 35"/>
                  <a:gd name="T51" fmla="*/ 89 h 149"/>
                  <a:gd name="T52" fmla="*/ 18 w 35"/>
                  <a:gd name="T53" fmla="*/ 104 h 149"/>
                  <a:gd name="T54" fmla="*/ 21 w 35"/>
                  <a:gd name="T55" fmla="*/ 120 h 149"/>
                  <a:gd name="T56" fmla="*/ 25 w 35"/>
                  <a:gd name="T57" fmla="*/ 124 h 149"/>
                  <a:gd name="T58" fmla="*/ 25 w 35"/>
                  <a:gd name="T59" fmla="*/ 131 h 149"/>
                  <a:gd name="T60" fmla="*/ 26 w 35"/>
                  <a:gd name="T61" fmla="*/ 132 h 149"/>
                  <a:gd name="T62" fmla="*/ 26 w 35"/>
                  <a:gd name="T63" fmla="*/ 133 h 149"/>
                  <a:gd name="T64" fmla="*/ 27 w 35"/>
                  <a:gd name="T65" fmla="*/ 134 h 149"/>
                  <a:gd name="T66" fmla="*/ 30 w 35"/>
                  <a:gd name="T67" fmla="*/ 134 h 149"/>
                  <a:gd name="T68" fmla="*/ 35 w 35"/>
                  <a:gd name="T6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" h="149">
                    <a:moveTo>
                      <a:pt x="35" y="149"/>
                    </a:moveTo>
                    <a:cubicBezTo>
                      <a:pt x="34" y="148"/>
                      <a:pt x="32" y="145"/>
                      <a:pt x="29" y="142"/>
                    </a:cubicBezTo>
                    <a:cubicBezTo>
                      <a:pt x="28" y="140"/>
                      <a:pt x="27" y="138"/>
                      <a:pt x="26" y="136"/>
                    </a:cubicBezTo>
                    <a:cubicBezTo>
                      <a:pt x="25" y="135"/>
                      <a:pt x="25" y="134"/>
                      <a:pt x="24" y="133"/>
                    </a:cubicBezTo>
                    <a:cubicBezTo>
                      <a:pt x="24" y="132"/>
                      <a:pt x="23" y="131"/>
                      <a:pt x="23" y="130"/>
                    </a:cubicBezTo>
                    <a:cubicBezTo>
                      <a:pt x="19" y="122"/>
                      <a:pt x="15" y="114"/>
                      <a:pt x="14" y="106"/>
                    </a:cubicBezTo>
                    <a:cubicBezTo>
                      <a:pt x="13" y="105"/>
                      <a:pt x="11" y="106"/>
                      <a:pt x="10" y="106"/>
                    </a:cubicBezTo>
                    <a:cubicBezTo>
                      <a:pt x="11" y="102"/>
                      <a:pt x="12" y="101"/>
                      <a:pt x="15" y="102"/>
                    </a:cubicBezTo>
                    <a:cubicBezTo>
                      <a:pt x="14" y="96"/>
                      <a:pt x="12" y="96"/>
                      <a:pt x="15" y="92"/>
                    </a:cubicBezTo>
                    <a:cubicBezTo>
                      <a:pt x="14" y="90"/>
                      <a:pt x="13" y="89"/>
                      <a:pt x="11" y="90"/>
                    </a:cubicBezTo>
                    <a:cubicBezTo>
                      <a:pt x="10" y="86"/>
                      <a:pt x="10" y="82"/>
                      <a:pt x="10" y="79"/>
                    </a:cubicBezTo>
                    <a:cubicBezTo>
                      <a:pt x="9" y="75"/>
                      <a:pt x="9" y="72"/>
                      <a:pt x="8" y="68"/>
                    </a:cubicBezTo>
                    <a:cubicBezTo>
                      <a:pt x="8" y="62"/>
                      <a:pt x="6" y="55"/>
                      <a:pt x="5" y="49"/>
                    </a:cubicBezTo>
                    <a:cubicBezTo>
                      <a:pt x="5" y="43"/>
                      <a:pt x="4" y="37"/>
                      <a:pt x="3" y="32"/>
                    </a:cubicBezTo>
                    <a:cubicBezTo>
                      <a:pt x="2" y="26"/>
                      <a:pt x="1" y="21"/>
                      <a:pt x="0" y="16"/>
                    </a:cubicBezTo>
                    <a:cubicBezTo>
                      <a:pt x="3" y="20"/>
                      <a:pt x="2" y="11"/>
                      <a:pt x="7" y="13"/>
                    </a:cubicBezTo>
                    <a:cubicBezTo>
                      <a:pt x="6" y="11"/>
                      <a:pt x="5" y="10"/>
                      <a:pt x="5" y="8"/>
                    </a:cubicBezTo>
                    <a:cubicBezTo>
                      <a:pt x="3" y="9"/>
                      <a:pt x="5" y="14"/>
                      <a:pt x="1" y="13"/>
                    </a:cubicBezTo>
                    <a:cubicBezTo>
                      <a:pt x="3" y="6"/>
                      <a:pt x="2" y="3"/>
                      <a:pt x="7" y="0"/>
                    </a:cubicBezTo>
                    <a:cubicBezTo>
                      <a:pt x="11" y="2"/>
                      <a:pt x="2" y="8"/>
                      <a:pt x="10" y="7"/>
                    </a:cubicBezTo>
                    <a:cubicBezTo>
                      <a:pt x="10" y="12"/>
                      <a:pt x="10" y="17"/>
                      <a:pt x="10" y="22"/>
                    </a:cubicBezTo>
                    <a:cubicBezTo>
                      <a:pt x="10" y="27"/>
                      <a:pt x="10" y="31"/>
                      <a:pt x="11" y="36"/>
                    </a:cubicBezTo>
                    <a:cubicBezTo>
                      <a:pt x="11" y="40"/>
                      <a:pt x="11" y="45"/>
                      <a:pt x="11" y="49"/>
                    </a:cubicBezTo>
                    <a:cubicBezTo>
                      <a:pt x="12" y="53"/>
                      <a:pt x="12" y="57"/>
                      <a:pt x="13" y="62"/>
                    </a:cubicBezTo>
                    <a:cubicBezTo>
                      <a:pt x="13" y="66"/>
                      <a:pt x="13" y="70"/>
                      <a:pt x="14" y="75"/>
                    </a:cubicBezTo>
                    <a:cubicBezTo>
                      <a:pt x="14" y="79"/>
                      <a:pt x="15" y="84"/>
                      <a:pt x="16" y="89"/>
                    </a:cubicBezTo>
                    <a:cubicBezTo>
                      <a:pt x="16" y="93"/>
                      <a:pt x="17" y="98"/>
                      <a:pt x="18" y="104"/>
                    </a:cubicBezTo>
                    <a:cubicBezTo>
                      <a:pt x="19" y="109"/>
                      <a:pt x="20" y="115"/>
                      <a:pt x="21" y="120"/>
                    </a:cubicBezTo>
                    <a:cubicBezTo>
                      <a:pt x="21" y="124"/>
                      <a:pt x="24" y="123"/>
                      <a:pt x="25" y="124"/>
                    </a:cubicBezTo>
                    <a:cubicBezTo>
                      <a:pt x="24" y="125"/>
                      <a:pt x="27" y="130"/>
                      <a:pt x="25" y="131"/>
                    </a:cubicBezTo>
                    <a:cubicBezTo>
                      <a:pt x="25" y="132"/>
                      <a:pt x="26" y="132"/>
                      <a:pt x="26" y="132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3"/>
                      <a:pt x="27" y="133"/>
                      <a:pt x="27" y="134"/>
                    </a:cubicBezTo>
                    <a:cubicBezTo>
                      <a:pt x="28" y="135"/>
                      <a:pt x="29" y="135"/>
                      <a:pt x="30" y="134"/>
                    </a:cubicBezTo>
                    <a:cubicBezTo>
                      <a:pt x="32" y="139"/>
                      <a:pt x="33" y="148"/>
                      <a:pt x="35" y="14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261"/>
              <p:cNvSpPr>
                <a:spLocks/>
              </p:cNvSpPr>
              <p:nvPr/>
            </p:nvSpPr>
            <p:spPr bwMode="auto">
              <a:xfrm>
                <a:off x="963" y="1367"/>
                <a:ext cx="33" cy="124"/>
              </a:xfrm>
              <a:custGeom>
                <a:avLst/>
                <a:gdLst>
                  <a:gd name="T0" fmla="*/ 11 w 25"/>
                  <a:gd name="T1" fmla="*/ 95 h 95"/>
                  <a:gd name="T2" fmla="*/ 7 w 25"/>
                  <a:gd name="T3" fmla="*/ 88 h 95"/>
                  <a:gd name="T4" fmla="*/ 5 w 25"/>
                  <a:gd name="T5" fmla="*/ 92 h 95"/>
                  <a:gd name="T6" fmla="*/ 1 w 25"/>
                  <a:gd name="T7" fmla="*/ 78 h 95"/>
                  <a:gd name="T8" fmla="*/ 1 w 25"/>
                  <a:gd name="T9" fmla="*/ 62 h 95"/>
                  <a:gd name="T10" fmla="*/ 5 w 25"/>
                  <a:gd name="T11" fmla="*/ 59 h 95"/>
                  <a:gd name="T12" fmla="*/ 7 w 25"/>
                  <a:gd name="T13" fmla="*/ 51 h 95"/>
                  <a:gd name="T14" fmla="*/ 4 w 25"/>
                  <a:gd name="T15" fmla="*/ 36 h 95"/>
                  <a:gd name="T16" fmla="*/ 7 w 25"/>
                  <a:gd name="T17" fmla="*/ 31 h 95"/>
                  <a:gd name="T18" fmla="*/ 2 w 25"/>
                  <a:gd name="T19" fmla="*/ 23 h 95"/>
                  <a:gd name="T20" fmla="*/ 7 w 25"/>
                  <a:gd name="T21" fmla="*/ 24 h 95"/>
                  <a:gd name="T22" fmla="*/ 15 w 25"/>
                  <a:gd name="T23" fmla="*/ 13 h 95"/>
                  <a:gd name="T24" fmla="*/ 15 w 25"/>
                  <a:gd name="T25" fmla="*/ 5 h 95"/>
                  <a:gd name="T26" fmla="*/ 19 w 25"/>
                  <a:gd name="T27" fmla="*/ 0 h 95"/>
                  <a:gd name="T28" fmla="*/ 24 w 25"/>
                  <a:gd name="T29" fmla="*/ 17 h 95"/>
                  <a:gd name="T30" fmla="*/ 21 w 25"/>
                  <a:gd name="T31" fmla="*/ 14 h 95"/>
                  <a:gd name="T32" fmla="*/ 16 w 25"/>
                  <a:gd name="T33" fmla="*/ 28 h 95"/>
                  <a:gd name="T34" fmla="*/ 11 w 25"/>
                  <a:gd name="T35" fmla="*/ 28 h 95"/>
                  <a:gd name="T36" fmla="*/ 12 w 25"/>
                  <a:gd name="T37" fmla="*/ 37 h 95"/>
                  <a:gd name="T38" fmla="*/ 16 w 25"/>
                  <a:gd name="T39" fmla="*/ 44 h 95"/>
                  <a:gd name="T40" fmla="*/ 13 w 25"/>
                  <a:gd name="T41" fmla="*/ 52 h 95"/>
                  <a:gd name="T42" fmla="*/ 13 w 25"/>
                  <a:gd name="T43" fmla="*/ 45 h 95"/>
                  <a:gd name="T44" fmla="*/ 10 w 25"/>
                  <a:gd name="T45" fmla="*/ 43 h 95"/>
                  <a:gd name="T46" fmla="*/ 10 w 25"/>
                  <a:gd name="T47" fmla="*/ 55 h 95"/>
                  <a:gd name="T48" fmla="*/ 9 w 25"/>
                  <a:gd name="T49" fmla="*/ 61 h 95"/>
                  <a:gd name="T50" fmla="*/ 9 w 25"/>
                  <a:gd name="T51" fmla="*/ 68 h 95"/>
                  <a:gd name="T52" fmla="*/ 9 w 25"/>
                  <a:gd name="T53" fmla="*/ 82 h 95"/>
                  <a:gd name="T54" fmla="*/ 11 w 25"/>
                  <a:gd name="T5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95">
                    <a:moveTo>
                      <a:pt x="11" y="95"/>
                    </a:moveTo>
                    <a:cubicBezTo>
                      <a:pt x="8" y="95"/>
                      <a:pt x="9" y="90"/>
                      <a:pt x="7" y="88"/>
                    </a:cubicBezTo>
                    <a:cubicBezTo>
                      <a:pt x="6" y="89"/>
                      <a:pt x="6" y="90"/>
                      <a:pt x="5" y="92"/>
                    </a:cubicBezTo>
                    <a:cubicBezTo>
                      <a:pt x="1" y="88"/>
                      <a:pt x="0" y="84"/>
                      <a:pt x="1" y="78"/>
                    </a:cubicBezTo>
                    <a:cubicBezTo>
                      <a:pt x="1" y="73"/>
                      <a:pt x="2" y="67"/>
                      <a:pt x="1" y="62"/>
                    </a:cubicBezTo>
                    <a:cubicBezTo>
                      <a:pt x="2" y="62"/>
                      <a:pt x="4" y="61"/>
                      <a:pt x="5" y="59"/>
                    </a:cubicBezTo>
                    <a:cubicBezTo>
                      <a:pt x="6" y="57"/>
                      <a:pt x="6" y="54"/>
                      <a:pt x="7" y="51"/>
                    </a:cubicBezTo>
                    <a:cubicBezTo>
                      <a:pt x="8" y="44"/>
                      <a:pt x="7" y="37"/>
                      <a:pt x="4" y="36"/>
                    </a:cubicBezTo>
                    <a:cubicBezTo>
                      <a:pt x="3" y="32"/>
                      <a:pt x="7" y="34"/>
                      <a:pt x="7" y="31"/>
                    </a:cubicBezTo>
                    <a:cubicBezTo>
                      <a:pt x="6" y="28"/>
                      <a:pt x="3" y="27"/>
                      <a:pt x="2" y="23"/>
                    </a:cubicBezTo>
                    <a:cubicBezTo>
                      <a:pt x="3" y="24"/>
                      <a:pt x="5" y="24"/>
                      <a:pt x="7" y="24"/>
                    </a:cubicBezTo>
                    <a:cubicBezTo>
                      <a:pt x="5" y="19"/>
                      <a:pt x="13" y="17"/>
                      <a:pt x="15" y="13"/>
                    </a:cubicBezTo>
                    <a:cubicBezTo>
                      <a:pt x="12" y="12"/>
                      <a:pt x="14" y="8"/>
                      <a:pt x="15" y="5"/>
                    </a:cubicBezTo>
                    <a:cubicBezTo>
                      <a:pt x="17" y="11"/>
                      <a:pt x="19" y="5"/>
                      <a:pt x="19" y="0"/>
                    </a:cubicBezTo>
                    <a:cubicBezTo>
                      <a:pt x="21" y="7"/>
                      <a:pt x="25" y="9"/>
                      <a:pt x="24" y="17"/>
                    </a:cubicBezTo>
                    <a:cubicBezTo>
                      <a:pt x="23" y="16"/>
                      <a:pt x="22" y="14"/>
                      <a:pt x="21" y="14"/>
                    </a:cubicBezTo>
                    <a:cubicBezTo>
                      <a:pt x="17" y="17"/>
                      <a:pt x="16" y="24"/>
                      <a:pt x="16" y="28"/>
                    </a:cubicBezTo>
                    <a:cubicBezTo>
                      <a:pt x="15" y="30"/>
                      <a:pt x="12" y="30"/>
                      <a:pt x="11" y="28"/>
                    </a:cubicBezTo>
                    <a:cubicBezTo>
                      <a:pt x="12" y="30"/>
                      <a:pt x="12" y="33"/>
                      <a:pt x="12" y="37"/>
                    </a:cubicBezTo>
                    <a:cubicBezTo>
                      <a:pt x="12" y="40"/>
                      <a:pt x="12" y="43"/>
                      <a:pt x="16" y="44"/>
                    </a:cubicBezTo>
                    <a:cubicBezTo>
                      <a:pt x="15" y="47"/>
                      <a:pt x="13" y="49"/>
                      <a:pt x="13" y="52"/>
                    </a:cubicBezTo>
                    <a:cubicBezTo>
                      <a:pt x="9" y="51"/>
                      <a:pt x="13" y="49"/>
                      <a:pt x="13" y="45"/>
                    </a:cubicBezTo>
                    <a:cubicBezTo>
                      <a:pt x="12" y="44"/>
                      <a:pt x="11" y="44"/>
                      <a:pt x="10" y="43"/>
                    </a:cubicBezTo>
                    <a:cubicBezTo>
                      <a:pt x="10" y="46"/>
                      <a:pt x="10" y="50"/>
                      <a:pt x="10" y="55"/>
                    </a:cubicBezTo>
                    <a:cubicBezTo>
                      <a:pt x="9" y="57"/>
                      <a:pt x="9" y="59"/>
                      <a:pt x="9" y="61"/>
                    </a:cubicBezTo>
                    <a:cubicBezTo>
                      <a:pt x="9" y="63"/>
                      <a:pt x="9" y="66"/>
                      <a:pt x="9" y="68"/>
                    </a:cubicBezTo>
                    <a:cubicBezTo>
                      <a:pt x="9" y="73"/>
                      <a:pt x="9" y="77"/>
                      <a:pt x="9" y="82"/>
                    </a:cubicBezTo>
                    <a:cubicBezTo>
                      <a:pt x="10" y="86"/>
                      <a:pt x="10" y="91"/>
                      <a:pt x="11" y="9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262"/>
              <p:cNvSpPr>
                <a:spLocks/>
              </p:cNvSpPr>
              <p:nvPr/>
            </p:nvSpPr>
            <p:spPr bwMode="auto">
              <a:xfrm>
                <a:off x="1023" y="1466"/>
                <a:ext cx="7" cy="20"/>
              </a:xfrm>
              <a:custGeom>
                <a:avLst/>
                <a:gdLst>
                  <a:gd name="T0" fmla="*/ 5 w 5"/>
                  <a:gd name="T1" fmla="*/ 5 h 15"/>
                  <a:gd name="T2" fmla="*/ 0 w 5"/>
                  <a:gd name="T3" fmla="*/ 15 h 15"/>
                  <a:gd name="T4" fmla="*/ 2 w 5"/>
                  <a:gd name="T5" fmla="*/ 2 h 15"/>
                  <a:gd name="T6" fmla="*/ 5 w 5"/>
                  <a:gd name="T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5" y="5"/>
                    </a:moveTo>
                    <a:cubicBezTo>
                      <a:pt x="2" y="8"/>
                      <a:pt x="4" y="13"/>
                      <a:pt x="0" y="15"/>
                    </a:cubicBezTo>
                    <a:cubicBezTo>
                      <a:pt x="0" y="11"/>
                      <a:pt x="3" y="5"/>
                      <a:pt x="2" y="2"/>
                    </a:cubicBezTo>
                    <a:cubicBezTo>
                      <a:pt x="2" y="0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263"/>
              <p:cNvSpPr>
                <a:spLocks/>
              </p:cNvSpPr>
              <p:nvPr/>
            </p:nvSpPr>
            <p:spPr bwMode="auto">
              <a:xfrm>
                <a:off x="1585" y="1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264"/>
              <p:cNvSpPr>
                <a:spLocks/>
              </p:cNvSpPr>
              <p:nvPr/>
            </p:nvSpPr>
            <p:spPr bwMode="auto">
              <a:xfrm>
                <a:off x="904" y="1424"/>
                <a:ext cx="9" cy="28"/>
              </a:xfrm>
              <a:custGeom>
                <a:avLst/>
                <a:gdLst>
                  <a:gd name="T0" fmla="*/ 5 w 7"/>
                  <a:gd name="T1" fmla="*/ 2 h 21"/>
                  <a:gd name="T2" fmla="*/ 7 w 7"/>
                  <a:gd name="T3" fmla="*/ 21 h 21"/>
                  <a:gd name="T4" fmla="*/ 4 w 7"/>
                  <a:gd name="T5" fmla="*/ 18 h 21"/>
                  <a:gd name="T6" fmla="*/ 1 w 7"/>
                  <a:gd name="T7" fmla="*/ 19 h 21"/>
                  <a:gd name="T8" fmla="*/ 3 w 7"/>
                  <a:gd name="T9" fmla="*/ 9 h 21"/>
                  <a:gd name="T10" fmla="*/ 0 w 7"/>
                  <a:gd name="T11" fmla="*/ 0 h 21"/>
                  <a:gd name="T12" fmla="*/ 5 w 7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5" y="2"/>
                    </a:moveTo>
                    <a:cubicBezTo>
                      <a:pt x="6" y="10"/>
                      <a:pt x="5" y="14"/>
                      <a:pt x="7" y="21"/>
                    </a:cubicBezTo>
                    <a:cubicBezTo>
                      <a:pt x="5" y="21"/>
                      <a:pt x="4" y="20"/>
                      <a:pt x="4" y="18"/>
                    </a:cubicBezTo>
                    <a:cubicBezTo>
                      <a:pt x="4" y="18"/>
                      <a:pt x="3" y="19"/>
                      <a:pt x="1" y="19"/>
                    </a:cubicBezTo>
                    <a:cubicBezTo>
                      <a:pt x="3" y="15"/>
                      <a:pt x="3" y="12"/>
                      <a:pt x="3" y="9"/>
                    </a:cubicBezTo>
                    <a:cubicBezTo>
                      <a:pt x="3" y="6"/>
                      <a:pt x="2" y="3"/>
                      <a:pt x="0" y="0"/>
                    </a:cubicBezTo>
                    <a:cubicBezTo>
                      <a:pt x="1" y="2"/>
                      <a:pt x="5" y="11"/>
                      <a:pt x="5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265"/>
              <p:cNvSpPr>
                <a:spLocks/>
              </p:cNvSpPr>
              <p:nvPr/>
            </p:nvSpPr>
            <p:spPr bwMode="auto">
              <a:xfrm>
                <a:off x="904" y="1397"/>
                <a:ext cx="11" cy="10"/>
              </a:xfrm>
              <a:custGeom>
                <a:avLst/>
                <a:gdLst>
                  <a:gd name="T0" fmla="*/ 3 w 8"/>
                  <a:gd name="T1" fmla="*/ 5 h 8"/>
                  <a:gd name="T2" fmla="*/ 8 w 8"/>
                  <a:gd name="T3" fmla="*/ 2 h 8"/>
                  <a:gd name="T4" fmla="*/ 7 w 8"/>
                  <a:gd name="T5" fmla="*/ 7 h 8"/>
                  <a:gd name="T6" fmla="*/ 3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3" y="5"/>
                    </a:moveTo>
                    <a:cubicBezTo>
                      <a:pt x="0" y="8"/>
                      <a:pt x="5" y="0"/>
                      <a:pt x="8" y="2"/>
                    </a:cubicBezTo>
                    <a:cubicBezTo>
                      <a:pt x="7" y="3"/>
                      <a:pt x="7" y="5"/>
                      <a:pt x="7" y="7"/>
                    </a:cubicBezTo>
                    <a:cubicBezTo>
                      <a:pt x="5" y="7"/>
                      <a:pt x="4" y="2"/>
                      <a:pt x="3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266"/>
              <p:cNvSpPr>
                <a:spLocks/>
              </p:cNvSpPr>
              <p:nvPr/>
            </p:nvSpPr>
            <p:spPr bwMode="auto">
              <a:xfrm>
                <a:off x="871" y="1369"/>
                <a:ext cx="12" cy="24"/>
              </a:xfrm>
              <a:custGeom>
                <a:avLst/>
                <a:gdLst>
                  <a:gd name="T0" fmla="*/ 3 w 9"/>
                  <a:gd name="T1" fmla="*/ 18 h 18"/>
                  <a:gd name="T2" fmla="*/ 2 w 9"/>
                  <a:gd name="T3" fmla="*/ 17 h 18"/>
                  <a:gd name="T4" fmla="*/ 0 w 9"/>
                  <a:gd name="T5" fmla="*/ 17 h 18"/>
                  <a:gd name="T6" fmla="*/ 9 w 9"/>
                  <a:gd name="T7" fmla="*/ 3 h 18"/>
                  <a:gd name="T8" fmla="*/ 5 w 9"/>
                  <a:gd name="T9" fmla="*/ 5 h 18"/>
                  <a:gd name="T10" fmla="*/ 3 w 9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3" y="18"/>
                    </a:moveTo>
                    <a:cubicBezTo>
                      <a:pt x="2" y="18"/>
                      <a:pt x="2" y="18"/>
                      <a:pt x="2" y="17"/>
                    </a:cubicBezTo>
                    <a:cubicBezTo>
                      <a:pt x="1" y="17"/>
                      <a:pt x="1" y="17"/>
                      <a:pt x="0" y="17"/>
                    </a:cubicBezTo>
                    <a:cubicBezTo>
                      <a:pt x="5" y="15"/>
                      <a:pt x="1" y="0"/>
                      <a:pt x="9" y="3"/>
                    </a:cubicBezTo>
                    <a:cubicBezTo>
                      <a:pt x="9" y="5"/>
                      <a:pt x="7" y="5"/>
                      <a:pt x="5" y="5"/>
                    </a:cubicBezTo>
                    <a:cubicBezTo>
                      <a:pt x="4" y="11"/>
                      <a:pt x="4" y="15"/>
                      <a:pt x="3" y="1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267"/>
              <p:cNvSpPr>
                <a:spLocks/>
              </p:cNvSpPr>
              <p:nvPr/>
            </p:nvSpPr>
            <p:spPr bwMode="auto">
              <a:xfrm>
                <a:off x="780" y="1299"/>
                <a:ext cx="18" cy="40"/>
              </a:xfrm>
              <a:custGeom>
                <a:avLst/>
                <a:gdLst>
                  <a:gd name="T0" fmla="*/ 0 w 14"/>
                  <a:gd name="T1" fmla="*/ 9 h 31"/>
                  <a:gd name="T2" fmla="*/ 4 w 14"/>
                  <a:gd name="T3" fmla="*/ 0 h 31"/>
                  <a:gd name="T4" fmla="*/ 5 w 14"/>
                  <a:gd name="T5" fmla="*/ 13 h 31"/>
                  <a:gd name="T6" fmla="*/ 10 w 14"/>
                  <a:gd name="T7" fmla="*/ 12 h 31"/>
                  <a:gd name="T8" fmla="*/ 8 w 14"/>
                  <a:gd name="T9" fmla="*/ 22 h 31"/>
                  <a:gd name="T10" fmla="*/ 11 w 14"/>
                  <a:gd name="T11" fmla="*/ 18 h 31"/>
                  <a:gd name="T12" fmla="*/ 14 w 14"/>
                  <a:gd name="T13" fmla="*/ 26 h 31"/>
                  <a:gd name="T14" fmla="*/ 9 w 14"/>
                  <a:gd name="T15" fmla="*/ 24 h 31"/>
                  <a:gd name="T16" fmla="*/ 5 w 14"/>
                  <a:gd name="T17" fmla="*/ 31 h 31"/>
                  <a:gd name="T18" fmla="*/ 2 w 14"/>
                  <a:gd name="T19" fmla="*/ 28 h 31"/>
                  <a:gd name="T20" fmla="*/ 0 w 14"/>
                  <a:gd name="T21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31">
                    <a:moveTo>
                      <a:pt x="0" y="9"/>
                    </a:moveTo>
                    <a:cubicBezTo>
                      <a:pt x="1" y="4"/>
                      <a:pt x="3" y="4"/>
                      <a:pt x="4" y="0"/>
                    </a:cubicBezTo>
                    <a:cubicBezTo>
                      <a:pt x="4" y="4"/>
                      <a:pt x="8" y="8"/>
                      <a:pt x="5" y="13"/>
                    </a:cubicBezTo>
                    <a:cubicBezTo>
                      <a:pt x="7" y="13"/>
                      <a:pt x="8" y="11"/>
                      <a:pt x="10" y="12"/>
                    </a:cubicBezTo>
                    <a:cubicBezTo>
                      <a:pt x="9" y="17"/>
                      <a:pt x="7" y="17"/>
                      <a:pt x="8" y="22"/>
                    </a:cubicBezTo>
                    <a:cubicBezTo>
                      <a:pt x="10" y="22"/>
                      <a:pt x="11" y="21"/>
                      <a:pt x="11" y="18"/>
                    </a:cubicBezTo>
                    <a:cubicBezTo>
                      <a:pt x="14" y="21"/>
                      <a:pt x="11" y="23"/>
                      <a:pt x="14" y="26"/>
                    </a:cubicBezTo>
                    <a:cubicBezTo>
                      <a:pt x="14" y="29"/>
                      <a:pt x="10" y="25"/>
                      <a:pt x="9" y="24"/>
                    </a:cubicBezTo>
                    <a:cubicBezTo>
                      <a:pt x="7" y="26"/>
                      <a:pt x="5" y="27"/>
                      <a:pt x="5" y="31"/>
                    </a:cubicBezTo>
                    <a:cubicBezTo>
                      <a:pt x="4" y="30"/>
                      <a:pt x="4" y="27"/>
                      <a:pt x="2" y="28"/>
                    </a:cubicBezTo>
                    <a:cubicBezTo>
                      <a:pt x="2" y="18"/>
                      <a:pt x="4" y="14"/>
                      <a:pt x="0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3" name="Freeform 268"/>
              <p:cNvSpPr>
                <a:spLocks/>
              </p:cNvSpPr>
              <p:nvPr/>
            </p:nvSpPr>
            <p:spPr bwMode="auto">
              <a:xfrm>
                <a:off x="1077" y="1364"/>
                <a:ext cx="12" cy="12"/>
              </a:xfrm>
              <a:custGeom>
                <a:avLst/>
                <a:gdLst>
                  <a:gd name="T0" fmla="*/ 5 w 9"/>
                  <a:gd name="T1" fmla="*/ 7 h 9"/>
                  <a:gd name="T2" fmla="*/ 4 w 9"/>
                  <a:gd name="T3" fmla="*/ 7 h 9"/>
                  <a:gd name="T4" fmla="*/ 0 w 9"/>
                  <a:gd name="T5" fmla="*/ 8 h 9"/>
                  <a:gd name="T6" fmla="*/ 5 w 9"/>
                  <a:gd name="T7" fmla="*/ 2 h 9"/>
                  <a:gd name="T8" fmla="*/ 5 w 9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7"/>
                    </a:moveTo>
                    <a:cubicBezTo>
                      <a:pt x="4" y="8"/>
                      <a:pt x="3" y="7"/>
                      <a:pt x="4" y="7"/>
                    </a:cubicBezTo>
                    <a:cubicBezTo>
                      <a:pt x="2" y="7"/>
                      <a:pt x="2" y="9"/>
                      <a:pt x="0" y="8"/>
                    </a:cubicBezTo>
                    <a:cubicBezTo>
                      <a:pt x="1" y="5"/>
                      <a:pt x="4" y="5"/>
                      <a:pt x="5" y="2"/>
                    </a:cubicBezTo>
                    <a:cubicBezTo>
                      <a:pt x="9" y="0"/>
                      <a:pt x="2" y="7"/>
                      <a:pt x="5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8" name="Freeform 269"/>
              <p:cNvSpPr>
                <a:spLocks/>
              </p:cNvSpPr>
              <p:nvPr/>
            </p:nvSpPr>
            <p:spPr bwMode="auto">
              <a:xfrm>
                <a:off x="1044" y="1267"/>
                <a:ext cx="42" cy="89"/>
              </a:xfrm>
              <a:custGeom>
                <a:avLst/>
                <a:gdLst>
                  <a:gd name="T0" fmla="*/ 5 w 32"/>
                  <a:gd name="T1" fmla="*/ 68 h 68"/>
                  <a:gd name="T2" fmla="*/ 1 w 32"/>
                  <a:gd name="T3" fmla="*/ 61 h 68"/>
                  <a:gd name="T4" fmla="*/ 3 w 32"/>
                  <a:gd name="T5" fmla="*/ 59 h 68"/>
                  <a:gd name="T6" fmla="*/ 3 w 32"/>
                  <a:gd name="T7" fmla="*/ 55 h 68"/>
                  <a:gd name="T8" fmla="*/ 4 w 32"/>
                  <a:gd name="T9" fmla="*/ 52 h 68"/>
                  <a:gd name="T10" fmla="*/ 0 w 32"/>
                  <a:gd name="T11" fmla="*/ 50 h 68"/>
                  <a:gd name="T12" fmla="*/ 5 w 32"/>
                  <a:gd name="T13" fmla="*/ 38 h 68"/>
                  <a:gd name="T14" fmla="*/ 8 w 32"/>
                  <a:gd name="T15" fmla="*/ 31 h 68"/>
                  <a:gd name="T16" fmla="*/ 13 w 32"/>
                  <a:gd name="T17" fmla="*/ 26 h 68"/>
                  <a:gd name="T18" fmla="*/ 11 w 32"/>
                  <a:gd name="T19" fmla="*/ 15 h 68"/>
                  <a:gd name="T20" fmla="*/ 16 w 32"/>
                  <a:gd name="T21" fmla="*/ 15 h 68"/>
                  <a:gd name="T22" fmla="*/ 22 w 32"/>
                  <a:gd name="T23" fmla="*/ 1 h 68"/>
                  <a:gd name="T24" fmla="*/ 27 w 32"/>
                  <a:gd name="T25" fmla="*/ 0 h 68"/>
                  <a:gd name="T26" fmla="*/ 23 w 32"/>
                  <a:gd name="T27" fmla="*/ 5 h 68"/>
                  <a:gd name="T28" fmla="*/ 17 w 32"/>
                  <a:gd name="T29" fmla="*/ 15 h 68"/>
                  <a:gd name="T30" fmla="*/ 21 w 32"/>
                  <a:gd name="T31" fmla="*/ 18 h 68"/>
                  <a:gd name="T32" fmla="*/ 18 w 32"/>
                  <a:gd name="T33" fmla="*/ 29 h 68"/>
                  <a:gd name="T34" fmla="*/ 11 w 32"/>
                  <a:gd name="T35" fmla="*/ 34 h 68"/>
                  <a:gd name="T36" fmla="*/ 4 w 32"/>
                  <a:gd name="T37" fmla="*/ 46 h 68"/>
                  <a:gd name="T38" fmla="*/ 5 w 32"/>
                  <a:gd name="T39" fmla="*/ 56 h 68"/>
                  <a:gd name="T40" fmla="*/ 5 w 32"/>
                  <a:gd name="T4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68">
                    <a:moveTo>
                      <a:pt x="5" y="68"/>
                    </a:moveTo>
                    <a:cubicBezTo>
                      <a:pt x="3" y="66"/>
                      <a:pt x="0" y="65"/>
                      <a:pt x="1" y="61"/>
                    </a:cubicBezTo>
                    <a:cubicBezTo>
                      <a:pt x="4" y="64"/>
                      <a:pt x="4" y="62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4"/>
                      <a:pt x="3" y="53"/>
                      <a:pt x="4" y="52"/>
                    </a:cubicBezTo>
                    <a:cubicBezTo>
                      <a:pt x="4" y="51"/>
                      <a:pt x="0" y="48"/>
                      <a:pt x="0" y="50"/>
                    </a:cubicBezTo>
                    <a:cubicBezTo>
                      <a:pt x="1" y="48"/>
                      <a:pt x="3" y="43"/>
                      <a:pt x="5" y="38"/>
                    </a:cubicBezTo>
                    <a:cubicBezTo>
                      <a:pt x="6" y="36"/>
                      <a:pt x="7" y="33"/>
                      <a:pt x="8" y="31"/>
                    </a:cubicBezTo>
                    <a:cubicBezTo>
                      <a:pt x="10" y="29"/>
                      <a:pt x="11" y="27"/>
                      <a:pt x="13" y="26"/>
                    </a:cubicBezTo>
                    <a:cubicBezTo>
                      <a:pt x="7" y="21"/>
                      <a:pt x="17" y="19"/>
                      <a:pt x="11" y="15"/>
                    </a:cubicBezTo>
                    <a:cubicBezTo>
                      <a:pt x="12" y="14"/>
                      <a:pt x="15" y="16"/>
                      <a:pt x="16" y="15"/>
                    </a:cubicBezTo>
                    <a:cubicBezTo>
                      <a:pt x="14" y="9"/>
                      <a:pt x="21" y="5"/>
                      <a:pt x="22" y="1"/>
                    </a:cubicBezTo>
                    <a:cubicBezTo>
                      <a:pt x="22" y="0"/>
                      <a:pt x="30" y="5"/>
                      <a:pt x="27" y="0"/>
                    </a:cubicBezTo>
                    <a:cubicBezTo>
                      <a:pt x="32" y="0"/>
                      <a:pt x="27" y="6"/>
                      <a:pt x="23" y="5"/>
                    </a:cubicBezTo>
                    <a:cubicBezTo>
                      <a:pt x="22" y="9"/>
                      <a:pt x="20" y="12"/>
                      <a:pt x="17" y="15"/>
                    </a:cubicBezTo>
                    <a:cubicBezTo>
                      <a:pt x="17" y="17"/>
                      <a:pt x="18" y="18"/>
                      <a:pt x="21" y="18"/>
                    </a:cubicBezTo>
                    <a:cubicBezTo>
                      <a:pt x="18" y="24"/>
                      <a:pt x="16" y="23"/>
                      <a:pt x="18" y="29"/>
                    </a:cubicBezTo>
                    <a:cubicBezTo>
                      <a:pt x="12" y="26"/>
                      <a:pt x="11" y="30"/>
                      <a:pt x="11" y="34"/>
                    </a:cubicBezTo>
                    <a:cubicBezTo>
                      <a:pt x="10" y="39"/>
                      <a:pt x="9" y="44"/>
                      <a:pt x="4" y="46"/>
                    </a:cubicBezTo>
                    <a:cubicBezTo>
                      <a:pt x="6" y="49"/>
                      <a:pt x="6" y="52"/>
                      <a:pt x="5" y="56"/>
                    </a:cubicBezTo>
                    <a:cubicBezTo>
                      <a:pt x="5" y="60"/>
                      <a:pt x="4" y="64"/>
                      <a:pt x="5" y="6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9" name="Freeform 270"/>
              <p:cNvSpPr>
                <a:spLocks/>
              </p:cNvSpPr>
              <p:nvPr/>
            </p:nvSpPr>
            <p:spPr bwMode="auto">
              <a:xfrm>
                <a:off x="945" y="1208"/>
                <a:ext cx="69" cy="134"/>
              </a:xfrm>
              <a:custGeom>
                <a:avLst/>
                <a:gdLst>
                  <a:gd name="T0" fmla="*/ 6 w 53"/>
                  <a:gd name="T1" fmla="*/ 74 h 102"/>
                  <a:gd name="T2" fmla="*/ 6 w 53"/>
                  <a:gd name="T3" fmla="*/ 67 h 102"/>
                  <a:gd name="T4" fmla="*/ 0 w 53"/>
                  <a:gd name="T5" fmla="*/ 67 h 102"/>
                  <a:gd name="T6" fmla="*/ 1 w 53"/>
                  <a:gd name="T7" fmla="*/ 58 h 102"/>
                  <a:gd name="T8" fmla="*/ 0 w 53"/>
                  <a:gd name="T9" fmla="*/ 51 h 102"/>
                  <a:gd name="T10" fmla="*/ 8 w 53"/>
                  <a:gd name="T11" fmla="*/ 41 h 102"/>
                  <a:gd name="T12" fmla="*/ 11 w 53"/>
                  <a:gd name="T13" fmla="*/ 36 h 102"/>
                  <a:gd name="T14" fmla="*/ 14 w 53"/>
                  <a:gd name="T15" fmla="*/ 32 h 102"/>
                  <a:gd name="T16" fmla="*/ 20 w 53"/>
                  <a:gd name="T17" fmla="*/ 29 h 102"/>
                  <a:gd name="T18" fmla="*/ 21 w 53"/>
                  <a:gd name="T19" fmla="*/ 24 h 102"/>
                  <a:gd name="T20" fmla="*/ 29 w 53"/>
                  <a:gd name="T21" fmla="*/ 15 h 102"/>
                  <a:gd name="T22" fmla="*/ 53 w 53"/>
                  <a:gd name="T23" fmla="*/ 0 h 102"/>
                  <a:gd name="T24" fmla="*/ 51 w 53"/>
                  <a:gd name="T25" fmla="*/ 8 h 102"/>
                  <a:gd name="T26" fmla="*/ 45 w 53"/>
                  <a:gd name="T27" fmla="*/ 24 h 102"/>
                  <a:gd name="T28" fmla="*/ 36 w 53"/>
                  <a:gd name="T29" fmla="*/ 42 h 102"/>
                  <a:gd name="T30" fmla="*/ 32 w 53"/>
                  <a:gd name="T31" fmla="*/ 77 h 102"/>
                  <a:gd name="T32" fmla="*/ 32 w 53"/>
                  <a:gd name="T33" fmla="*/ 70 h 102"/>
                  <a:gd name="T34" fmla="*/ 33 w 53"/>
                  <a:gd name="T35" fmla="*/ 61 h 102"/>
                  <a:gd name="T36" fmla="*/ 40 w 53"/>
                  <a:gd name="T37" fmla="*/ 78 h 102"/>
                  <a:gd name="T38" fmla="*/ 44 w 53"/>
                  <a:gd name="T39" fmla="*/ 73 h 102"/>
                  <a:gd name="T40" fmla="*/ 43 w 53"/>
                  <a:gd name="T41" fmla="*/ 81 h 102"/>
                  <a:gd name="T42" fmla="*/ 34 w 53"/>
                  <a:gd name="T43" fmla="*/ 95 h 102"/>
                  <a:gd name="T44" fmla="*/ 30 w 53"/>
                  <a:gd name="T45" fmla="*/ 91 h 102"/>
                  <a:gd name="T46" fmla="*/ 32 w 53"/>
                  <a:gd name="T47" fmla="*/ 81 h 102"/>
                  <a:gd name="T48" fmla="*/ 26 w 53"/>
                  <a:gd name="T49" fmla="*/ 90 h 102"/>
                  <a:gd name="T50" fmla="*/ 24 w 53"/>
                  <a:gd name="T51" fmla="*/ 102 h 102"/>
                  <a:gd name="T52" fmla="*/ 19 w 53"/>
                  <a:gd name="T53" fmla="*/ 88 h 102"/>
                  <a:gd name="T54" fmla="*/ 14 w 53"/>
                  <a:gd name="T55" fmla="*/ 72 h 102"/>
                  <a:gd name="T56" fmla="*/ 12 w 53"/>
                  <a:gd name="T57" fmla="*/ 59 h 102"/>
                  <a:gd name="T58" fmla="*/ 17 w 53"/>
                  <a:gd name="T59" fmla="*/ 54 h 102"/>
                  <a:gd name="T60" fmla="*/ 15 w 53"/>
                  <a:gd name="T61" fmla="*/ 45 h 102"/>
                  <a:gd name="T62" fmla="*/ 11 w 53"/>
                  <a:gd name="T63" fmla="*/ 41 h 102"/>
                  <a:gd name="T64" fmla="*/ 4 w 53"/>
                  <a:gd name="T65" fmla="*/ 53 h 102"/>
                  <a:gd name="T66" fmla="*/ 5 w 53"/>
                  <a:gd name="T67" fmla="*/ 58 h 102"/>
                  <a:gd name="T68" fmla="*/ 9 w 53"/>
                  <a:gd name="T69" fmla="*/ 55 h 102"/>
                  <a:gd name="T70" fmla="*/ 4 w 53"/>
                  <a:gd name="T71" fmla="*/ 59 h 102"/>
                  <a:gd name="T72" fmla="*/ 6 w 53"/>
                  <a:gd name="T73" fmla="*/ 7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3" h="102">
                    <a:moveTo>
                      <a:pt x="6" y="74"/>
                    </a:moveTo>
                    <a:cubicBezTo>
                      <a:pt x="5" y="73"/>
                      <a:pt x="5" y="70"/>
                      <a:pt x="6" y="67"/>
                    </a:cubicBezTo>
                    <a:cubicBezTo>
                      <a:pt x="3" y="65"/>
                      <a:pt x="3" y="68"/>
                      <a:pt x="0" y="67"/>
                    </a:cubicBezTo>
                    <a:cubicBezTo>
                      <a:pt x="1" y="63"/>
                      <a:pt x="1" y="61"/>
                      <a:pt x="1" y="58"/>
                    </a:cubicBezTo>
                    <a:cubicBezTo>
                      <a:pt x="0" y="56"/>
                      <a:pt x="0" y="54"/>
                      <a:pt x="0" y="51"/>
                    </a:cubicBezTo>
                    <a:cubicBezTo>
                      <a:pt x="2" y="53"/>
                      <a:pt x="5" y="48"/>
                      <a:pt x="8" y="41"/>
                    </a:cubicBezTo>
                    <a:cubicBezTo>
                      <a:pt x="9" y="40"/>
                      <a:pt x="10" y="38"/>
                      <a:pt x="11" y="36"/>
                    </a:cubicBezTo>
                    <a:cubicBezTo>
                      <a:pt x="12" y="35"/>
                      <a:pt x="13" y="34"/>
                      <a:pt x="14" y="32"/>
                    </a:cubicBezTo>
                    <a:cubicBezTo>
                      <a:pt x="16" y="30"/>
                      <a:pt x="18" y="28"/>
                      <a:pt x="20" y="29"/>
                    </a:cubicBezTo>
                    <a:cubicBezTo>
                      <a:pt x="20" y="27"/>
                      <a:pt x="20" y="26"/>
                      <a:pt x="21" y="24"/>
                    </a:cubicBezTo>
                    <a:cubicBezTo>
                      <a:pt x="24" y="23"/>
                      <a:pt x="27" y="20"/>
                      <a:pt x="29" y="15"/>
                    </a:cubicBezTo>
                    <a:cubicBezTo>
                      <a:pt x="39" y="12"/>
                      <a:pt x="45" y="1"/>
                      <a:pt x="53" y="0"/>
                    </a:cubicBezTo>
                    <a:cubicBezTo>
                      <a:pt x="50" y="2"/>
                      <a:pt x="50" y="10"/>
                      <a:pt x="51" y="8"/>
                    </a:cubicBezTo>
                    <a:cubicBezTo>
                      <a:pt x="50" y="13"/>
                      <a:pt x="48" y="19"/>
                      <a:pt x="45" y="24"/>
                    </a:cubicBezTo>
                    <a:cubicBezTo>
                      <a:pt x="42" y="30"/>
                      <a:pt x="39" y="36"/>
                      <a:pt x="36" y="42"/>
                    </a:cubicBezTo>
                    <a:cubicBezTo>
                      <a:pt x="30" y="55"/>
                      <a:pt x="27" y="67"/>
                      <a:pt x="32" y="77"/>
                    </a:cubicBezTo>
                    <a:cubicBezTo>
                      <a:pt x="33" y="75"/>
                      <a:pt x="33" y="73"/>
                      <a:pt x="32" y="70"/>
                    </a:cubicBezTo>
                    <a:cubicBezTo>
                      <a:pt x="31" y="68"/>
                      <a:pt x="31" y="65"/>
                      <a:pt x="33" y="61"/>
                    </a:cubicBezTo>
                    <a:cubicBezTo>
                      <a:pt x="34" y="68"/>
                      <a:pt x="39" y="70"/>
                      <a:pt x="40" y="78"/>
                    </a:cubicBezTo>
                    <a:cubicBezTo>
                      <a:pt x="43" y="79"/>
                      <a:pt x="40" y="71"/>
                      <a:pt x="44" y="73"/>
                    </a:cubicBezTo>
                    <a:cubicBezTo>
                      <a:pt x="46" y="76"/>
                      <a:pt x="43" y="77"/>
                      <a:pt x="43" y="81"/>
                    </a:cubicBezTo>
                    <a:cubicBezTo>
                      <a:pt x="37" y="75"/>
                      <a:pt x="34" y="91"/>
                      <a:pt x="34" y="95"/>
                    </a:cubicBezTo>
                    <a:cubicBezTo>
                      <a:pt x="32" y="94"/>
                      <a:pt x="33" y="91"/>
                      <a:pt x="30" y="91"/>
                    </a:cubicBezTo>
                    <a:cubicBezTo>
                      <a:pt x="30" y="87"/>
                      <a:pt x="34" y="85"/>
                      <a:pt x="32" y="81"/>
                    </a:cubicBezTo>
                    <a:cubicBezTo>
                      <a:pt x="28" y="83"/>
                      <a:pt x="27" y="86"/>
                      <a:pt x="26" y="90"/>
                    </a:cubicBezTo>
                    <a:cubicBezTo>
                      <a:pt x="25" y="94"/>
                      <a:pt x="25" y="98"/>
                      <a:pt x="24" y="102"/>
                    </a:cubicBezTo>
                    <a:cubicBezTo>
                      <a:pt x="24" y="98"/>
                      <a:pt x="22" y="93"/>
                      <a:pt x="19" y="88"/>
                    </a:cubicBezTo>
                    <a:cubicBezTo>
                      <a:pt x="17" y="83"/>
                      <a:pt x="14" y="78"/>
                      <a:pt x="14" y="72"/>
                    </a:cubicBezTo>
                    <a:cubicBezTo>
                      <a:pt x="16" y="68"/>
                      <a:pt x="17" y="62"/>
                      <a:pt x="12" y="59"/>
                    </a:cubicBezTo>
                    <a:cubicBezTo>
                      <a:pt x="13" y="57"/>
                      <a:pt x="17" y="58"/>
                      <a:pt x="17" y="54"/>
                    </a:cubicBezTo>
                    <a:cubicBezTo>
                      <a:pt x="16" y="50"/>
                      <a:pt x="11" y="53"/>
                      <a:pt x="15" y="45"/>
                    </a:cubicBezTo>
                    <a:cubicBezTo>
                      <a:pt x="15" y="43"/>
                      <a:pt x="13" y="42"/>
                      <a:pt x="11" y="41"/>
                    </a:cubicBezTo>
                    <a:cubicBezTo>
                      <a:pt x="6" y="43"/>
                      <a:pt x="9" y="57"/>
                      <a:pt x="4" y="53"/>
                    </a:cubicBezTo>
                    <a:cubicBezTo>
                      <a:pt x="2" y="56"/>
                      <a:pt x="5" y="56"/>
                      <a:pt x="5" y="58"/>
                    </a:cubicBezTo>
                    <a:cubicBezTo>
                      <a:pt x="7" y="59"/>
                      <a:pt x="6" y="52"/>
                      <a:pt x="9" y="55"/>
                    </a:cubicBezTo>
                    <a:cubicBezTo>
                      <a:pt x="10" y="58"/>
                      <a:pt x="8" y="61"/>
                      <a:pt x="4" y="59"/>
                    </a:cubicBezTo>
                    <a:cubicBezTo>
                      <a:pt x="4" y="65"/>
                      <a:pt x="9" y="67"/>
                      <a:pt x="6" y="7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1" name="Freeform 271"/>
              <p:cNvSpPr>
                <a:spLocks/>
              </p:cNvSpPr>
              <p:nvPr/>
            </p:nvSpPr>
            <p:spPr bwMode="auto">
              <a:xfrm>
                <a:off x="1061" y="1335"/>
                <a:ext cx="12" cy="8"/>
              </a:xfrm>
              <a:custGeom>
                <a:avLst/>
                <a:gdLst>
                  <a:gd name="T0" fmla="*/ 3 w 9"/>
                  <a:gd name="T1" fmla="*/ 6 h 6"/>
                  <a:gd name="T2" fmla="*/ 4 w 9"/>
                  <a:gd name="T3" fmla="*/ 1 h 6"/>
                  <a:gd name="T4" fmla="*/ 9 w 9"/>
                  <a:gd name="T5" fmla="*/ 3 h 6"/>
                  <a:gd name="T6" fmla="*/ 3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0" y="5"/>
                      <a:pt x="5" y="3"/>
                      <a:pt x="4" y="1"/>
                    </a:cubicBezTo>
                    <a:cubicBezTo>
                      <a:pt x="7" y="0"/>
                      <a:pt x="7" y="1"/>
                      <a:pt x="9" y="3"/>
                    </a:cubicBezTo>
                    <a:cubicBezTo>
                      <a:pt x="6" y="3"/>
                      <a:pt x="4" y="1"/>
                      <a:pt x="3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2" name="Freeform 272"/>
              <p:cNvSpPr>
                <a:spLocks/>
              </p:cNvSpPr>
              <p:nvPr/>
            </p:nvSpPr>
            <p:spPr bwMode="auto">
              <a:xfrm>
                <a:off x="1075" y="1272"/>
                <a:ext cx="8" cy="16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1" y="8"/>
                      <a:pt x="3" y="4"/>
                      <a:pt x="6" y="0"/>
                    </a:cubicBezTo>
                    <a:cubicBezTo>
                      <a:pt x="6" y="1"/>
                      <a:pt x="4" y="12"/>
                      <a:pt x="0" y="1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3" name="Freeform 273"/>
              <p:cNvSpPr>
                <a:spLocks/>
              </p:cNvSpPr>
              <p:nvPr/>
            </p:nvSpPr>
            <p:spPr bwMode="auto">
              <a:xfrm>
                <a:off x="1014" y="1246"/>
                <a:ext cx="16" cy="23"/>
              </a:xfrm>
              <a:custGeom>
                <a:avLst/>
                <a:gdLst>
                  <a:gd name="T0" fmla="*/ 8 w 12"/>
                  <a:gd name="T1" fmla="*/ 0 h 17"/>
                  <a:gd name="T2" fmla="*/ 9 w 12"/>
                  <a:gd name="T3" fmla="*/ 8 h 17"/>
                  <a:gd name="T4" fmla="*/ 0 w 12"/>
                  <a:gd name="T5" fmla="*/ 17 h 17"/>
                  <a:gd name="T6" fmla="*/ 8 w 12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cubicBezTo>
                      <a:pt x="12" y="2"/>
                      <a:pt x="11" y="5"/>
                      <a:pt x="9" y="8"/>
                    </a:cubicBezTo>
                    <a:cubicBezTo>
                      <a:pt x="6" y="11"/>
                      <a:pt x="2" y="15"/>
                      <a:pt x="0" y="17"/>
                    </a:cubicBezTo>
                    <a:cubicBezTo>
                      <a:pt x="2" y="11"/>
                      <a:pt x="4" y="3"/>
                      <a:pt x="8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7" name="Freeform 274"/>
              <p:cNvSpPr>
                <a:spLocks/>
              </p:cNvSpPr>
              <p:nvPr/>
            </p:nvSpPr>
            <p:spPr bwMode="auto">
              <a:xfrm>
                <a:off x="1350" y="1351"/>
                <a:ext cx="10" cy="5"/>
              </a:xfrm>
              <a:custGeom>
                <a:avLst/>
                <a:gdLst>
                  <a:gd name="T0" fmla="*/ 0 w 8"/>
                  <a:gd name="T1" fmla="*/ 2 h 4"/>
                  <a:gd name="T2" fmla="*/ 6 w 8"/>
                  <a:gd name="T3" fmla="*/ 1 h 4"/>
                  <a:gd name="T4" fmla="*/ 0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cubicBezTo>
                      <a:pt x="0" y="0"/>
                      <a:pt x="5" y="2"/>
                      <a:pt x="6" y="1"/>
                    </a:cubicBezTo>
                    <a:cubicBezTo>
                      <a:pt x="8" y="1"/>
                      <a:pt x="4" y="4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8" name="Freeform 275"/>
              <p:cNvSpPr>
                <a:spLocks/>
              </p:cNvSpPr>
              <p:nvPr/>
            </p:nvSpPr>
            <p:spPr bwMode="auto">
              <a:xfrm>
                <a:off x="1588" y="1455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9" name="Freeform 276"/>
              <p:cNvSpPr>
                <a:spLocks/>
              </p:cNvSpPr>
              <p:nvPr/>
            </p:nvSpPr>
            <p:spPr bwMode="auto">
              <a:xfrm>
                <a:off x="1511" y="1395"/>
                <a:ext cx="8" cy="7"/>
              </a:xfrm>
              <a:custGeom>
                <a:avLst/>
                <a:gdLst>
                  <a:gd name="T0" fmla="*/ 2 w 6"/>
                  <a:gd name="T1" fmla="*/ 2 h 5"/>
                  <a:gd name="T2" fmla="*/ 4 w 6"/>
                  <a:gd name="T3" fmla="*/ 2 h 5"/>
                  <a:gd name="T4" fmla="*/ 6 w 6"/>
                  <a:gd name="T5" fmla="*/ 5 h 5"/>
                  <a:gd name="T6" fmla="*/ 2 w 6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cubicBezTo>
                      <a:pt x="0" y="0"/>
                      <a:pt x="4" y="3"/>
                      <a:pt x="4" y="2"/>
                    </a:cubicBezTo>
                    <a:cubicBezTo>
                      <a:pt x="5" y="3"/>
                      <a:pt x="6" y="4"/>
                      <a:pt x="6" y="5"/>
                    </a:cubicBezTo>
                    <a:cubicBezTo>
                      <a:pt x="4" y="3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0" name="Freeform 277"/>
              <p:cNvSpPr>
                <a:spLocks/>
              </p:cNvSpPr>
              <p:nvPr/>
            </p:nvSpPr>
            <p:spPr bwMode="auto">
              <a:xfrm>
                <a:off x="1588" y="145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1" name="Freeform 278"/>
              <p:cNvSpPr>
                <a:spLocks/>
              </p:cNvSpPr>
              <p:nvPr/>
            </p:nvSpPr>
            <p:spPr bwMode="auto">
              <a:xfrm>
                <a:off x="1587" y="145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2" name="Freeform 279"/>
              <p:cNvSpPr>
                <a:spLocks/>
              </p:cNvSpPr>
              <p:nvPr/>
            </p:nvSpPr>
            <p:spPr bwMode="auto">
              <a:xfrm>
                <a:off x="1564" y="1428"/>
                <a:ext cx="16" cy="18"/>
              </a:xfrm>
              <a:custGeom>
                <a:avLst/>
                <a:gdLst>
                  <a:gd name="T0" fmla="*/ 10 w 12"/>
                  <a:gd name="T1" fmla="*/ 12 h 14"/>
                  <a:gd name="T2" fmla="*/ 10 w 12"/>
                  <a:gd name="T3" fmla="*/ 11 h 14"/>
                  <a:gd name="T4" fmla="*/ 12 w 12"/>
                  <a:gd name="T5" fmla="*/ 13 h 14"/>
                  <a:gd name="T6" fmla="*/ 6 w 12"/>
                  <a:gd name="T7" fmla="*/ 7 h 14"/>
                  <a:gd name="T8" fmla="*/ 0 w 12"/>
                  <a:gd name="T9" fmla="*/ 0 h 14"/>
                  <a:gd name="T10" fmla="*/ 5 w 12"/>
                  <a:gd name="T11" fmla="*/ 4 h 14"/>
                  <a:gd name="T12" fmla="*/ 10 w 12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2"/>
                    </a:moveTo>
                    <a:cubicBezTo>
                      <a:pt x="10" y="12"/>
                      <a:pt x="9" y="10"/>
                      <a:pt x="10" y="11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0" y="11"/>
                      <a:pt x="8" y="9"/>
                      <a:pt x="6" y="7"/>
                    </a:cubicBezTo>
                    <a:cubicBezTo>
                      <a:pt x="4" y="4"/>
                      <a:pt x="2" y="2"/>
                      <a:pt x="0" y="0"/>
                    </a:cubicBezTo>
                    <a:cubicBezTo>
                      <a:pt x="2" y="1"/>
                      <a:pt x="3" y="2"/>
                      <a:pt x="5" y="4"/>
                    </a:cubicBezTo>
                    <a:cubicBezTo>
                      <a:pt x="4" y="4"/>
                      <a:pt x="4" y="4"/>
                      <a:pt x="10" y="1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3" name="Freeform 280"/>
              <p:cNvSpPr>
                <a:spLocks/>
              </p:cNvSpPr>
              <p:nvPr/>
            </p:nvSpPr>
            <p:spPr bwMode="auto">
              <a:xfrm>
                <a:off x="1542" y="1391"/>
                <a:ext cx="46" cy="66"/>
              </a:xfrm>
              <a:custGeom>
                <a:avLst/>
                <a:gdLst>
                  <a:gd name="T0" fmla="*/ 23 w 35"/>
                  <a:gd name="T1" fmla="*/ 22 h 50"/>
                  <a:gd name="T2" fmla="*/ 24 w 35"/>
                  <a:gd name="T3" fmla="*/ 25 h 50"/>
                  <a:gd name="T4" fmla="*/ 23 w 35"/>
                  <a:gd name="T5" fmla="*/ 22 h 50"/>
                  <a:gd name="T6" fmla="*/ 26 w 35"/>
                  <a:gd name="T7" fmla="*/ 28 h 50"/>
                  <a:gd name="T8" fmla="*/ 27 w 35"/>
                  <a:gd name="T9" fmla="*/ 32 h 50"/>
                  <a:gd name="T10" fmla="*/ 28 w 35"/>
                  <a:gd name="T11" fmla="*/ 36 h 50"/>
                  <a:gd name="T12" fmla="*/ 30 w 35"/>
                  <a:gd name="T13" fmla="*/ 40 h 50"/>
                  <a:gd name="T14" fmla="*/ 33 w 35"/>
                  <a:gd name="T15" fmla="*/ 46 h 50"/>
                  <a:gd name="T16" fmla="*/ 31 w 35"/>
                  <a:gd name="T17" fmla="*/ 42 h 50"/>
                  <a:gd name="T18" fmla="*/ 33 w 35"/>
                  <a:gd name="T19" fmla="*/ 47 h 50"/>
                  <a:gd name="T20" fmla="*/ 35 w 35"/>
                  <a:gd name="T21" fmla="*/ 50 h 50"/>
                  <a:gd name="T22" fmla="*/ 35 w 35"/>
                  <a:gd name="T23" fmla="*/ 50 h 50"/>
                  <a:gd name="T24" fmla="*/ 35 w 35"/>
                  <a:gd name="T25" fmla="*/ 50 h 50"/>
                  <a:gd name="T26" fmla="*/ 35 w 35"/>
                  <a:gd name="T27" fmla="*/ 50 h 50"/>
                  <a:gd name="T28" fmla="*/ 35 w 35"/>
                  <a:gd name="T29" fmla="*/ 50 h 50"/>
                  <a:gd name="T30" fmla="*/ 35 w 35"/>
                  <a:gd name="T31" fmla="*/ 50 h 50"/>
                  <a:gd name="T32" fmla="*/ 35 w 35"/>
                  <a:gd name="T33" fmla="*/ 49 h 50"/>
                  <a:gd name="T34" fmla="*/ 34 w 35"/>
                  <a:gd name="T35" fmla="*/ 48 h 50"/>
                  <a:gd name="T36" fmla="*/ 33 w 35"/>
                  <a:gd name="T37" fmla="*/ 47 h 50"/>
                  <a:gd name="T38" fmla="*/ 31 w 35"/>
                  <a:gd name="T39" fmla="*/ 42 h 50"/>
                  <a:gd name="T40" fmla="*/ 29 w 35"/>
                  <a:gd name="T41" fmla="*/ 38 h 50"/>
                  <a:gd name="T42" fmla="*/ 27 w 35"/>
                  <a:gd name="T43" fmla="*/ 35 h 50"/>
                  <a:gd name="T44" fmla="*/ 21 w 35"/>
                  <a:gd name="T45" fmla="*/ 26 h 50"/>
                  <a:gd name="T46" fmla="*/ 22 w 35"/>
                  <a:gd name="T47" fmla="*/ 27 h 50"/>
                  <a:gd name="T48" fmla="*/ 19 w 35"/>
                  <a:gd name="T49" fmla="*/ 23 h 50"/>
                  <a:gd name="T50" fmla="*/ 17 w 35"/>
                  <a:gd name="T51" fmla="*/ 20 h 50"/>
                  <a:gd name="T52" fmla="*/ 18 w 35"/>
                  <a:gd name="T53" fmla="*/ 22 h 50"/>
                  <a:gd name="T54" fmla="*/ 14 w 35"/>
                  <a:gd name="T55" fmla="*/ 18 h 50"/>
                  <a:gd name="T56" fmla="*/ 15 w 35"/>
                  <a:gd name="T57" fmla="*/ 20 h 50"/>
                  <a:gd name="T58" fmla="*/ 9 w 35"/>
                  <a:gd name="T59" fmla="*/ 12 h 50"/>
                  <a:gd name="T60" fmla="*/ 2 w 35"/>
                  <a:gd name="T61" fmla="*/ 5 h 50"/>
                  <a:gd name="T62" fmla="*/ 4 w 35"/>
                  <a:gd name="T63" fmla="*/ 3 h 50"/>
                  <a:gd name="T64" fmla="*/ 10 w 35"/>
                  <a:gd name="T65" fmla="*/ 7 h 50"/>
                  <a:gd name="T66" fmla="*/ 14 w 35"/>
                  <a:gd name="T67" fmla="*/ 12 h 50"/>
                  <a:gd name="T68" fmla="*/ 17 w 35"/>
                  <a:gd name="T69" fmla="*/ 18 h 50"/>
                  <a:gd name="T70" fmla="*/ 18 w 35"/>
                  <a:gd name="T71" fmla="*/ 18 h 50"/>
                  <a:gd name="T72" fmla="*/ 14 w 35"/>
                  <a:gd name="T73" fmla="*/ 0 h 50"/>
                  <a:gd name="T74" fmla="*/ 16 w 35"/>
                  <a:gd name="T75" fmla="*/ 3 h 50"/>
                  <a:gd name="T76" fmla="*/ 20 w 35"/>
                  <a:gd name="T77" fmla="*/ 15 h 50"/>
                  <a:gd name="T78" fmla="*/ 23 w 35"/>
                  <a:gd name="T7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0">
                    <a:moveTo>
                      <a:pt x="23" y="22"/>
                    </a:moveTo>
                    <a:cubicBezTo>
                      <a:pt x="21" y="20"/>
                      <a:pt x="23" y="23"/>
                      <a:pt x="24" y="25"/>
                    </a:cubicBezTo>
                    <a:cubicBezTo>
                      <a:pt x="22" y="21"/>
                      <a:pt x="24" y="23"/>
                      <a:pt x="23" y="22"/>
                    </a:cubicBezTo>
                    <a:cubicBezTo>
                      <a:pt x="24" y="24"/>
                      <a:pt x="25" y="24"/>
                      <a:pt x="26" y="28"/>
                    </a:cubicBezTo>
                    <a:cubicBezTo>
                      <a:pt x="26" y="28"/>
                      <a:pt x="24" y="25"/>
                      <a:pt x="27" y="32"/>
                    </a:cubicBezTo>
                    <a:cubicBezTo>
                      <a:pt x="28" y="34"/>
                      <a:pt x="28" y="35"/>
                      <a:pt x="28" y="36"/>
                    </a:cubicBezTo>
                    <a:cubicBezTo>
                      <a:pt x="28" y="36"/>
                      <a:pt x="29" y="38"/>
                      <a:pt x="30" y="40"/>
                    </a:cubicBezTo>
                    <a:cubicBezTo>
                      <a:pt x="33" y="45"/>
                      <a:pt x="33" y="46"/>
                      <a:pt x="33" y="46"/>
                    </a:cubicBezTo>
                    <a:cubicBezTo>
                      <a:pt x="33" y="46"/>
                      <a:pt x="32" y="43"/>
                      <a:pt x="31" y="42"/>
                    </a:cubicBezTo>
                    <a:cubicBezTo>
                      <a:pt x="33" y="45"/>
                      <a:pt x="33" y="45"/>
                      <a:pt x="33" y="47"/>
                    </a:cubicBezTo>
                    <a:cubicBezTo>
                      <a:pt x="34" y="48"/>
                      <a:pt x="34" y="49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49"/>
                      <a:pt x="35" y="49"/>
                    </a:cubicBezTo>
                    <a:cubicBezTo>
                      <a:pt x="34" y="49"/>
                      <a:pt x="34" y="48"/>
                      <a:pt x="34" y="48"/>
                    </a:cubicBezTo>
                    <a:cubicBezTo>
                      <a:pt x="34" y="48"/>
                      <a:pt x="34" y="47"/>
                      <a:pt x="33" y="47"/>
                    </a:cubicBezTo>
                    <a:cubicBezTo>
                      <a:pt x="33" y="46"/>
                      <a:pt x="32" y="43"/>
                      <a:pt x="31" y="42"/>
                    </a:cubicBezTo>
                    <a:cubicBezTo>
                      <a:pt x="30" y="41"/>
                      <a:pt x="29" y="39"/>
                      <a:pt x="29" y="38"/>
                    </a:cubicBezTo>
                    <a:cubicBezTo>
                      <a:pt x="28" y="37"/>
                      <a:pt x="27" y="36"/>
                      <a:pt x="27" y="35"/>
                    </a:cubicBezTo>
                    <a:cubicBezTo>
                      <a:pt x="25" y="31"/>
                      <a:pt x="23" y="28"/>
                      <a:pt x="21" y="26"/>
                    </a:cubicBezTo>
                    <a:cubicBezTo>
                      <a:pt x="21" y="26"/>
                      <a:pt x="22" y="28"/>
                      <a:pt x="22" y="27"/>
                    </a:cubicBezTo>
                    <a:cubicBezTo>
                      <a:pt x="20" y="25"/>
                      <a:pt x="20" y="24"/>
                      <a:pt x="19" y="23"/>
                    </a:cubicBezTo>
                    <a:cubicBezTo>
                      <a:pt x="20" y="25"/>
                      <a:pt x="20" y="26"/>
                      <a:pt x="17" y="20"/>
                    </a:cubicBezTo>
                    <a:cubicBezTo>
                      <a:pt x="17" y="20"/>
                      <a:pt x="16" y="19"/>
                      <a:pt x="18" y="22"/>
                    </a:cubicBezTo>
                    <a:cubicBezTo>
                      <a:pt x="17" y="21"/>
                      <a:pt x="15" y="19"/>
                      <a:pt x="14" y="18"/>
                    </a:cubicBezTo>
                    <a:cubicBezTo>
                      <a:pt x="14" y="17"/>
                      <a:pt x="16" y="21"/>
                      <a:pt x="15" y="20"/>
                    </a:cubicBezTo>
                    <a:cubicBezTo>
                      <a:pt x="12" y="15"/>
                      <a:pt x="13" y="17"/>
                      <a:pt x="9" y="12"/>
                    </a:cubicBezTo>
                    <a:cubicBezTo>
                      <a:pt x="11" y="16"/>
                      <a:pt x="6" y="9"/>
                      <a:pt x="2" y="5"/>
                    </a:cubicBezTo>
                    <a:cubicBezTo>
                      <a:pt x="0" y="0"/>
                      <a:pt x="2" y="1"/>
                      <a:pt x="4" y="3"/>
                    </a:cubicBezTo>
                    <a:cubicBezTo>
                      <a:pt x="6" y="5"/>
                      <a:pt x="9" y="8"/>
                      <a:pt x="10" y="7"/>
                    </a:cubicBezTo>
                    <a:cubicBezTo>
                      <a:pt x="13" y="13"/>
                      <a:pt x="15" y="14"/>
                      <a:pt x="14" y="12"/>
                    </a:cubicBezTo>
                    <a:cubicBezTo>
                      <a:pt x="15" y="13"/>
                      <a:pt x="16" y="15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6" y="13"/>
                      <a:pt x="12" y="3"/>
                      <a:pt x="14" y="0"/>
                    </a:cubicBezTo>
                    <a:cubicBezTo>
                      <a:pt x="16" y="4"/>
                      <a:pt x="15" y="2"/>
                      <a:pt x="16" y="3"/>
                    </a:cubicBezTo>
                    <a:cubicBezTo>
                      <a:pt x="16" y="6"/>
                      <a:pt x="18" y="11"/>
                      <a:pt x="20" y="15"/>
                    </a:cubicBezTo>
                    <a:cubicBezTo>
                      <a:pt x="20" y="16"/>
                      <a:pt x="22" y="19"/>
                      <a:pt x="23" y="2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4" name="Freeform 281"/>
              <p:cNvSpPr>
                <a:spLocks/>
              </p:cNvSpPr>
              <p:nvPr/>
            </p:nvSpPr>
            <p:spPr bwMode="auto">
              <a:xfrm>
                <a:off x="1614" y="1147"/>
                <a:ext cx="11" cy="21"/>
              </a:xfrm>
              <a:custGeom>
                <a:avLst/>
                <a:gdLst>
                  <a:gd name="T0" fmla="*/ 0 w 8"/>
                  <a:gd name="T1" fmla="*/ 6 h 16"/>
                  <a:gd name="T2" fmla="*/ 1 w 8"/>
                  <a:gd name="T3" fmla="*/ 2 h 16"/>
                  <a:gd name="T4" fmla="*/ 6 w 8"/>
                  <a:gd name="T5" fmla="*/ 1 h 16"/>
                  <a:gd name="T6" fmla="*/ 7 w 8"/>
                  <a:gd name="T7" fmla="*/ 6 h 16"/>
                  <a:gd name="T8" fmla="*/ 8 w 8"/>
                  <a:gd name="T9" fmla="*/ 10 h 16"/>
                  <a:gd name="T10" fmla="*/ 4 w 8"/>
                  <a:gd name="T11" fmla="*/ 16 h 16"/>
                  <a:gd name="T12" fmla="*/ 0 w 8"/>
                  <a:gd name="T13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3" y="3"/>
                      <a:pt x="4" y="0"/>
                      <a:pt x="6" y="1"/>
                    </a:cubicBezTo>
                    <a:cubicBezTo>
                      <a:pt x="6" y="3"/>
                      <a:pt x="6" y="8"/>
                      <a:pt x="7" y="6"/>
                    </a:cubicBezTo>
                    <a:cubicBezTo>
                      <a:pt x="8" y="7"/>
                      <a:pt x="4" y="11"/>
                      <a:pt x="8" y="10"/>
                    </a:cubicBezTo>
                    <a:cubicBezTo>
                      <a:pt x="8" y="14"/>
                      <a:pt x="5" y="12"/>
                      <a:pt x="4" y="16"/>
                    </a:cubicBezTo>
                    <a:cubicBezTo>
                      <a:pt x="3" y="10"/>
                      <a:pt x="2" y="9"/>
                      <a:pt x="0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5" name="Freeform 282"/>
              <p:cNvSpPr>
                <a:spLocks/>
              </p:cNvSpPr>
              <p:nvPr/>
            </p:nvSpPr>
            <p:spPr bwMode="auto">
              <a:xfrm>
                <a:off x="2295" y="1679"/>
                <a:ext cx="29" cy="59"/>
              </a:xfrm>
              <a:custGeom>
                <a:avLst/>
                <a:gdLst>
                  <a:gd name="T0" fmla="*/ 17 w 22"/>
                  <a:gd name="T1" fmla="*/ 6 h 45"/>
                  <a:gd name="T2" fmla="*/ 19 w 22"/>
                  <a:gd name="T3" fmla="*/ 20 h 45"/>
                  <a:gd name="T4" fmla="*/ 13 w 22"/>
                  <a:gd name="T5" fmla="*/ 21 h 45"/>
                  <a:gd name="T6" fmla="*/ 11 w 22"/>
                  <a:gd name="T7" fmla="*/ 23 h 45"/>
                  <a:gd name="T8" fmla="*/ 10 w 22"/>
                  <a:gd name="T9" fmla="*/ 37 h 45"/>
                  <a:gd name="T10" fmla="*/ 0 w 22"/>
                  <a:gd name="T11" fmla="*/ 45 h 45"/>
                  <a:gd name="T12" fmla="*/ 5 w 22"/>
                  <a:gd name="T13" fmla="*/ 32 h 45"/>
                  <a:gd name="T14" fmla="*/ 8 w 22"/>
                  <a:gd name="T15" fmla="*/ 21 h 45"/>
                  <a:gd name="T16" fmla="*/ 16 w 22"/>
                  <a:gd name="T17" fmla="*/ 14 h 45"/>
                  <a:gd name="T18" fmla="*/ 15 w 22"/>
                  <a:gd name="T19" fmla="*/ 9 h 45"/>
                  <a:gd name="T20" fmla="*/ 15 w 22"/>
                  <a:gd name="T21" fmla="*/ 2 h 45"/>
                  <a:gd name="T22" fmla="*/ 19 w 22"/>
                  <a:gd name="T23" fmla="*/ 0 h 45"/>
                  <a:gd name="T24" fmla="*/ 22 w 22"/>
                  <a:gd name="T25" fmla="*/ 3 h 45"/>
                  <a:gd name="T26" fmla="*/ 17 w 22"/>
                  <a:gd name="T27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45">
                    <a:moveTo>
                      <a:pt x="17" y="6"/>
                    </a:moveTo>
                    <a:cubicBezTo>
                      <a:pt x="19" y="9"/>
                      <a:pt x="17" y="16"/>
                      <a:pt x="19" y="20"/>
                    </a:cubicBezTo>
                    <a:cubicBezTo>
                      <a:pt x="18" y="23"/>
                      <a:pt x="15" y="22"/>
                      <a:pt x="13" y="21"/>
                    </a:cubicBezTo>
                    <a:cubicBezTo>
                      <a:pt x="13" y="23"/>
                      <a:pt x="13" y="24"/>
                      <a:pt x="11" y="23"/>
                    </a:cubicBezTo>
                    <a:cubicBezTo>
                      <a:pt x="13" y="28"/>
                      <a:pt x="9" y="31"/>
                      <a:pt x="10" y="37"/>
                    </a:cubicBezTo>
                    <a:cubicBezTo>
                      <a:pt x="6" y="39"/>
                      <a:pt x="2" y="39"/>
                      <a:pt x="0" y="45"/>
                    </a:cubicBezTo>
                    <a:cubicBezTo>
                      <a:pt x="1" y="40"/>
                      <a:pt x="3" y="36"/>
                      <a:pt x="5" y="32"/>
                    </a:cubicBezTo>
                    <a:cubicBezTo>
                      <a:pt x="7" y="28"/>
                      <a:pt x="9" y="24"/>
                      <a:pt x="8" y="21"/>
                    </a:cubicBezTo>
                    <a:cubicBezTo>
                      <a:pt x="11" y="19"/>
                      <a:pt x="14" y="18"/>
                      <a:pt x="16" y="14"/>
                    </a:cubicBezTo>
                    <a:cubicBezTo>
                      <a:pt x="16" y="12"/>
                      <a:pt x="15" y="11"/>
                      <a:pt x="15" y="9"/>
                    </a:cubicBezTo>
                    <a:cubicBezTo>
                      <a:pt x="14" y="7"/>
                      <a:pt x="14" y="5"/>
                      <a:pt x="15" y="2"/>
                    </a:cubicBezTo>
                    <a:cubicBezTo>
                      <a:pt x="17" y="3"/>
                      <a:pt x="19" y="3"/>
                      <a:pt x="19" y="0"/>
                    </a:cubicBezTo>
                    <a:cubicBezTo>
                      <a:pt x="20" y="1"/>
                      <a:pt x="21" y="2"/>
                      <a:pt x="22" y="3"/>
                    </a:cubicBezTo>
                    <a:cubicBezTo>
                      <a:pt x="21" y="4"/>
                      <a:pt x="18" y="5"/>
                      <a:pt x="17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9" name="Freeform 283"/>
              <p:cNvSpPr>
                <a:spLocks/>
              </p:cNvSpPr>
              <p:nvPr/>
            </p:nvSpPr>
            <p:spPr bwMode="auto">
              <a:xfrm>
                <a:off x="2013" y="1956"/>
                <a:ext cx="22" cy="13"/>
              </a:xfrm>
              <a:custGeom>
                <a:avLst/>
                <a:gdLst>
                  <a:gd name="T0" fmla="*/ 16 w 17"/>
                  <a:gd name="T1" fmla="*/ 0 h 10"/>
                  <a:gd name="T2" fmla="*/ 14 w 17"/>
                  <a:gd name="T3" fmla="*/ 6 h 10"/>
                  <a:gd name="T4" fmla="*/ 4 w 17"/>
                  <a:gd name="T5" fmla="*/ 10 h 10"/>
                  <a:gd name="T6" fmla="*/ 11 w 17"/>
                  <a:gd name="T7" fmla="*/ 0 h 10"/>
                  <a:gd name="T8" fmla="*/ 16 w 1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6" y="0"/>
                    </a:moveTo>
                    <a:cubicBezTo>
                      <a:pt x="15" y="2"/>
                      <a:pt x="17" y="4"/>
                      <a:pt x="14" y="6"/>
                    </a:cubicBezTo>
                    <a:cubicBezTo>
                      <a:pt x="11" y="2"/>
                      <a:pt x="7" y="7"/>
                      <a:pt x="4" y="10"/>
                    </a:cubicBezTo>
                    <a:cubicBezTo>
                      <a:pt x="0" y="7"/>
                      <a:pt x="9" y="4"/>
                      <a:pt x="11" y="0"/>
                    </a:cubicBezTo>
                    <a:cubicBezTo>
                      <a:pt x="12" y="0"/>
                      <a:pt x="14" y="3"/>
                      <a:pt x="1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0" name="Freeform 284"/>
              <p:cNvSpPr>
                <a:spLocks/>
              </p:cNvSpPr>
              <p:nvPr/>
            </p:nvSpPr>
            <p:spPr bwMode="auto">
              <a:xfrm>
                <a:off x="781" y="1373"/>
                <a:ext cx="50" cy="120"/>
              </a:xfrm>
              <a:custGeom>
                <a:avLst/>
                <a:gdLst>
                  <a:gd name="T0" fmla="*/ 23 w 38"/>
                  <a:gd name="T1" fmla="*/ 19 h 92"/>
                  <a:gd name="T2" fmla="*/ 28 w 38"/>
                  <a:gd name="T3" fmla="*/ 24 h 92"/>
                  <a:gd name="T4" fmla="*/ 20 w 38"/>
                  <a:gd name="T5" fmla="*/ 34 h 92"/>
                  <a:gd name="T6" fmla="*/ 34 w 38"/>
                  <a:gd name="T7" fmla="*/ 46 h 92"/>
                  <a:gd name="T8" fmla="*/ 36 w 38"/>
                  <a:gd name="T9" fmla="*/ 70 h 92"/>
                  <a:gd name="T10" fmla="*/ 33 w 38"/>
                  <a:gd name="T11" fmla="*/ 81 h 92"/>
                  <a:gd name="T12" fmla="*/ 28 w 38"/>
                  <a:gd name="T13" fmla="*/ 89 h 92"/>
                  <a:gd name="T14" fmla="*/ 11 w 38"/>
                  <a:gd name="T15" fmla="*/ 90 h 92"/>
                  <a:gd name="T16" fmla="*/ 2 w 38"/>
                  <a:gd name="T17" fmla="*/ 77 h 92"/>
                  <a:gd name="T18" fmla="*/ 6 w 38"/>
                  <a:gd name="T19" fmla="*/ 50 h 92"/>
                  <a:gd name="T20" fmla="*/ 9 w 38"/>
                  <a:gd name="T21" fmla="*/ 26 h 92"/>
                  <a:gd name="T22" fmla="*/ 16 w 38"/>
                  <a:gd name="T23" fmla="*/ 0 h 92"/>
                  <a:gd name="T24" fmla="*/ 23 w 38"/>
                  <a:gd name="T25" fmla="*/ 0 h 92"/>
                  <a:gd name="T26" fmla="*/ 26 w 38"/>
                  <a:gd name="T27" fmla="*/ 15 h 92"/>
                  <a:gd name="T28" fmla="*/ 23 w 38"/>
                  <a:gd name="T29" fmla="*/ 1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92">
                    <a:moveTo>
                      <a:pt x="23" y="19"/>
                    </a:moveTo>
                    <a:cubicBezTo>
                      <a:pt x="25" y="19"/>
                      <a:pt x="23" y="24"/>
                      <a:pt x="28" y="24"/>
                    </a:cubicBezTo>
                    <a:cubicBezTo>
                      <a:pt x="24" y="26"/>
                      <a:pt x="25" y="34"/>
                      <a:pt x="20" y="34"/>
                    </a:cubicBezTo>
                    <a:cubicBezTo>
                      <a:pt x="21" y="42"/>
                      <a:pt x="25" y="47"/>
                      <a:pt x="34" y="46"/>
                    </a:cubicBezTo>
                    <a:cubicBezTo>
                      <a:pt x="37" y="53"/>
                      <a:pt x="38" y="62"/>
                      <a:pt x="36" y="70"/>
                    </a:cubicBezTo>
                    <a:cubicBezTo>
                      <a:pt x="36" y="74"/>
                      <a:pt x="34" y="77"/>
                      <a:pt x="33" y="81"/>
                    </a:cubicBezTo>
                    <a:cubicBezTo>
                      <a:pt x="32" y="84"/>
                      <a:pt x="30" y="87"/>
                      <a:pt x="28" y="89"/>
                    </a:cubicBezTo>
                    <a:cubicBezTo>
                      <a:pt x="21" y="92"/>
                      <a:pt x="15" y="92"/>
                      <a:pt x="11" y="90"/>
                    </a:cubicBezTo>
                    <a:cubicBezTo>
                      <a:pt x="6" y="88"/>
                      <a:pt x="3" y="83"/>
                      <a:pt x="2" y="77"/>
                    </a:cubicBezTo>
                    <a:cubicBezTo>
                      <a:pt x="0" y="68"/>
                      <a:pt x="3" y="59"/>
                      <a:pt x="6" y="50"/>
                    </a:cubicBezTo>
                    <a:cubicBezTo>
                      <a:pt x="9" y="41"/>
                      <a:pt x="12" y="33"/>
                      <a:pt x="9" y="26"/>
                    </a:cubicBezTo>
                    <a:cubicBezTo>
                      <a:pt x="11" y="21"/>
                      <a:pt x="12" y="6"/>
                      <a:pt x="16" y="0"/>
                    </a:cubicBezTo>
                    <a:cubicBezTo>
                      <a:pt x="20" y="2"/>
                      <a:pt x="19" y="0"/>
                      <a:pt x="23" y="0"/>
                    </a:cubicBezTo>
                    <a:cubicBezTo>
                      <a:pt x="24" y="6"/>
                      <a:pt x="21" y="15"/>
                      <a:pt x="26" y="15"/>
                    </a:cubicBezTo>
                    <a:cubicBezTo>
                      <a:pt x="26" y="17"/>
                      <a:pt x="24" y="18"/>
                      <a:pt x="23" y="1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1" name="Freeform 285"/>
              <p:cNvSpPr>
                <a:spLocks/>
              </p:cNvSpPr>
              <p:nvPr/>
            </p:nvSpPr>
            <p:spPr bwMode="auto">
              <a:xfrm>
                <a:off x="1136" y="1676"/>
                <a:ext cx="4" cy="8"/>
              </a:xfrm>
              <a:custGeom>
                <a:avLst/>
                <a:gdLst>
                  <a:gd name="T0" fmla="*/ 3 w 3"/>
                  <a:gd name="T1" fmla="*/ 6 h 6"/>
                  <a:gd name="T2" fmla="*/ 2 w 3"/>
                  <a:gd name="T3" fmla="*/ 3 h 6"/>
                  <a:gd name="T4" fmla="*/ 0 w 3"/>
                  <a:gd name="T5" fmla="*/ 0 h 6"/>
                  <a:gd name="T6" fmla="*/ 1 w 3"/>
                  <a:gd name="T7" fmla="*/ 3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2" y="5"/>
                      <a:pt x="3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2" name="Freeform 286"/>
              <p:cNvSpPr>
                <a:spLocks/>
              </p:cNvSpPr>
              <p:nvPr/>
            </p:nvSpPr>
            <p:spPr bwMode="auto">
              <a:xfrm>
                <a:off x="1129" y="1670"/>
                <a:ext cx="4" cy="8"/>
              </a:xfrm>
              <a:custGeom>
                <a:avLst/>
                <a:gdLst>
                  <a:gd name="T0" fmla="*/ 3 w 3"/>
                  <a:gd name="T1" fmla="*/ 6 h 6"/>
                  <a:gd name="T2" fmla="*/ 0 w 3"/>
                  <a:gd name="T3" fmla="*/ 0 h 6"/>
                  <a:gd name="T4" fmla="*/ 3 w 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2" y="4"/>
                      <a:pt x="2" y="2"/>
                      <a:pt x="0" y="0"/>
                    </a:cubicBezTo>
                    <a:cubicBezTo>
                      <a:pt x="1" y="2"/>
                      <a:pt x="1" y="5"/>
                      <a:pt x="3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3" name="Freeform 287"/>
              <p:cNvSpPr>
                <a:spLocks/>
              </p:cNvSpPr>
              <p:nvPr/>
            </p:nvSpPr>
            <p:spPr bwMode="auto">
              <a:xfrm>
                <a:off x="1125" y="1649"/>
                <a:ext cx="4" cy="6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1 w 3"/>
                  <a:gd name="T5" fmla="*/ 4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3"/>
                      <a:pt x="1" y="3"/>
                      <a:pt x="0" y="0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2" y="5"/>
                      <a:pt x="2" y="4"/>
                      <a:pt x="3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4" name="Freeform 288"/>
              <p:cNvSpPr>
                <a:spLocks/>
              </p:cNvSpPr>
              <p:nvPr/>
            </p:nvSpPr>
            <p:spPr bwMode="auto">
              <a:xfrm>
                <a:off x="1125" y="1561"/>
                <a:ext cx="3" cy="9"/>
              </a:xfrm>
              <a:custGeom>
                <a:avLst/>
                <a:gdLst>
                  <a:gd name="T0" fmla="*/ 2 w 2"/>
                  <a:gd name="T1" fmla="*/ 7 h 7"/>
                  <a:gd name="T2" fmla="*/ 2 w 2"/>
                  <a:gd name="T3" fmla="*/ 4 h 7"/>
                  <a:gd name="T4" fmla="*/ 0 w 2"/>
                  <a:gd name="T5" fmla="*/ 0 h 7"/>
                  <a:gd name="T6" fmla="*/ 2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2" y="6"/>
                      <a:pt x="2" y="5"/>
                      <a:pt x="2" y="4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3"/>
                      <a:pt x="0" y="5"/>
                      <a:pt x="2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5" name="Freeform 289"/>
              <p:cNvSpPr>
                <a:spLocks/>
              </p:cNvSpPr>
              <p:nvPr/>
            </p:nvSpPr>
            <p:spPr bwMode="auto">
              <a:xfrm>
                <a:off x="1124" y="1657"/>
                <a:ext cx="4" cy="8"/>
              </a:xfrm>
              <a:custGeom>
                <a:avLst/>
                <a:gdLst>
                  <a:gd name="T0" fmla="*/ 2 w 3"/>
                  <a:gd name="T1" fmla="*/ 5 h 6"/>
                  <a:gd name="T2" fmla="*/ 0 w 3"/>
                  <a:gd name="T3" fmla="*/ 0 h 6"/>
                  <a:gd name="T4" fmla="*/ 1 w 3"/>
                  <a:gd name="T5" fmla="*/ 4 h 6"/>
                  <a:gd name="T6" fmla="*/ 2 w 3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5"/>
                    </a:moveTo>
                    <a:cubicBezTo>
                      <a:pt x="3" y="6"/>
                      <a:pt x="2" y="1"/>
                      <a:pt x="0" y="0"/>
                    </a:cubicBezTo>
                    <a:cubicBezTo>
                      <a:pt x="0" y="0"/>
                      <a:pt x="1" y="2"/>
                      <a:pt x="1" y="4"/>
                    </a:cubicBezTo>
                    <a:cubicBezTo>
                      <a:pt x="1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6" name="Freeform 290"/>
              <p:cNvSpPr>
                <a:spLocks/>
              </p:cNvSpPr>
              <p:nvPr/>
            </p:nvSpPr>
            <p:spPr bwMode="auto">
              <a:xfrm>
                <a:off x="1124" y="1552"/>
                <a:ext cx="2" cy="7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1 h 5"/>
                  <a:gd name="T4" fmla="*/ 0 w 2"/>
                  <a:gd name="T5" fmla="*/ 2 h 5"/>
                  <a:gd name="T6" fmla="*/ 1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7" name="Freeform 291"/>
              <p:cNvSpPr>
                <a:spLocks/>
              </p:cNvSpPr>
              <p:nvPr/>
            </p:nvSpPr>
            <p:spPr bwMode="auto">
              <a:xfrm>
                <a:off x="1111" y="1601"/>
                <a:ext cx="4" cy="9"/>
              </a:xfrm>
              <a:custGeom>
                <a:avLst/>
                <a:gdLst>
                  <a:gd name="T0" fmla="*/ 2 w 3"/>
                  <a:gd name="T1" fmla="*/ 6 h 7"/>
                  <a:gd name="T2" fmla="*/ 1 w 3"/>
                  <a:gd name="T3" fmla="*/ 0 h 7"/>
                  <a:gd name="T4" fmla="*/ 2 w 3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2" y="6"/>
                    </a:moveTo>
                    <a:cubicBezTo>
                      <a:pt x="3" y="7"/>
                      <a:pt x="2" y="2"/>
                      <a:pt x="1" y="0"/>
                    </a:cubicBezTo>
                    <a:cubicBezTo>
                      <a:pt x="0" y="2"/>
                      <a:pt x="3" y="4"/>
                      <a:pt x="2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8" name="Freeform 292"/>
              <p:cNvSpPr>
                <a:spLocks/>
              </p:cNvSpPr>
              <p:nvPr/>
            </p:nvSpPr>
            <p:spPr bwMode="auto">
              <a:xfrm>
                <a:off x="1117" y="1499"/>
                <a:ext cx="6" cy="26"/>
              </a:xfrm>
              <a:custGeom>
                <a:avLst/>
                <a:gdLst>
                  <a:gd name="T0" fmla="*/ 4 w 4"/>
                  <a:gd name="T1" fmla="*/ 20 h 20"/>
                  <a:gd name="T2" fmla="*/ 4 w 4"/>
                  <a:gd name="T3" fmla="*/ 18 h 20"/>
                  <a:gd name="T4" fmla="*/ 2 w 4"/>
                  <a:gd name="T5" fmla="*/ 14 h 20"/>
                  <a:gd name="T6" fmla="*/ 3 w 4"/>
                  <a:gd name="T7" fmla="*/ 8 h 20"/>
                  <a:gd name="T8" fmla="*/ 0 w 4"/>
                  <a:gd name="T9" fmla="*/ 0 h 20"/>
                  <a:gd name="T10" fmla="*/ 0 w 4"/>
                  <a:gd name="T11" fmla="*/ 6 h 20"/>
                  <a:gd name="T12" fmla="*/ 2 w 4"/>
                  <a:gd name="T13" fmla="*/ 10 h 20"/>
                  <a:gd name="T14" fmla="*/ 1 w 4"/>
                  <a:gd name="T15" fmla="*/ 11 h 20"/>
                  <a:gd name="T16" fmla="*/ 2 w 4"/>
                  <a:gd name="T17" fmla="*/ 17 h 20"/>
                  <a:gd name="T18" fmla="*/ 4 w 4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cubicBezTo>
                      <a:pt x="4" y="19"/>
                      <a:pt x="3" y="17"/>
                      <a:pt x="4" y="18"/>
                    </a:cubicBezTo>
                    <a:cubicBezTo>
                      <a:pt x="4" y="17"/>
                      <a:pt x="3" y="15"/>
                      <a:pt x="2" y="14"/>
                    </a:cubicBezTo>
                    <a:cubicBezTo>
                      <a:pt x="3" y="13"/>
                      <a:pt x="3" y="11"/>
                      <a:pt x="3" y="8"/>
                    </a:cubicBezTo>
                    <a:cubicBezTo>
                      <a:pt x="1" y="8"/>
                      <a:pt x="1" y="3"/>
                      <a:pt x="0" y="0"/>
                    </a:cubicBezTo>
                    <a:cubicBezTo>
                      <a:pt x="0" y="2"/>
                      <a:pt x="1" y="4"/>
                      <a:pt x="0" y="6"/>
                    </a:cubicBezTo>
                    <a:cubicBezTo>
                      <a:pt x="1" y="6"/>
                      <a:pt x="1" y="7"/>
                      <a:pt x="2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2" y="13"/>
                      <a:pt x="2" y="15"/>
                      <a:pt x="2" y="17"/>
                    </a:cubicBezTo>
                    <a:cubicBezTo>
                      <a:pt x="2" y="18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79" name="Freeform 293"/>
              <p:cNvSpPr>
                <a:spLocks/>
              </p:cNvSpPr>
              <p:nvPr/>
            </p:nvSpPr>
            <p:spPr bwMode="auto">
              <a:xfrm>
                <a:off x="1109" y="1589"/>
                <a:ext cx="3" cy="8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3 h 6"/>
                  <a:gd name="T4" fmla="*/ 0 w 2"/>
                  <a:gd name="T5" fmla="*/ 1 h 6"/>
                  <a:gd name="T6" fmla="*/ 2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1" y="2"/>
                      <a:pt x="0" y="1"/>
                    </a:cubicBezTo>
                    <a:cubicBezTo>
                      <a:pt x="0" y="0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294"/>
              <p:cNvSpPr>
                <a:spLocks/>
              </p:cNvSpPr>
              <p:nvPr/>
            </p:nvSpPr>
            <p:spPr bwMode="auto">
              <a:xfrm>
                <a:off x="1098" y="1578"/>
                <a:ext cx="2" cy="8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1" y="2"/>
                      <a:pt x="0" y="0"/>
                    </a:cubicBezTo>
                    <a:cubicBezTo>
                      <a:pt x="0" y="2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295"/>
              <p:cNvSpPr>
                <a:spLocks/>
              </p:cNvSpPr>
              <p:nvPr/>
            </p:nvSpPr>
            <p:spPr bwMode="auto">
              <a:xfrm>
                <a:off x="1124" y="1444"/>
                <a:ext cx="1" cy="8"/>
              </a:xfrm>
              <a:custGeom>
                <a:avLst/>
                <a:gdLst>
                  <a:gd name="T0" fmla="*/ 1 w 1"/>
                  <a:gd name="T1" fmla="*/ 6 h 6"/>
                  <a:gd name="T2" fmla="*/ 0 w 1"/>
                  <a:gd name="T3" fmla="*/ 0 h 6"/>
                  <a:gd name="T4" fmla="*/ 1 w 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1" y="4"/>
                      <a:pt x="1" y="1"/>
                      <a:pt x="0" y="0"/>
                    </a:cubicBezTo>
                    <a:cubicBezTo>
                      <a:pt x="0" y="2"/>
                      <a:pt x="0" y="4"/>
                      <a:pt x="1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296"/>
              <p:cNvSpPr>
                <a:spLocks/>
              </p:cNvSpPr>
              <p:nvPr/>
            </p:nvSpPr>
            <p:spPr bwMode="auto">
              <a:xfrm>
                <a:off x="1092" y="1550"/>
                <a:ext cx="3" cy="9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1" y="4"/>
                      <a:pt x="2" y="2"/>
                      <a:pt x="0" y="0"/>
                    </a:cubicBezTo>
                    <a:cubicBezTo>
                      <a:pt x="1" y="2"/>
                      <a:pt x="1" y="4"/>
                      <a:pt x="2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297"/>
              <p:cNvSpPr>
                <a:spLocks/>
              </p:cNvSpPr>
              <p:nvPr/>
            </p:nvSpPr>
            <p:spPr bwMode="auto">
              <a:xfrm>
                <a:off x="1103" y="1453"/>
                <a:ext cx="3" cy="10"/>
              </a:xfrm>
              <a:custGeom>
                <a:avLst/>
                <a:gdLst>
                  <a:gd name="T0" fmla="*/ 1 w 2"/>
                  <a:gd name="T1" fmla="*/ 7 h 8"/>
                  <a:gd name="T2" fmla="*/ 0 w 2"/>
                  <a:gd name="T3" fmla="*/ 0 h 8"/>
                  <a:gd name="T4" fmla="*/ 0 w 2"/>
                  <a:gd name="T5" fmla="*/ 3 h 8"/>
                  <a:gd name="T6" fmla="*/ 1 w 2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7"/>
                    </a:moveTo>
                    <a:cubicBezTo>
                      <a:pt x="2" y="4"/>
                      <a:pt x="1" y="4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0" y="8"/>
                      <a:pt x="1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298"/>
              <p:cNvSpPr>
                <a:spLocks/>
              </p:cNvSpPr>
              <p:nvPr/>
            </p:nvSpPr>
            <p:spPr bwMode="auto">
              <a:xfrm>
                <a:off x="1085" y="1525"/>
                <a:ext cx="1" cy="11"/>
              </a:xfrm>
              <a:custGeom>
                <a:avLst/>
                <a:gdLst>
                  <a:gd name="T0" fmla="*/ 1 w 1"/>
                  <a:gd name="T1" fmla="*/ 1 h 9"/>
                  <a:gd name="T2" fmla="*/ 0 w 1"/>
                  <a:gd name="T3" fmla="*/ 7 h 9"/>
                  <a:gd name="T4" fmla="*/ 1 w 1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1" y="1"/>
                    </a:moveTo>
                    <a:cubicBezTo>
                      <a:pt x="0" y="0"/>
                      <a:pt x="0" y="6"/>
                      <a:pt x="0" y="7"/>
                    </a:cubicBezTo>
                    <a:cubicBezTo>
                      <a:pt x="1" y="9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299"/>
              <p:cNvSpPr>
                <a:spLocks/>
              </p:cNvSpPr>
              <p:nvPr/>
            </p:nvSpPr>
            <p:spPr bwMode="auto">
              <a:xfrm>
                <a:off x="1083" y="1484"/>
                <a:ext cx="2" cy="15"/>
              </a:xfrm>
              <a:custGeom>
                <a:avLst/>
                <a:gdLst>
                  <a:gd name="T0" fmla="*/ 1 w 1"/>
                  <a:gd name="T1" fmla="*/ 7 h 11"/>
                  <a:gd name="T2" fmla="*/ 0 w 1"/>
                  <a:gd name="T3" fmla="*/ 0 h 11"/>
                  <a:gd name="T4" fmla="*/ 0 w 1"/>
                  <a:gd name="T5" fmla="*/ 4 h 11"/>
                  <a:gd name="T6" fmla="*/ 0 w 1"/>
                  <a:gd name="T7" fmla="*/ 8 h 11"/>
                  <a:gd name="T8" fmla="*/ 1 w 1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1">
                    <a:moveTo>
                      <a:pt x="1" y="7"/>
                    </a:moveTo>
                    <a:cubicBezTo>
                      <a:pt x="0" y="4"/>
                      <a:pt x="1" y="2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11"/>
                      <a:pt x="0" y="4"/>
                      <a:pt x="1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300"/>
              <p:cNvSpPr>
                <a:spLocks/>
              </p:cNvSpPr>
              <p:nvPr/>
            </p:nvSpPr>
            <p:spPr bwMode="auto">
              <a:xfrm>
                <a:off x="1121" y="1386"/>
                <a:ext cx="3" cy="9"/>
              </a:xfrm>
              <a:custGeom>
                <a:avLst/>
                <a:gdLst>
                  <a:gd name="T0" fmla="*/ 0 w 2"/>
                  <a:gd name="T1" fmla="*/ 6 h 7"/>
                  <a:gd name="T2" fmla="*/ 2 w 2"/>
                  <a:gd name="T3" fmla="*/ 1 h 7"/>
                  <a:gd name="T4" fmla="*/ 0 w 2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6"/>
                    </a:moveTo>
                    <a:cubicBezTo>
                      <a:pt x="1" y="7"/>
                      <a:pt x="1" y="2"/>
                      <a:pt x="2" y="1"/>
                    </a:cubicBezTo>
                    <a:cubicBezTo>
                      <a:pt x="1" y="0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301"/>
              <p:cNvSpPr>
                <a:spLocks/>
              </p:cNvSpPr>
              <p:nvPr/>
            </p:nvSpPr>
            <p:spPr bwMode="auto">
              <a:xfrm>
                <a:off x="1115" y="1386"/>
                <a:ext cx="4" cy="8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5 h 6"/>
                  <a:gd name="T4" fmla="*/ 2 w 3"/>
                  <a:gd name="T5" fmla="*/ 5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0" y="1"/>
                      <a:pt x="1" y="3"/>
                      <a:pt x="0" y="5"/>
                    </a:cubicBezTo>
                    <a:cubicBezTo>
                      <a:pt x="0" y="6"/>
                      <a:pt x="1" y="6"/>
                      <a:pt x="2" y="5"/>
                    </a:cubicBezTo>
                    <a:cubicBezTo>
                      <a:pt x="1" y="3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302"/>
              <p:cNvSpPr>
                <a:spLocks/>
              </p:cNvSpPr>
              <p:nvPr/>
            </p:nvSpPr>
            <p:spPr bwMode="auto">
              <a:xfrm>
                <a:off x="1143" y="1333"/>
                <a:ext cx="3" cy="9"/>
              </a:xfrm>
              <a:custGeom>
                <a:avLst/>
                <a:gdLst>
                  <a:gd name="T0" fmla="*/ 0 w 2"/>
                  <a:gd name="T1" fmla="*/ 7 h 7"/>
                  <a:gd name="T2" fmla="*/ 2 w 2"/>
                  <a:gd name="T3" fmla="*/ 0 h 7"/>
                  <a:gd name="T4" fmla="*/ 0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1" y="5"/>
                      <a:pt x="2" y="3"/>
                      <a:pt x="2" y="0"/>
                    </a:cubicBezTo>
                    <a:cubicBezTo>
                      <a:pt x="1" y="2"/>
                      <a:pt x="0" y="5"/>
                      <a:pt x="0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303"/>
              <p:cNvSpPr>
                <a:spLocks/>
              </p:cNvSpPr>
              <p:nvPr/>
            </p:nvSpPr>
            <p:spPr bwMode="auto">
              <a:xfrm>
                <a:off x="1068" y="1506"/>
                <a:ext cx="2" cy="11"/>
              </a:xfrm>
              <a:custGeom>
                <a:avLst/>
                <a:gdLst>
                  <a:gd name="T0" fmla="*/ 1 w 2"/>
                  <a:gd name="T1" fmla="*/ 8 h 8"/>
                  <a:gd name="T2" fmla="*/ 2 w 2"/>
                  <a:gd name="T3" fmla="*/ 3 h 8"/>
                  <a:gd name="T4" fmla="*/ 0 w 2"/>
                  <a:gd name="T5" fmla="*/ 4 h 8"/>
                  <a:gd name="T6" fmla="*/ 1 w 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cubicBezTo>
                      <a:pt x="2" y="6"/>
                      <a:pt x="1" y="5"/>
                      <a:pt x="2" y="3"/>
                    </a:cubicBezTo>
                    <a:cubicBezTo>
                      <a:pt x="1" y="0"/>
                      <a:pt x="1" y="2"/>
                      <a:pt x="0" y="4"/>
                    </a:cubicBezTo>
                    <a:cubicBezTo>
                      <a:pt x="1" y="5"/>
                      <a:pt x="1" y="7"/>
                      <a:pt x="1" y="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304"/>
              <p:cNvSpPr>
                <a:spLocks/>
              </p:cNvSpPr>
              <p:nvPr/>
            </p:nvSpPr>
            <p:spPr bwMode="auto">
              <a:xfrm>
                <a:off x="1073" y="1482"/>
                <a:ext cx="2" cy="9"/>
              </a:xfrm>
              <a:custGeom>
                <a:avLst/>
                <a:gdLst>
                  <a:gd name="T0" fmla="*/ 1 w 2"/>
                  <a:gd name="T1" fmla="*/ 7 h 7"/>
                  <a:gd name="T2" fmla="*/ 2 w 2"/>
                  <a:gd name="T3" fmla="*/ 1 h 7"/>
                  <a:gd name="T4" fmla="*/ 1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cubicBezTo>
                      <a:pt x="2" y="5"/>
                      <a:pt x="2" y="3"/>
                      <a:pt x="2" y="1"/>
                    </a:cubicBezTo>
                    <a:cubicBezTo>
                      <a:pt x="1" y="0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305"/>
              <p:cNvSpPr>
                <a:spLocks/>
              </p:cNvSpPr>
              <p:nvPr/>
            </p:nvSpPr>
            <p:spPr bwMode="auto">
              <a:xfrm>
                <a:off x="1065" y="1466"/>
                <a:ext cx="4" cy="33"/>
              </a:xfrm>
              <a:custGeom>
                <a:avLst/>
                <a:gdLst>
                  <a:gd name="T0" fmla="*/ 3 w 3"/>
                  <a:gd name="T1" fmla="*/ 23 h 25"/>
                  <a:gd name="T2" fmla="*/ 3 w 3"/>
                  <a:gd name="T3" fmla="*/ 21 h 25"/>
                  <a:gd name="T4" fmla="*/ 3 w 3"/>
                  <a:gd name="T5" fmla="*/ 19 h 25"/>
                  <a:gd name="T6" fmla="*/ 3 w 3"/>
                  <a:gd name="T7" fmla="*/ 17 h 25"/>
                  <a:gd name="T8" fmla="*/ 3 w 3"/>
                  <a:gd name="T9" fmla="*/ 12 h 25"/>
                  <a:gd name="T10" fmla="*/ 3 w 3"/>
                  <a:gd name="T11" fmla="*/ 3 h 25"/>
                  <a:gd name="T12" fmla="*/ 1 w 3"/>
                  <a:gd name="T13" fmla="*/ 0 h 25"/>
                  <a:gd name="T14" fmla="*/ 1 w 3"/>
                  <a:gd name="T15" fmla="*/ 5 h 25"/>
                  <a:gd name="T16" fmla="*/ 0 w 3"/>
                  <a:gd name="T17" fmla="*/ 9 h 25"/>
                  <a:gd name="T18" fmla="*/ 2 w 3"/>
                  <a:gd name="T19" fmla="*/ 16 h 25"/>
                  <a:gd name="T20" fmla="*/ 1 w 3"/>
                  <a:gd name="T21" fmla="*/ 21 h 25"/>
                  <a:gd name="T22" fmla="*/ 3 w 3"/>
                  <a:gd name="T2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5">
                    <a:moveTo>
                      <a:pt x="3" y="23"/>
                    </a:moveTo>
                    <a:cubicBezTo>
                      <a:pt x="3" y="22"/>
                      <a:pt x="3" y="22"/>
                      <a:pt x="3" y="21"/>
                    </a:cubicBezTo>
                    <a:cubicBezTo>
                      <a:pt x="3" y="21"/>
                      <a:pt x="3" y="20"/>
                      <a:pt x="3" y="19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3" y="15"/>
                      <a:pt x="3" y="14"/>
                      <a:pt x="3" y="12"/>
                    </a:cubicBezTo>
                    <a:cubicBezTo>
                      <a:pt x="3" y="9"/>
                      <a:pt x="3" y="6"/>
                      <a:pt x="3" y="3"/>
                    </a:cubicBezTo>
                    <a:cubicBezTo>
                      <a:pt x="2" y="0"/>
                      <a:pt x="1" y="2"/>
                      <a:pt x="1" y="0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1" y="8"/>
                      <a:pt x="0" y="6"/>
                      <a:pt x="0" y="9"/>
                    </a:cubicBezTo>
                    <a:cubicBezTo>
                      <a:pt x="2" y="9"/>
                      <a:pt x="1" y="14"/>
                      <a:pt x="2" y="16"/>
                    </a:cubicBezTo>
                    <a:cubicBezTo>
                      <a:pt x="1" y="18"/>
                      <a:pt x="2" y="19"/>
                      <a:pt x="1" y="21"/>
                    </a:cubicBezTo>
                    <a:cubicBezTo>
                      <a:pt x="2" y="25"/>
                      <a:pt x="2" y="19"/>
                      <a:pt x="3" y="2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306"/>
              <p:cNvSpPr>
                <a:spLocks/>
              </p:cNvSpPr>
              <p:nvPr/>
            </p:nvSpPr>
            <p:spPr bwMode="auto">
              <a:xfrm>
                <a:off x="1125" y="1338"/>
                <a:ext cx="5" cy="10"/>
              </a:xfrm>
              <a:custGeom>
                <a:avLst/>
                <a:gdLst>
                  <a:gd name="T0" fmla="*/ 2 w 4"/>
                  <a:gd name="T1" fmla="*/ 5 h 8"/>
                  <a:gd name="T2" fmla="*/ 2 w 4"/>
                  <a:gd name="T3" fmla="*/ 2 h 8"/>
                  <a:gd name="T4" fmla="*/ 1 w 4"/>
                  <a:gd name="T5" fmla="*/ 5 h 8"/>
                  <a:gd name="T6" fmla="*/ 2 w 4"/>
                  <a:gd name="T7" fmla="*/ 7 h 8"/>
                  <a:gd name="T8" fmla="*/ 4 w 4"/>
                  <a:gd name="T9" fmla="*/ 2 h 8"/>
                  <a:gd name="T10" fmla="*/ 2 w 4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2" y="5"/>
                    </a:moveTo>
                    <a:cubicBezTo>
                      <a:pt x="1" y="7"/>
                      <a:pt x="2" y="3"/>
                      <a:pt x="2" y="2"/>
                    </a:cubicBezTo>
                    <a:cubicBezTo>
                      <a:pt x="1" y="0"/>
                      <a:pt x="2" y="4"/>
                      <a:pt x="1" y="5"/>
                    </a:cubicBezTo>
                    <a:cubicBezTo>
                      <a:pt x="0" y="8"/>
                      <a:pt x="1" y="6"/>
                      <a:pt x="2" y="7"/>
                    </a:cubicBezTo>
                    <a:cubicBezTo>
                      <a:pt x="2" y="6"/>
                      <a:pt x="3" y="4"/>
                      <a:pt x="4" y="2"/>
                    </a:cubicBezTo>
                    <a:cubicBezTo>
                      <a:pt x="4" y="0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307"/>
              <p:cNvSpPr>
                <a:spLocks/>
              </p:cNvSpPr>
              <p:nvPr/>
            </p:nvSpPr>
            <p:spPr bwMode="auto">
              <a:xfrm>
                <a:off x="1049" y="1555"/>
                <a:ext cx="3" cy="10"/>
              </a:xfrm>
              <a:custGeom>
                <a:avLst/>
                <a:gdLst>
                  <a:gd name="T0" fmla="*/ 1 w 2"/>
                  <a:gd name="T1" fmla="*/ 8 h 8"/>
                  <a:gd name="T2" fmla="*/ 0 w 2"/>
                  <a:gd name="T3" fmla="*/ 0 h 8"/>
                  <a:gd name="T4" fmla="*/ 1 w 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cubicBezTo>
                      <a:pt x="1" y="5"/>
                      <a:pt x="2" y="3"/>
                      <a:pt x="0" y="0"/>
                    </a:cubicBezTo>
                    <a:cubicBezTo>
                      <a:pt x="0" y="3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308"/>
              <p:cNvSpPr>
                <a:spLocks/>
              </p:cNvSpPr>
              <p:nvPr/>
            </p:nvSpPr>
            <p:spPr bwMode="auto">
              <a:xfrm>
                <a:off x="1047" y="1559"/>
                <a:ext cx="4" cy="9"/>
              </a:xfrm>
              <a:custGeom>
                <a:avLst/>
                <a:gdLst>
                  <a:gd name="T0" fmla="*/ 2 w 3"/>
                  <a:gd name="T1" fmla="*/ 6 h 7"/>
                  <a:gd name="T2" fmla="*/ 1 w 3"/>
                  <a:gd name="T3" fmla="*/ 0 h 7"/>
                  <a:gd name="T4" fmla="*/ 2 w 3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2" y="6"/>
                    </a:moveTo>
                    <a:cubicBezTo>
                      <a:pt x="3" y="7"/>
                      <a:pt x="2" y="2"/>
                      <a:pt x="1" y="0"/>
                    </a:cubicBezTo>
                    <a:cubicBezTo>
                      <a:pt x="0" y="2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309"/>
              <p:cNvSpPr>
                <a:spLocks/>
              </p:cNvSpPr>
              <p:nvPr/>
            </p:nvSpPr>
            <p:spPr bwMode="auto">
              <a:xfrm>
                <a:off x="1045" y="1548"/>
                <a:ext cx="3" cy="7"/>
              </a:xfrm>
              <a:custGeom>
                <a:avLst/>
                <a:gdLst>
                  <a:gd name="T0" fmla="*/ 2 w 2"/>
                  <a:gd name="T1" fmla="*/ 3 h 5"/>
                  <a:gd name="T2" fmla="*/ 0 w 2"/>
                  <a:gd name="T3" fmla="*/ 0 h 5"/>
                  <a:gd name="T4" fmla="*/ 1 w 2"/>
                  <a:gd name="T5" fmla="*/ 4 h 5"/>
                  <a:gd name="T6" fmla="*/ 2 w 2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1"/>
                      <a:pt x="1" y="2"/>
                      <a:pt x="0" y="0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310"/>
              <p:cNvSpPr>
                <a:spLocks/>
              </p:cNvSpPr>
              <p:nvPr/>
            </p:nvSpPr>
            <p:spPr bwMode="auto">
              <a:xfrm>
                <a:off x="1130" y="1322"/>
                <a:ext cx="4" cy="13"/>
              </a:xfrm>
              <a:custGeom>
                <a:avLst/>
                <a:gdLst>
                  <a:gd name="T0" fmla="*/ 0 w 3"/>
                  <a:gd name="T1" fmla="*/ 9 h 10"/>
                  <a:gd name="T2" fmla="*/ 1 w 3"/>
                  <a:gd name="T3" fmla="*/ 7 h 10"/>
                  <a:gd name="T4" fmla="*/ 3 w 3"/>
                  <a:gd name="T5" fmla="*/ 2 h 10"/>
                  <a:gd name="T6" fmla="*/ 0 w 3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9"/>
                    </a:moveTo>
                    <a:cubicBezTo>
                      <a:pt x="0" y="10"/>
                      <a:pt x="1" y="8"/>
                      <a:pt x="1" y="7"/>
                    </a:cubicBezTo>
                    <a:cubicBezTo>
                      <a:pt x="2" y="5"/>
                      <a:pt x="2" y="3"/>
                      <a:pt x="3" y="2"/>
                    </a:cubicBezTo>
                    <a:cubicBezTo>
                      <a:pt x="2" y="0"/>
                      <a:pt x="0" y="7"/>
                      <a:pt x="0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311"/>
              <p:cNvSpPr>
                <a:spLocks/>
              </p:cNvSpPr>
              <p:nvPr/>
            </p:nvSpPr>
            <p:spPr bwMode="auto">
              <a:xfrm>
                <a:off x="1032" y="1577"/>
                <a:ext cx="4" cy="14"/>
              </a:xfrm>
              <a:custGeom>
                <a:avLst/>
                <a:gdLst>
                  <a:gd name="T0" fmla="*/ 3 w 3"/>
                  <a:gd name="T1" fmla="*/ 11 h 11"/>
                  <a:gd name="T2" fmla="*/ 0 w 3"/>
                  <a:gd name="T3" fmla="*/ 0 h 11"/>
                  <a:gd name="T4" fmla="*/ 3 w 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1">
                    <a:moveTo>
                      <a:pt x="3" y="11"/>
                    </a:moveTo>
                    <a:cubicBezTo>
                      <a:pt x="3" y="8"/>
                      <a:pt x="2" y="5"/>
                      <a:pt x="0" y="0"/>
                    </a:cubicBezTo>
                    <a:cubicBezTo>
                      <a:pt x="1" y="4"/>
                      <a:pt x="1" y="7"/>
                      <a:pt x="3" y="1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312"/>
              <p:cNvSpPr>
                <a:spLocks/>
              </p:cNvSpPr>
              <p:nvPr/>
            </p:nvSpPr>
            <p:spPr bwMode="auto">
              <a:xfrm>
                <a:off x="1138" y="1303"/>
                <a:ext cx="4" cy="6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1" y="5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313"/>
              <p:cNvSpPr>
                <a:spLocks/>
              </p:cNvSpPr>
              <p:nvPr/>
            </p:nvSpPr>
            <p:spPr bwMode="auto">
              <a:xfrm>
                <a:off x="1049" y="1475"/>
                <a:ext cx="3" cy="14"/>
              </a:xfrm>
              <a:custGeom>
                <a:avLst/>
                <a:gdLst>
                  <a:gd name="T0" fmla="*/ 1 w 2"/>
                  <a:gd name="T1" fmla="*/ 11 h 11"/>
                  <a:gd name="T2" fmla="*/ 0 w 2"/>
                  <a:gd name="T3" fmla="*/ 4 h 11"/>
                  <a:gd name="T4" fmla="*/ 1 w 2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1" y="11"/>
                    </a:moveTo>
                    <a:cubicBezTo>
                      <a:pt x="2" y="9"/>
                      <a:pt x="1" y="0"/>
                      <a:pt x="0" y="4"/>
                    </a:cubicBezTo>
                    <a:cubicBezTo>
                      <a:pt x="1" y="7"/>
                      <a:pt x="0" y="9"/>
                      <a:pt x="1" y="1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314"/>
              <p:cNvSpPr>
                <a:spLocks/>
              </p:cNvSpPr>
              <p:nvPr/>
            </p:nvSpPr>
            <p:spPr bwMode="auto">
              <a:xfrm>
                <a:off x="1069" y="1410"/>
                <a:ext cx="3" cy="13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6 h 10"/>
                  <a:gd name="T4" fmla="*/ 2 w 2"/>
                  <a:gd name="T5" fmla="*/ 0 h 10"/>
                  <a:gd name="T6" fmla="*/ 1 w 2"/>
                  <a:gd name="T7" fmla="*/ 0 h 10"/>
                  <a:gd name="T8" fmla="*/ 1 w 2"/>
                  <a:gd name="T9" fmla="*/ 5 h 10"/>
                  <a:gd name="T10" fmla="*/ 1 w 2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2" y="10"/>
                      <a:pt x="2" y="8"/>
                      <a:pt x="2" y="6"/>
                    </a:cubicBezTo>
                    <a:cubicBezTo>
                      <a:pt x="2" y="4"/>
                      <a:pt x="2" y="2"/>
                      <a:pt x="2" y="0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1"/>
                      <a:pt x="1" y="3"/>
                      <a:pt x="1" y="5"/>
                    </a:cubicBezTo>
                    <a:cubicBezTo>
                      <a:pt x="1" y="7"/>
                      <a:pt x="2" y="9"/>
                      <a:pt x="1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315"/>
              <p:cNvSpPr>
                <a:spLocks/>
              </p:cNvSpPr>
              <p:nvPr/>
            </p:nvSpPr>
            <p:spPr bwMode="auto">
              <a:xfrm>
                <a:off x="1035" y="1522"/>
                <a:ext cx="3" cy="12"/>
              </a:xfrm>
              <a:custGeom>
                <a:avLst/>
                <a:gdLst>
                  <a:gd name="T0" fmla="*/ 1 w 2"/>
                  <a:gd name="T1" fmla="*/ 9 h 9"/>
                  <a:gd name="T2" fmla="*/ 0 w 2"/>
                  <a:gd name="T3" fmla="*/ 0 h 9"/>
                  <a:gd name="T4" fmla="*/ 1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cubicBezTo>
                      <a:pt x="2" y="6"/>
                      <a:pt x="1" y="3"/>
                      <a:pt x="0" y="0"/>
                    </a:cubicBezTo>
                    <a:cubicBezTo>
                      <a:pt x="1" y="3"/>
                      <a:pt x="0" y="6"/>
                      <a:pt x="1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316"/>
              <p:cNvSpPr>
                <a:spLocks/>
              </p:cNvSpPr>
              <p:nvPr/>
            </p:nvSpPr>
            <p:spPr bwMode="auto">
              <a:xfrm>
                <a:off x="1147" y="1270"/>
                <a:ext cx="8" cy="17"/>
              </a:xfrm>
              <a:custGeom>
                <a:avLst/>
                <a:gdLst>
                  <a:gd name="T0" fmla="*/ 1 w 6"/>
                  <a:gd name="T1" fmla="*/ 13 h 13"/>
                  <a:gd name="T2" fmla="*/ 2 w 6"/>
                  <a:gd name="T3" fmla="*/ 12 h 13"/>
                  <a:gd name="T4" fmla="*/ 6 w 6"/>
                  <a:gd name="T5" fmla="*/ 0 h 13"/>
                  <a:gd name="T6" fmla="*/ 1 w 6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1" y="13"/>
                    </a:moveTo>
                    <a:cubicBezTo>
                      <a:pt x="1" y="12"/>
                      <a:pt x="2" y="11"/>
                      <a:pt x="2" y="12"/>
                    </a:cubicBezTo>
                    <a:cubicBezTo>
                      <a:pt x="3" y="8"/>
                      <a:pt x="6" y="5"/>
                      <a:pt x="6" y="0"/>
                    </a:cubicBezTo>
                    <a:cubicBezTo>
                      <a:pt x="4" y="6"/>
                      <a:pt x="0" y="8"/>
                      <a:pt x="1" y="1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317"/>
              <p:cNvSpPr>
                <a:spLocks/>
              </p:cNvSpPr>
              <p:nvPr/>
            </p:nvSpPr>
            <p:spPr bwMode="auto">
              <a:xfrm>
                <a:off x="1049" y="1438"/>
                <a:ext cx="4" cy="7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0 h 5"/>
                  <a:gd name="T4" fmla="*/ 0 w 3"/>
                  <a:gd name="T5" fmla="*/ 3 h 5"/>
                  <a:gd name="T6" fmla="*/ 2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1" y="2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1" y="4"/>
                      <a:pt x="2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318"/>
              <p:cNvSpPr>
                <a:spLocks/>
              </p:cNvSpPr>
              <p:nvPr/>
            </p:nvSpPr>
            <p:spPr bwMode="auto">
              <a:xfrm>
                <a:off x="1157" y="1259"/>
                <a:ext cx="3" cy="12"/>
              </a:xfrm>
              <a:custGeom>
                <a:avLst/>
                <a:gdLst>
                  <a:gd name="T0" fmla="*/ 0 w 3"/>
                  <a:gd name="T1" fmla="*/ 7 h 9"/>
                  <a:gd name="T2" fmla="*/ 2 w 3"/>
                  <a:gd name="T3" fmla="*/ 5 h 9"/>
                  <a:gd name="T4" fmla="*/ 3 w 3"/>
                  <a:gd name="T5" fmla="*/ 0 h 9"/>
                  <a:gd name="T6" fmla="*/ 1 w 3"/>
                  <a:gd name="T7" fmla="*/ 4 h 9"/>
                  <a:gd name="T8" fmla="*/ 0 w 3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7"/>
                    </a:moveTo>
                    <a:cubicBezTo>
                      <a:pt x="0" y="9"/>
                      <a:pt x="1" y="5"/>
                      <a:pt x="2" y="5"/>
                    </a:cubicBezTo>
                    <a:cubicBezTo>
                      <a:pt x="0" y="5"/>
                      <a:pt x="3" y="3"/>
                      <a:pt x="3" y="0"/>
                    </a:cubicBezTo>
                    <a:cubicBezTo>
                      <a:pt x="1" y="1"/>
                      <a:pt x="2" y="3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319"/>
              <p:cNvSpPr>
                <a:spLocks/>
              </p:cNvSpPr>
              <p:nvPr/>
            </p:nvSpPr>
            <p:spPr bwMode="auto">
              <a:xfrm>
                <a:off x="1162" y="1246"/>
                <a:ext cx="6" cy="13"/>
              </a:xfrm>
              <a:custGeom>
                <a:avLst/>
                <a:gdLst>
                  <a:gd name="T0" fmla="*/ 0 w 5"/>
                  <a:gd name="T1" fmla="*/ 10 h 10"/>
                  <a:gd name="T2" fmla="*/ 5 w 5"/>
                  <a:gd name="T3" fmla="*/ 2 h 10"/>
                  <a:gd name="T4" fmla="*/ 1 w 5"/>
                  <a:gd name="T5" fmla="*/ 3 h 10"/>
                  <a:gd name="T6" fmla="*/ 0 w 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cubicBezTo>
                      <a:pt x="2" y="6"/>
                      <a:pt x="4" y="6"/>
                      <a:pt x="5" y="2"/>
                    </a:cubicBezTo>
                    <a:cubicBezTo>
                      <a:pt x="2" y="6"/>
                      <a:pt x="4" y="0"/>
                      <a:pt x="1" y="3"/>
                    </a:cubicBezTo>
                    <a:cubicBezTo>
                      <a:pt x="3" y="4"/>
                      <a:pt x="0" y="7"/>
                      <a:pt x="0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320"/>
              <p:cNvSpPr>
                <a:spLocks/>
              </p:cNvSpPr>
              <p:nvPr/>
            </p:nvSpPr>
            <p:spPr bwMode="auto">
              <a:xfrm>
                <a:off x="1038" y="1428"/>
                <a:ext cx="1" cy="12"/>
              </a:xfrm>
              <a:custGeom>
                <a:avLst/>
                <a:gdLst>
                  <a:gd name="T0" fmla="*/ 1 w 1"/>
                  <a:gd name="T1" fmla="*/ 9 h 9"/>
                  <a:gd name="T2" fmla="*/ 0 w 1"/>
                  <a:gd name="T3" fmla="*/ 3 h 9"/>
                  <a:gd name="T4" fmla="*/ 1 w 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9">
                    <a:moveTo>
                      <a:pt x="1" y="9"/>
                    </a:moveTo>
                    <a:cubicBezTo>
                      <a:pt x="1" y="5"/>
                      <a:pt x="1" y="0"/>
                      <a:pt x="0" y="3"/>
                    </a:cubicBezTo>
                    <a:cubicBezTo>
                      <a:pt x="0" y="6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321"/>
              <p:cNvSpPr>
                <a:spLocks/>
              </p:cNvSpPr>
              <p:nvPr/>
            </p:nvSpPr>
            <p:spPr bwMode="auto">
              <a:xfrm>
                <a:off x="1175" y="1214"/>
                <a:ext cx="13" cy="18"/>
              </a:xfrm>
              <a:custGeom>
                <a:avLst/>
                <a:gdLst>
                  <a:gd name="T0" fmla="*/ 0 w 10"/>
                  <a:gd name="T1" fmla="*/ 14 h 14"/>
                  <a:gd name="T2" fmla="*/ 3 w 10"/>
                  <a:gd name="T3" fmla="*/ 11 h 14"/>
                  <a:gd name="T4" fmla="*/ 5 w 10"/>
                  <a:gd name="T5" fmla="*/ 7 h 14"/>
                  <a:gd name="T6" fmla="*/ 5 w 10"/>
                  <a:gd name="T7" fmla="*/ 10 h 14"/>
                  <a:gd name="T8" fmla="*/ 10 w 10"/>
                  <a:gd name="T9" fmla="*/ 0 h 14"/>
                  <a:gd name="T10" fmla="*/ 6 w 10"/>
                  <a:gd name="T11" fmla="*/ 3 h 14"/>
                  <a:gd name="T12" fmla="*/ 8 w 10"/>
                  <a:gd name="T13" fmla="*/ 2 h 14"/>
                  <a:gd name="T14" fmla="*/ 0 w 10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4">
                    <a:moveTo>
                      <a:pt x="0" y="14"/>
                    </a:moveTo>
                    <a:cubicBezTo>
                      <a:pt x="1" y="13"/>
                      <a:pt x="2" y="12"/>
                      <a:pt x="3" y="11"/>
                    </a:cubicBezTo>
                    <a:cubicBezTo>
                      <a:pt x="3" y="10"/>
                      <a:pt x="4" y="8"/>
                      <a:pt x="5" y="7"/>
                    </a:cubicBezTo>
                    <a:cubicBezTo>
                      <a:pt x="6" y="6"/>
                      <a:pt x="5" y="8"/>
                      <a:pt x="5" y="10"/>
                    </a:cubicBezTo>
                    <a:cubicBezTo>
                      <a:pt x="8" y="6"/>
                      <a:pt x="6" y="5"/>
                      <a:pt x="10" y="0"/>
                    </a:cubicBezTo>
                    <a:cubicBezTo>
                      <a:pt x="8" y="1"/>
                      <a:pt x="8" y="1"/>
                      <a:pt x="6" y="3"/>
                    </a:cubicBezTo>
                    <a:cubicBezTo>
                      <a:pt x="5" y="6"/>
                      <a:pt x="7" y="2"/>
                      <a:pt x="8" y="2"/>
                    </a:cubicBezTo>
                    <a:cubicBezTo>
                      <a:pt x="6" y="6"/>
                      <a:pt x="2" y="9"/>
                      <a:pt x="0" y="1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322"/>
              <p:cNvSpPr>
                <a:spLocks/>
              </p:cNvSpPr>
              <p:nvPr/>
            </p:nvSpPr>
            <p:spPr bwMode="auto">
              <a:xfrm>
                <a:off x="1102" y="1286"/>
                <a:ext cx="2" cy="11"/>
              </a:xfrm>
              <a:custGeom>
                <a:avLst/>
                <a:gdLst>
                  <a:gd name="T0" fmla="*/ 0 w 2"/>
                  <a:gd name="T1" fmla="*/ 9 h 9"/>
                  <a:gd name="T2" fmla="*/ 2 w 2"/>
                  <a:gd name="T3" fmla="*/ 0 h 9"/>
                  <a:gd name="T4" fmla="*/ 0 w 2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9"/>
                    </a:moveTo>
                    <a:cubicBezTo>
                      <a:pt x="2" y="6"/>
                      <a:pt x="2" y="2"/>
                      <a:pt x="2" y="0"/>
                    </a:cubicBezTo>
                    <a:cubicBezTo>
                      <a:pt x="1" y="3"/>
                      <a:pt x="0" y="7"/>
                      <a:pt x="0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323"/>
              <p:cNvSpPr>
                <a:spLocks/>
              </p:cNvSpPr>
              <p:nvPr/>
            </p:nvSpPr>
            <p:spPr bwMode="auto">
              <a:xfrm>
                <a:off x="1065" y="1344"/>
                <a:ext cx="3" cy="6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2 h 4"/>
                  <a:gd name="T4" fmla="*/ 1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2"/>
                      <a:pt x="1" y="3"/>
                      <a:pt x="2" y="2"/>
                    </a:cubicBezTo>
                    <a:cubicBezTo>
                      <a:pt x="2" y="0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324"/>
              <p:cNvSpPr>
                <a:spLocks/>
              </p:cNvSpPr>
              <p:nvPr/>
            </p:nvSpPr>
            <p:spPr bwMode="auto">
              <a:xfrm>
                <a:off x="1095" y="1252"/>
                <a:ext cx="5" cy="11"/>
              </a:xfrm>
              <a:custGeom>
                <a:avLst/>
                <a:gdLst>
                  <a:gd name="T0" fmla="*/ 1 w 4"/>
                  <a:gd name="T1" fmla="*/ 9 h 9"/>
                  <a:gd name="T2" fmla="*/ 4 w 4"/>
                  <a:gd name="T3" fmla="*/ 0 h 9"/>
                  <a:gd name="T4" fmla="*/ 1 w 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1" y="9"/>
                    </a:moveTo>
                    <a:cubicBezTo>
                      <a:pt x="2" y="6"/>
                      <a:pt x="4" y="3"/>
                      <a:pt x="4" y="0"/>
                    </a:cubicBezTo>
                    <a:cubicBezTo>
                      <a:pt x="3" y="3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325"/>
              <p:cNvSpPr>
                <a:spLocks/>
              </p:cNvSpPr>
              <p:nvPr/>
            </p:nvSpPr>
            <p:spPr bwMode="auto">
              <a:xfrm>
                <a:off x="1044" y="1299"/>
                <a:ext cx="4" cy="10"/>
              </a:xfrm>
              <a:custGeom>
                <a:avLst/>
                <a:gdLst>
                  <a:gd name="T0" fmla="*/ 0 w 3"/>
                  <a:gd name="T1" fmla="*/ 8 h 8"/>
                  <a:gd name="T2" fmla="*/ 2 w 3"/>
                  <a:gd name="T3" fmla="*/ 2 h 8"/>
                  <a:gd name="T4" fmla="*/ 0 w 3"/>
                  <a:gd name="T5" fmla="*/ 3 h 8"/>
                  <a:gd name="T6" fmla="*/ 0 w 3"/>
                  <a:gd name="T7" fmla="*/ 5 h 8"/>
                  <a:gd name="T8" fmla="*/ 0 w 3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cubicBezTo>
                      <a:pt x="1" y="6"/>
                      <a:pt x="1" y="4"/>
                      <a:pt x="2" y="2"/>
                    </a:cubicBezTo>
                    <a:cubicBezTo>
                      <a:pt x="3" y="0"/>
                      <a:pt x="0" y="6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326"/>
              <p:cNvSpPr>
                <a:spLocks/>
              </p:cNvSpPr>
              <p:nvPr/>
            </p:nvSpPr>
            <p:spPr bwMode="auto">
              <a:xfrm>
                <a:off x="1015" y="1344"/>
                <a:ext cx="3" cy="13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0 h 10"/>
                  <a:gd name="T4" fmla="*/ 1 w 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2" y="7"/>
                      <a:pt x="2" y="3"/>
                      <a:pt x="2" y="0"/>
                    </a:cubicBezTo>
                    <a:cubicBezTo>
                      <a:pt x="1" y="3"/>
                      <a:pt x="0" y="9"/>
                      <a:pt x="1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327"/>
              <p:cNvSpPr>
                <a:spLocks/>
              </p:cNvSpPr>
              <p:nvPr/>
            </p:nvSpPr>
            <p:spPr bwMode="auto">
              <a:xfrm>
                <a:off x="1151" y="1170"/>
                <a:ext cx="4" cy="7"/>
              </a:xfrm>
              <a:custGeom>
                <a:avLst/>
                <a:gdLst>
                  <a:gd name="T0" fmla="*/ 0 w 3"/>
                  <a:gd name="T1" fmla="*/ 5 h 5"/>
                  <a:gd name="T2" fmla="*/ 2 w 3"/>
                  <a:gd name="T3" fmla="*/ 4 h 5"/>
                  <a:gd name="T4" fmla="*/ 2 w 3"/>
                  <a:gd name="T5" fmla="*/ 2 h 5"/>
                  <a:gd name="T6" fmla="*/ 0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5"/>
                      <a:pt x="1" y="4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0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328"/>
              <p:cNvSpPr>
                <a:spLocks/>
              </p:cNvSpPr>
              <p:nvPr/>
            </p:nvSpPr>
            <p:spPr bwMode="auto">
              <a:xfrm>
                <a:off x="1045" y="1261"/>
                <a:ext cx="8" cy="21"/>
              </a:xfrm>
              <a:custGeom>
                <a:avLst/>
                <a:gdLst>
                  <a:gd name="T0" fmla="*/ 0 w 6"/>
                  <a:gd name="T1" fmla="*/ 16 h 16"/>
                  <a:gd name="T2" fmla="*/ 1 w 6"/>
                  <a:gd name="T3" fmla="*/ 13 h 16"/>
                  <a:gd name="T4" fmla="*/ 2 w 6"/>
                  <a:gd name="T5" fmla="*/ 11 h 16"/>
                  <a:gd name="T6" fmla="*/ 5 w 6"/>
                  <a:gd name="T7" fmla="*/ 6 h 16"/>
                  <a:gd name="T8" fmla="*/ 3 w 6"/>
                  <a:gd name="T9" fmla="*/ 6 h 16"/>
                  <a:gd name="T10" fmla="*/ 5 w 6"/>
                  <a:gd name="T11" fmla="*/ 0 h 16"/>
                  <a:gd name="T12" fmla="*/ 2 w 6"/>
                  <a:gd name="T13" fmla="*/ 6 h 16"/>
                  <a:gd name="T14" fmla="*/ 2 w 6"/>
                  <a:gd name="T15" fmla="*/ 10 h 16"/>
                  <a:gd name="T16" fmla="*/ 0 w 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0" y="16"/>
                    </a:moveTo>
                    <a:cubicBezTo>
                      <a:pt x="1" y="15"/>
                      <a:pt x="1" y="14"/>
                      <a:pt x="1" y="13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3" y="9"/>
                      <a:pt x="4" y="7"/>
                      <a:pt x="5" y="6"/>
                    </a:cubicBezTo>
                    <a:cubicBezTo>
                      <a:pt x="5" y="4"/>
                      <a:pt x="4" y="6"/>
                      <a:pt x="3" y="6"/>
                    </a:cubicBezTo>
                    <a:cubicBezTo>
                      <a:pt x="4" y="4"/>
                      <a:pt x="6" y="1"/>
                      <a:pt x="5" y="0"/>
                    </a:cubicBezTo>
                    <a:cubicBezTo>
                      <a:pt x="4" y="2"/>
                      <a:pt x="4" y="4"/>
                      <a:pt x="2" y="6"/>
                    </a:cubicBezTo>
                    <a:cubicBezTo>
                      <a:pt x="3" y="7"/>
                      <a:pt x="2" y="8"/>
                      <a:pt x="2" y="10"/>
                    </a:cubicBezTo>
                    <a:cubicBezTo>
                      <a:pt x="1" y="12"/>
                      <a:pt x="0" y="14"/>
                      <a:pt x="0" y="1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329"/>
              <p:cNvSpPr>
                <a:spLocks/>
              </p:cNvSpPr>
              <p:nvPr/>
            </p:nvSpPr>
            <p:spPr bwMode="auto">
              <a:xfrm>
                <a:off x="1154" y="1151"/>
                <a:ext cx="6" cy="8"/>
              </a:xfrm>
              <a:custGeom>
                <a:avLst/>
                <a:gdLst>
                  <a:gd name="T0" fmla="*/ 2 w 5"/>
                  <a:gd name="T1" fmla="*/ 5 h 6"/>
                  <a:gd name="T2" fmla="*/ 4 w 5"/>
                  <a:gd name="T3" fmla="*/ 2 h 6"/>
                  <a:gd name="T4" fmla="*/ 2 w 5"/>
                  <a:gd name="T5" fmla="*/ 3 h 6"/>
                  <a:gd name="T6" fmla="*/ 2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2" y="5"/>
                    </a:moveTo>
                    <a:cubicBezTo>
                      <a:pt x="3" y="4"/>
                      <a:pt x="4" y="3"/>
                      <a:pt x="4" y="2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3" y="2"/>
                      <a:pt x="2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330"/>
              <p:cNvSpPr>
                <a:spLocks/>
              </p:cNvSpPr>
              <p:nvPr/>
            </p:nvSpPr>
            <p:spPr bwMode="auto">
              <a:xfrm>
                <a:off x="1068" y="1208"/>
                <a:ext cx="7" cy="15"/>
              </a:xfrm>
              <a:custGeom>
                <a:avLst/>
                <a:gdLst>
                  <a:gd name="T0" fmla="*/ 0 w 6"/>
                  <a:gd name="T1" fmla="*/ 11 h 11"/>
                  <a:gd name="T2" fmla="*/ 5 w 6"/>
                  <a:gd name="T3" fmla="*/ 0 h 11"/>
                  <a:gd name="T4" fmla="*/ 0 w 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cubicBezTo>
                      <a:pt x="1" y="11"/>
                      <a:pt x="6" y="2"/>
                      <a:pt x="5" y="0"/>
                    </a:cubicBezTo>
                    <a:cubicBezTo>
                      <a:pt x="4" y="4"/>
                      <a:pt x="3" y="8"/>
                      <a:pt x="0" y="1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331"/>
              <p:cNvSpPr>
                <a:spLocks/>
              </p:cNvSpPr>
              <p:nvPr/>
            </p:nvSpPr>
            <p:spPr bwMode="auto">
              <a:xfrm>
                <a:off x="1055" y="1215"/>
                <a:ext cx="5" cy="10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  <a:gd name="T4" fmla="*/ 0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332"/>
              <p:cNvSpPr>
                <a:spLocks/>
              </p:cNvSpPr>
              <p:nvPr/>
            </p:nvSpPr>
            <p:spPr bwMode="auto">
              <a:xfrm>
                <a:off x="1096" y="1169"/>
                <a:ext cx="6" cy="9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0 h 7"/>
                  <a:gd name="T4" fmla="*/ 0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cubicBezTo>
                      <a:pt x="2" y="4"/>
                      <a:pt x="3" y="2"/>
                      <a:pt x="4" y="0"/>
                    </a:cubicBezTo>
                    <a:cubicBezTo>
                      <a:pt x="3" y="2"/>
                      <a:pt x="1" y="4"/>
                      <a:pt x="0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333"/>
              <p:cNvSpPr>
                <a:spLocks/>
              </p:cNvSpPr>
              <p:nvPr/>
            </p:nvSpPr>
            <p:spPr bwMode="auto">
              <a:xfrm>
                <a:off x="1119" y="1139"/>
                <a:ext cx="5" cy="8"/>
              </a:xfrm>
              <a:custGeom>
                <a:avLst/>
                <a:gdLst>
                  <a:gd name="T0" fmla="*/ 0 w 4"/>
                  <a:gd name="T1" fmla="*/ 6 h 6"/>
                  <a:gd name="T2" fmla="*/ 3 w 4"/>
                  <a:gd name="T3" fmla="*/ 1 h 6"/>
                  <a:gd name="T4" fmla="*/ 1 w 4"/>
                  <a:gd name="T5" fmla="*/ 3 h 6"/>
                  <a:gd name="T6" fmla="*/ 0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1" y="5"/>
                      <a:pt x="2" y="3"/>
                      <a:pt x="3" y="1"/>
                    </a:cubicBezTo>
                    <a:cubicBezTo>
                      <a:pt x="4" y="0"/>
                      <a:pt x="2" y="2"/>
                      <a:pt x="1" y="3"/>
                    </a:cubicBezTo>
                    <a:cubicBezTo>
                      <a:pt x="1" y="4"/>
                      <a:pt x="0" y="5"/>
                      <a:pt x="0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334"/>
              <p:cNvSpPr>
                <a:spLocks/>
              </p:cNvSpPr>
              <p:nvPr/>
            </p:nvSpPr>
            <p:spPr bwMode="auto">
              <a:xfrm>
                <a:off x="1126" y="1125"/>
                <a:ext cx="7" cy="8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2 h 6"/>
                  <a:gd name="T4" fmla="*/ 0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2" y="5"/>
                      <a:pt x="3" y="3"/>
                      <a:pt x="5" y="2"/>
                    </a:cubicBezTo>
                    <a:cubicBezTo>
                      <a:pt x="5" y="0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335"/>
              <p:cNvSpPr>
                <a:spLocks/>
              </p:cNvSpPr>
              <p:nvPr/>
            </p:nvSpPr>
            <p:spPr bwMode="auto">
              <a:xfrm>
                <a:off x="1249" y="1048"/>
                <a:ext cx="13" cy="11"/>
              </a:xfrm>
              <a:custGeom>
                <a:avLst/>
                <a:gdLst>
                  <a:gd name="T0" fmla="*/ 4 w 10"/>
                  <a:gd name="T1" fmla="*/ 7 h 9"/>
                  <a:gd name="T2" fmla="*/ 4 w 10"/>
                  <a:gd name="T3" fmla="*/ 7 h 9"/>
                  <a:gd name="T4" fmla="*/ 6 w 10"/>
                  <a:gd name="T5" fmla="*/ 5 h 9"/>
                  <a:gd name="T6" fmla="*/ 9 w 10"/>
                  <a:gd name="T7" fmla="*/ 2 h 9"/>
                  <a:gd name="T8" fmla="*/ 7 w 10"/>
                  <a:gd name="T9" fmla="*/ 2 h 9"/>
                  <a:gd name="T10" fmla="*/ 4 w 10"/>
                  <a:gd name="T1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7" y="4"/>
                      <a:pt x="6" y="3"/>
                      <a:pt x="9" y="2"/>
                    </a:cubicBezTo>
                    <a:cubicBezTo>
                      <a:pt x="10" y="0"/>
                      <a:pt x="5" y="4"/>
                      <a:pt x="7" y="2"/>
                    </a:cubicBezTo>
                    <a:cubicBezTo>
                      <a:pt x="5" y="4"/>
                      <a:pt x="0" y="9"/>
                      <a:pt x="4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336"/>
              <p:cNvSpPr>
                <a:spLocks/>
              </p:cNvSpPr>
              <p:nvPr/>
            </p:nvSpPr>
            <p:spPr bwMode="auto">
              <a:xfrm>
                <a:off x="1262" y="1042"/>
                <a:ext cx="8" cy="7"/>
              </a:xfrm>
              <a:custGeom>
                <a:avLst/>
                <a:gdLst>
                  <a:gd name="T0" fmla="*/ 0 w 6"/>
                  <a:gd name="T1" fmla="*/ 5 h 5"/>
                  <a:gd name="T2" fmla="*/ 2 w 6"/>
                  <a:gd name="T3" fmla="*/ 3 h 5"/>
                  <a:gd name="T4" fmla="*/ 4 w 6"/>
                  <a:gd name="T5" fmla="*/ 3 h 5"/>
                  <a:gd name="T6" fmla="*/ 6 w 6"/>
                  <a:gd name="T7" fmla="*/ 0 h 5"/>
                  <a:gd name="T8" fmla="*/ 3 w 6"/>
                  <a:gd name="T9" fmla="*/ 1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1" y="4"/>
                      <a:pt x="1" y="4"/>
                      <a:pt x="2" y="3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5" y="2"/>
                      <a:pt x="5" y="1"/>
                      <a:pt x="6" y="0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2" y="3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337"/>
              <p:cNvSpPr>
                <a:spLocks/>
              </p:cNvSpPr>
              <p:nvPr/>
            </p:nvSpPr>
            <p:spPr bwMode="auto">
              <a:xfrm>
                <a:off x="1282" y="1035"/>
                <a:ext cx="7" cy="5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  <a:gd name="T4" fmla="*/ 0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2" y="3"/>
                      <a:pt x="4" y="2"/>
                      <a:pt x="5" y="0"/>
                    </a:cubicBezTo>
                    <a:cubicBezTo>
                      <a:pt x="3" y="1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338"/>
              <p:cNvSpPr>
                <a:spLocks/>
              </p:cNvSpPr>
              <p:nvPr/>
            </p:nvSpPr>
            <p:spPr bwMode="auto">
              <a:xfrm>
                <a:off x="1163" y="1086"/>
                <a:ext cx="7" cy="5"/>
              </a:xfrm>
              <a:custGeom>
                <a:avLst/>
                <a:gdLst>
                  <a:gd name="T0" fmla="*/ 2 w 5"/>
                  <a:gd name="T1" fmla="*/ 4 h 4"/>
                  <a:gd name="T2" fmla="*/ 2 w 5"/>
                  <a:gd name="T3" fmla="*/ 1 h 4"/>
                  <a:gd name="T4" fmla="*/ 2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5" y="1"/>
                      <a:pt x="4" y="0"/>
                      <a:pt x="2" y="1"/>
                    </a:cubicBezTo>
                    <a:cubicBezTo>
                      <a:pt x="0" y="4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339"/>
              <p:cNvSpPr>
                <a:spLocks/>
              </p:cNvSpPr>
              <p:nvPr/>
            </p:nvSpPr>
            <p:spPr bwMode="auto">
              <a:xfrm>
                <a:off x="1158" y="1082"/>
                <a:ext cx="10" cy="13"/>
              </a:xfrm>
              <a:custGeom>
                <a:avLst/>
                <a:gdLst>
                  <a:gd name="T0" fmla="*/ 0 w 8"/>
                  <a:gd name="T1" fmla="*/ 10 h 10"/>
                  <a:gd name="T2" fmla="*/ 5 w 8"/>
                  <a:gd name="T3" fmla="*/ 5 h 10"/>
                  <a:gd name="T4" fmla="*/ 8 w 8"/>
                  <a:gd name="T5" fmla="*/ 0 h 10"/>
                  <a:gd name="T6" fmla="*/ 4 w 8"/>
                  <a:gd name="T7" fmla="*/ 4 h 10"/>
                  <a:gd name="T8" fmla="*/ 0 w 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2" y="8"/>
                      <a:pt x="4" y="6"/>
                      <a:pt x="5" y="5"/>
                    </a:cubicBezTo>
                    <a:cubicBezTo>
                      <a:pt x="7" y="3"/>
                      <a:pt x="8" y="1"/>
                      <a:pt x="8" y="0"/>
                    </a:cubicBezTo>
                    <a:cubicBezTo>
                      <a:pt x="7" y="2"/>
                      <a:pt x="5" y="3"/>
                      <a:pt x="4" y="4"/>
                    </a:cubicBezTo>
                    <a:cubicBezTo>
                      <a:pt x="2" y="6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340"/>
              <p:cNvSpPr>
                <a:spLocks/>
              </p:cNvSpPr>
              <p:nvPr/>
            </p:nvSpPr>
            <p:spPr bwMode="auto">
              <a:xfrm>
                <a:off x="1170" y="1076"/>
                <a:ext cx="7" cy="8"/>
              </a:xfrm>
              <a:custGeom>
                <a:avLst/>
                <a:gdLst>
                  <a:gd name="T0" fmla="*/ 1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1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cubicBezTo>
                      <a:pt x="3" y="4"/>
                      <a:pt x="5" y="3"/>
                      <a:pt x="6" y="0"/>
                    </a:cubicBezTo>
                    <a:cubicBezTo>
                      <a:pt x="4" y="2"/>
                      <a:pt x="3" y="4"/>
                      <a:pt x="0" y="6"/>
                    </a:cubicBezTo>
                    <a:cubicBezTo>
                      <a:pt x="0" y="6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341"/>
              <p:cNvSpPr>
                <a:spLocks/>
              </p:cNvSpPr>
              <p:nvPr/>
            </p:nvSpPr>
            <p:spPr bwMode="auto">
              <a:xfrm>
                <a:off x="1185" y="1069"/>
                <a:ext cx="9" cy="7"/>
              </a:xfrm>
              <a:custGeom>
                <a:avLst/>
                <a:gdLst>
                  <a:gd name="T0" fmla="*/ 1 w 7"/>
                  <a:gd name="T1" fmla="*/ 6 h 6"/>
                  <a:gd name="T2" fmla="*/ 2 w 7"/>
                  <a:gd name="T3" fmla="*/ 1 h 6"/>
                  <a:gd name="T4" fmla="*/ 1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6"/>
                    </a:moveTo>
                    <a:cubicBezTo>
                      <a:pt x="5" y="0"/>
                      <a:pt x="7" y="0"/>
                      <a:pt x="2" y="1"/>
                    </a:cubicBezTo>
                    <a:cubicBezTo>
                      <a:pt x="0" y="4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342"/>
              <p:cNvSpPr>
                <a:spLocks/>
              </p:cNvSpPr>
              <p:nvPr/>
            </p:nvSpPr>
            <p:spPr bwMode="auto">
              <a:xfrm>
                <a:off x="1307" y="1018"/>
                <a:ext cx="8" cy="5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cubicBezTo>
                      <a:pt x="2" y="4"/>
                      <a:pt x="4" y="2"/>
                      <a:pt x="6" y="0"/>
                    </a:cubicBezTo>
                    <a:cubicBezTo>
                      <a:pt x="4" y="1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343"/>
              <p:cNvSpPr>
                <a:spLocks/>
              </p:cNvSpPr>
              <p:nvPr/>
            </p:nvSpPr>
            <p:spPr bwMode="auto">
              <a:xfrm>
                <a:off x="1345" y="990"/>
                <a:ext cx="23" cy="13"/>
              </a:xfrm>
              <a:custGeom>
                <a:avLst/>
                <a:gdLst>
                  <a:gd name="T0" fmla="*/ 3 w 18"/>
                  <a:gd name="T1" fmla="*/ 9 h 10"/>
                  <a:gd name="T2" fmla="*/ 12 w 18"/>
                  <a:gd name="T3" fmla="*/ 4 h 10"/>
                  <a:gd name="T4" fmla="*/ 18 w 18"/>
                  <a:gd name="T5" fmla="*/ 0 h 10"/>
                  <a:gd name="T6" fmla="*/ 11 w 18"/>
                  <a:gd name="T7" fmla="*/ 3 h 10"/>
                  <a:gd name="T8" fmla="*/ 4 w 18"/>
                  <a:gd name="T9" fmla="*/ 8 h 10"/>
                  <a:gd name="T10" fmla="*/ 5 w 18"/>
                  <a:gd name="T11" fmla="*/ 6 h 10"/>
                  <a:gd name="T12" fmla="*/ 3 w 18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9"/>
                    </a:moveTo>
                    <a:cubicBezTo>
                      <a:pt x="6" y="7"/>
                      <a:pt x="9" y="5"/>
                      <a:pt x="12" y="4"/>
                    </a:cubicBezTo>
                    <a:cubicBezTo>
                      <a:pt x="14" y="3"/>
                      <a:pt x="16" y="2"/>
                      <a:pt x="18" y="0"/>
                    </a:cubicBezTo>
                    <a:cubicBezTo>
                      <a:pt x="16" y="1"/>
                      <a:pt x="13" y="2"/>
                      <a:pt x="11" y="3"/>
                    </a:cubicBezTo>
                    <a:cubicBezTo>
                      <a:pt x="8" y="5"/>
                      <a:pt x="6" y="6"/>
                      <a:pt x="4" y="8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0" y="8"/>
                      <a:pt x="0" y="10"/>
                      <a:pt x="3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344"/>
              <p:cNvSpPr>
                <a:spLocks/>
              </p:cNvSpPr>
              <p:nvPr/>
            </p:nvSpPr>
            <p:spPr bwMode="auto">
              <a:xfrm>
                <a:off x="1230" y="1024"/>
                <a:ext cx="6" cy="8"/>
              </a:xfrm>
              <a:custGeom>
                <a:avLst/>
                <a:gdLst>
                  <a:gd name="T0" fmla="*/ 1 w 5"/>
                  <a:gd name="T1" fmla="*/ 5 h 6"/>
                  <a:gd name="T2" fmla="*/ 3 w 5"/>
                  <a:gd name="T3" fmla="*/ 2 h 6"/>
                  <a:gd name="T4" fmla="*/ 1 w 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1" y="5"/>
                    </a:moveTo>
                    <a:cubicBezTo>
                      <a:pt x="5" y="3"/>
                      <a:pt x="1" y="3"/>
                      <a:pt x="3" y="2"/>
                    </a:cubicBezTo>
                    <a:cubicBezTo>
                      <a:pt x="3" y="0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345"/>
              <p:cNvSpPr>
                <a:spLocks/>
              </p:cNvSpPr>
              <p:nvPr/>
            </p:nvSpPr>
            <p:spPr bwMode="auto">
              <a:xfrm>
                <a:off x="1235" y="1020"/>
                <a:ext cx="7" cy="7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2" y="4"/>
                      <a:pt x="4" y="2"/>
                      <a:pt x="5" y="0"/>
                    </a:cubicBezTo>
                    <a:cubicBezTo>
                      <a:pt x="3" y="1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346"/>
              <p:cNvSpPr>
                <a:spLocks/>
              </p:cNvSpPr>
              <p:nvPr/>
            </p:nvSpPr>
            <p:spPr bwMode="auto">
              <a:xfrm>
                <a:off x="1389" y="978"/>
                <a:ext cx="7" cy="3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2 h 2"/>
                  <a:gd name="T4" fmla="*/ 5 w 5"/>
                  <a:gd name="T5" fmla="*/ 0 h 2"/>
                  <a:gd name="T6" fmla="*/ 0 w 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3" y="1"/>
                      <a:pt x="5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347"/>
              <p:cNvSpPr>
                <a:spLocks/>
              </p:cNvSpPr>
              <p:nvPr/>
            </p:nvSpPr>
            <p:spPr bwMode="auto">
              <a:xfrm>
                <a:off x="1291" y="990"/>
                <a:ext cx="5" cy="5"/>
              </a:xfrm>
              <a:custGeom>
                <a:avLst/>
                <a:gdLst>
                  <a:gd name="T0" fmla="*/ 3 w 4"/>
                  <a:gd name="T1" fmla="*/ 2 h 4"/>
                  <a:gd name="T2" fmla="*/ 4 w 4"/>
                  <a:gd name="T3" fmla="*/ 0 h 4"/>
                  <a:gd name="T4" fmla="*/ 2 w 4"/>
                  <a:gd name="T5" fmla="*/ 1 h 4"/>
                  <a:gd name="T6" fmla="*/ 0 w 4"/>
                  <a:gd name="T7" fmla="*/ 3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1"/>
                      <a:pt x="2" y="2"/>
                      <a:pt x="4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0" y="4"/>
                      <a:pt x="3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348"/>
              <p:cNvSpPr>
                <a:spLocks/>
              </p:cNvSpPr>
              <p:nvPr/>
            </p:nvSpPr>
            <p:spPr bwMode="auto">
              <a:xfrm>
                <a:off x="1421" y="905"/>
                <a:ext cx="10" cy="4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5" y="3"/>
                      <a:pt x="7" y="0"/>
                      <a:pt x="8" y="0"/>
                    </a:cubicBezTo>
                    <a:cubicBezTo>
                      <a:pt x="5" y="0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349"/>
              <p:cNvSpPr>
                <a:spLocks/>
              </p:cNvSpPr>
              <p:nvPr/>
            </p:nvSpPr>
            <p:spPr bwMode="auto">
              <a:xfrm>
                <a:off x="1528" y="884"/>
                <a:ext cx="25" cy="7"/>
              </a:xfrm>
              <a:custGeom>
                <a:avLst/>
                <a:gdLst>
                  <a:gd name="T0" fmla="*/ 0 w 19"/>
                  <a:gd name="T1" fmla="*/ 4 h 5"/>
                  <a:gd name="T2" fmla="*/ 8 w 19"/>
                  <a:gd name="T3" fmla="*/ 3 h 5"/>
                  <a:gd name="T4" fmla="*/ 4 w 19"/>
                  <a:gd name="T5" fmla="*/ 5 h 5"/>
                  <a:gd name="T6" fmla="*/ 11 w 19"/>
                  <a:gd name="T7" fmla="*/ 3 h 5"/>
                  <a:gd name="T8" fmla="*/ 8 w 19"/>
                  <a:gd name="T9" fmla="*/ 2 h 5"/>
                  <a:gd name="T10" fmla="*/ 13 w 19"/>
                  <a:gd name="T11" fmla="*/ 1 h 5"/>
                  <a:gd name="T12" fmla="*/ 16 w 19"/>
                  <a:gd name="T13" fmla="*/ 1 h 5"/>
                  <a:gd name="T14" fmla="*/ 19 w 19"/>
                  <a:gd name="T15" fmla="*/ 1 h 5"/>
                  <a:gd name="T16" fmla="*/ 13 w 19"/>
                  <a:gd name="T17" fmla="*/ 0 h 5"/>
                  <a:gd name="T18" fmla="*/ 1 w 19"/>
                  <a:gd name="T19" fmla="*/ 1 h 5"/>
                  <a:gd name="T20" fmla="*/ 0 w 19"/>
                  <a:gd name="T2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5">
                    <a:moveTo>
                      <a:pt x="0" y="4"/>
                    </a:moveTo>
                    <a:cubicBezTo>
                      <a:pt x="4" y="4"/>
                      <a:pt x="4" y="2"/>
                      <a:pt x="8" y="3"/>
                    </a:cubicBezTo>
                    <a:cubicBezTo>
                      <a:pt x="9" y="4"/>
                      <a:pt x="5" y="4"/>
                      <a:pt x="4" y="5"/>
                    </a:cubicBezTo>
                    <a:cubicBezTo>
                      <a:pt x="7" y="5"/>
                      <a:pt x="10" y="4"/>
                      <a:pt x="11" y="3"/>
                    </a:cubicBezTo>
                    <a:cubicBezTo>
                      <a:pt x="9" y="3"/>
                      <a:pt x="8" y="3"/>
                      <a:pt x="8" y="2"/>
                    </a:cubicBezTo>
                    <a:cubicBezTo>
                      <a:pt x="10" y="1"/>
                      <a:pt x="11" y="1"/>
                      <a:pt x="13" y="1"/>
                    </a:cubicBezTo>
                    <a:cubicBezTo>
                      <a:pt x="14" y="1"/>
                      <a:pt x="15" y="1"/>
                      <a:pt x="16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17" y="1"/>
                      <a:pt x="15" y="1"/>
                      <a:pt x="13" y="0"/>
                    </a:cubicBezTo>
                    <a:cubicBezTo>
                      <a:pt x="8" y="2"/>
                      <a:pt x="4" y="2"/>
                      <a:pt x="1" y="1"/>
                    </a:cubicBezTo>
                    <a:cubicBezTo>
                      <a:pt x="1" y="2"/>
                      <a:pt x="5" y="3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350"/>
              <p:cNvSpPr>
                <a:spLocks/>
              </p:cNvSpPr>
              <p:nvPr/>
            </p:nvSpPr>
            <p:spPr bwMode="auto">
              <a:xfrm>
                <a:off x="1570" y="884"/>
                <a:ext cx="10" cy="4"/>
              </a:xfrm>
              <a:custGeom>
                <a:avLst/>
                <a:gdLst>
                  <a:gd name="T0" fmla="*/ 0 w 8"/>
                  <a:gd name="T1" fmla="*/ 2 h 3"/>
                  <a:gd name="T2" fmla="*/ 3 w 8"/>
                  <a:gd name="T3" fmla="*/ 3 h 3"/>
                  <a:gd name="T4" fmla="*/ 8 w 8"/>
                  <a:gd name="T5" fmla="*/ 1 h 3"/>
                  <a:gd name="T6" fmla="*/ 3 w 8"/>
                  <a:gd name="T7" fmla="*/ 1 h 3"/>
                  <a:gd name="T8" fmla="*/ 0 w 8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6" y="2"/>
                      <a:pt x="6" y="2"/>
                      <a:pt x="8" y="1"/>
                    </a:cubicBezTo>
                    <a:cubicBezTo>
                      <a:pt x="5" y="0"/>
                      <a:pt x="0" y="2"/>
                      <a:pt x="3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351"/>
              <p:cNvSpPr>
                <a:spLocks/>
              </p:cNvSpPr>
              <p:nvPr/>
            </p:nvSpPr>
            <p:spPr bwMode="auto">
              <a:xfrm>
                <a:off x="1583" y="884"/>
                <a:ext cx="9" cy="4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1 h 3"/>
                  <a:gd name="T4" fmla="*/ 5 w 7"/>
                  <a:gd name="T5" fmla="*/ 0 h 3"/>
                  <a:gd name="T6" fmla="*/ 2 w 7"/>
                  <a:gd name="T7" fmla="*/ 1 h 3"/>
                  <a:gd name="T8" fmla="*/ 0 w 7"/>
                  <a:gd name="T9" fmla="*/ 2 h 3"/>
                  <a:gd name="T10" fmla="*/ 2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2" y="2"/>
                      <a:pt x="5" y="2"/>
                      <a:pt x="7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0" y="2"/>
                    </a:cubicBezTo>
                    <a:cubicBezTo>
                      <a:pt x="1" y="2"/>
                      <a:pt x="0" y="2"/>
                      <a:pt x="2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352"/>
              <p:cNvSpPr>
                <a:spLocks/>
              </p:cNvSpPr>
              <p:nvPr/>
            </p:nvSpPr>
            <p:spPr bwMode="auto">
              <a:xfrm>
                <a:off x="1597" y="887"/>
                <a:ext cx="16" cy="2"/>
              </a:xfrm>
              <a:custGeom>
                <a:avLst/>
                <a:gdLst>
                  <a:gd name="T0" fmla="*/ 4 w 12"/>
                  <a:gd name="T1" fmla="*/ 2 h 2"/>
                  <a:gd name="T2" fmla="*/ 12 w 12"/>
                  <a:gd name="T3" fmla="*/ 2 h 2"/>
                  <a:gd name="T4" fmla="*/ 2 w 12"/>
                  <a:gd name="T5" fmla="*/ 0 h 2"/>
                  <a:gd name="T6" fmla="*/ 4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4" y="2"/>
                    </a:moveTo>
                    <a:cubicBezTo>
                      <a:pt x="7" y="1"/>
                      <a:pt x="9" y="2"/>
                      <a:pt x="12" y="2"/>
                    </a:cubicBezTo>
                    <a:cubicBezTo>
                      <a:pt x="9" y="1"/>
                      <a:pt x="5" y="2"/>
                      <a:pt x="2" y="0"/>
                    </a:cubicBezTo>
                    <a:cubicBezTo>
                      <a:pt x="0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353"/>
              <p:cNvSpPr>
                <a:spLocks/>
              </p:cNvSpPr>
              <p:nvPr/>
            </p:nvSpPr>
            <p:spPr bwMode="auto">
              <a:xfrm>
                <a:off x="1615" y="888"/>
                <a:ext cx="8" cy="1"/>
              </a:xfrm>
              <a:custGeom>
                <a:avLst/>
                <a:gdLst>
                  <a:gd name="T0" fmla="*/ 3 w 6"/>
                  <a:gd name="T1" fmla="*/ 0 h 1"/>
                  <a:gd name="T2" fmla="*/ 2 w 6"/>
                  <a:gd name="T3" fmla="*/ 1 h 1"/>
                  <a:gd name="T4" fmla="*/ 6 w 6"/>
                  <a:gd name="T5" fmla="*/ 1 h 1"/>
                  <a:gd name="T6" fmla="*/ 3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cubicBezTo>
                      <a:pt x="1" y="0"/>
                      <a:pt x="0" y="0"/>
                      <a:pt x="2" y="1"/>
                    </a:cubicBezTo>
                    <a:cubicBezTo>
                      <a:pt x="3" y="1"/>
                      <a:pt x="4" y="1"/>
                      <a:pt x="6" y="1"/>
                    </a:cubicBezTo>
                    <a:cubicBezTo>
                      <a:pt x="6" y="0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354"/>
              <p:cNvSpPr>
                <a:spLocks/>
              </p:cNvSpPr>
              <p:nvPr/>
            </p:nvSpPr>
            <p:spPr bwMode="auto">
              <a:xfrm>
                <a:off x="1623" y="888"/>
                <a:ext cx="7" cy="3"/>
              </a:xfrm>
              <a:custGeom>
                <a:avLst/>
                <a:gdLst>
                  <a:gd name="T0" fmla="*/ 0 w 5"/>
                  <a:gd name="T1" fmla="*/ 0 h 2"/>
                  <a:gd name="T2" fmla="*/ 2 w 5"/>
                  <a:gd name="T3" fmla="*/ 2 h 2"/>
                  <a:gd name="T4" fmla="*/ 4 w 5"/>
                  <a:gd name="T5" fmla="*/ 1 h 2"/>
                  <a:gd name="T6" fmla="*/ 2 w 5"/>
                  <a:gd name="T7" fmla="*/ 0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0" y="1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355"/>
              <p:cNvSpPr>
                <a:spLocks/>
              </p:cNvSpPr>
              <p:nvPr/>
            </p:nvSpPr>
            <p:spPr bwMode="auto">
              <a:xfrm>
                <a:off x="1629" y="887"/>
                <a:ext cx="11" cy="2"/>
              </a:xfrm>
              <a:custGeom>
                <a:avLst/>
                <a:gdLst>
                  <a:gd name="T0" fmla="*/ 1 w 9"/>
                  <a:gd name="T1" fmla="*/ 0 h 2"/>
                  <a:gd name="T2" fmla="*/ 9 w 9"/>
                  <a:gd name="T3" fmla="*/ 2 h 2"/>
                  <a:gd name="T4" fmla="*/ 1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1" y="0"/>
                    </a:moveTo>
                    <a:cubicBezTo>
                      <a:pt x="0" y="0"/>
                      <a:pt x="6" y="2"/>
                      <a:pt x="9" y="2"/>
                    </a:cubicBezTo>
                    <a:cubicBezTo>
                      <a:pt x="6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356"/>
              <p:cNvSpPr>
                <a:spLocks/>
              </p:cNvSpPr>
              <p:nvPr/>
            </p:nvSpPr>
            <p:spPr bwMode="auto">
              <a:xfrm>
                <a:off x="1686" y="896"/>
                <a:ext cx="13" cy="3"/>
              </a:xfrm>
              <a:custGeom>
                <a:avLst/>
                <a:gdLst>
                  <a:gd name="T0" fmla="*/ 4 w 10"/>
                  <a:gd name="T1" fmla="*/ 2 h 2"/>
                  <a:gd name="T2" fmla="*/ 10 w 10"/>
                  <a:gd name="T3" fmla="*/ 2 h 2"/>
                  <a:gd name="T4" fmla="*/ 4 w 10"/>
                  <a:gd name="T5" fmla="*/ 0 h 2"/>
                  <a:gd name="T6" fmla="*/ 4 w 10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4" y="2"/>
                    </a:moveTo>
                    <a:cubicBezTo>
                      <a:pt x="6" y="1"/>
                      <a:pt x="7" y="2"/>
                      <a:pt x="10" y="2"/>
                    </a:cubicBezTo>
                    <a:cubicBezTo>
                      <a:pt x="8" y="1"/>
                      <a:pt x="6" y="1"/>
                      <a:pt x="4" y="0"/>
                    </a:cubicBezTo>
                    <a:cubicBezTo>
                      <a:pt x="2" y="0"/>
                      <a:pt x="0" y="1"/>
                      <a:pt x="4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357"/>
              <p:cNvSpPr>
                <a:spLocks/>
              </p:cNvSpPr>
              <p:nvPr/>
            </p:nvSpPr>
            <p:spPr bwMode="auto">
              <a:xfrm>
                <a:off x="1724" y="905"/>
                <a:ext cx="8" cy="3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3 w 6"/>
                  <a:gd name="T5" fmla="*/ 0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1" y="1"/>
                      <a:pt x="4" y="2"/>
                      <a:pt x="6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358"/>
              <p:cNvSpPr>
                <a:spLocks/>
              </p:cNvSpPr>
              <p:nvPr/>
            </p:nvSpPr>
            <p:spPr bwMode="auto">
              <a:xfrm>
                <a:off x="1742" y="910"/>
                <a:ext cx="16" cy="6"/>
              </a:xfrm>
              <a:custGeom>
                <a:avLst/>
                <a:gdLst>
                  <a:gd name="T0" fmla="*/ 0 w 12"/>
                  <a:gd name="T1" fmla="*/ 0 h 4"/>
                  <a:gd name="T2" fmla="*/ 10 w 12"/>
                  <a:gd name="T3" fmla="*/ 4 h 4"/>
                  <a:gd name="T4" fmla="*/ 8 w 12"/>
                  <a:gd name="T5" fmla="*/ 2 h 4"/>
                  <a:gd name="T6" fmla="*/ 5 w 12"/>
                  <a:gd name="T7" fmla="*/ 1 h 4"/>
                  <a:gd name="T8" fmla="*/ 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3" y="2"/>
                      <a:pt x="7" y="3"/>
                      <a:pt x="10" y="4"/>
                    </a:cubicBezTo>
                    <a:cubicBezTo>
                      <a:pt x="12" y="4"/>
                      <a:pt x="5" y="1"/>
                      <a:pt x="8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Freeform 359"/>
              <p:cNvSpPr>
                <a:spLocks/>
              </p:cNvSpPr>
              <p:nvPr/>
            </p:nvSpPr>
            <p:spPr bwMode="auto">
              <a:xfrm>
                <a:off x="1757" y="910"/>
                <a:ext cx="8" cy="4"/>
              </a:xfrm>
              <a:custGeom>
                <a:avLst/>
                <a:gdLst>
                  <a:gd name="T0" fmla="*/ 1 w 6"/>
                  <a:gd name="T1" fmla="*/ 1 h 3"/>
                  <a:gd name="T2" fmla="*/ 6 w 6"/>
                  <a:gd name="T3" fmla="*/ 3 h 3"/>
                  <a:gd name="T4" fmla="*/ 1 w 6"/>
                  <a:gd name="T5" fmla="*/ 0 h 3"/>
                  <a:gd name="T6" fmla="*/ 1 w 6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1"/>
                    </a:moveTo>
                    <a:cubicBezTo>
                      <a:pt x="2" y="2"/>
                      <a:pt x="5" y="2"/>
                      <a:pt x="6" y="3"/>
                    </a:cubicBezTo>
                    <a:cubicBezTo>
                      <a:pt x="6" y="2"/>
                      <a:pt x="4" y="1"/>
                      <a:pt x="1" y="0"/>
                    </a:cubicBezTo>
                    <a:cubicBezTo>
                      <a:pt x="0" y="0"/>
                      <a:pt x="3" y="2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Freeform 360"/>
              <p:cNvSpPr>
                <a:spLocks/>
              </p:cNvSpPr>
              <p:nvPr/>
            </p:nvSpPr>
            <p:spPr bwMode="auto">
              <a:xfrm>
                <a:off x="1772" y="918"/>
                <a:ext cx="29" cy="13"/>
              </a:xfrm>
              <a:custGeom>
                <a:avLst/>
                <a:gdLst>
                  <a:gd name="T0" fmla="*/ 5 w 22"/>
                  <a:gd name="T1" fmla="*/ 5 h 10"/>
                  <a:gd name="T2" fmla="*/ 12 w 22"/>
                  <a:gd name="T3" fmla="*/ 7 h 10"/>
                  <a:gd name="T4" fmla="*/ 19 w 22"/>
                  <a:gd name="T5" fmla="*/ 10 h 10"/>
                  <a:gd name="T6" fmla="*/ 12 w 22"/>
                  <a:gd name="T7" fmla="*/ 4 h 10"/>
                  <a:gd name="T8" fmla="*/ 7 w 22"/>
                  <a:gd name="T9" fmla="*/ 4 h 10"/>
                  <a:gd name="T10" fmla="*/ 1 w 22"/>
                  <a:gd name="T11" fmla="*/ 0 h 10"/>
                  <a:gd name="T12" fmla="*/ 5 w 22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">
                    <a:moveTo>
                      <a:pt x="5" y="5"/>
                    </a:moveTo>
                    <a:cubicBezTo>
                      <a:pt x="8" y="5"/>
                      <a:pt x="10" y="6"/>
                      <a:pt x="12" y="7"/>
                    </a:cubicBezTo>
                    <a:cubicBezTo>
                      <a:pt x="14" y="8"/>
                      <a:pt x="16" y="9"/>
                      <a:pt x="19" y="10"/>
                    </a:cubicBezTo>
                    <a:cubicBezTo>
                      <a:pt x="22" y="10"/>
                      <a:pt x="14" y="6"/>
                      <a:pt x="12" y="4"/>
                    </a:cubicBezTo>
                    <a:cubicBezTo>
                      <a:pt x="11" y="5"/>
                      <a:pt x="12" y="6"/>
                      <a:pt x="7" y="4"/>
                    </a:cubicBezTo>
                    <a:cubicBezTo>
                      <a:pt x="4" y="2"/>
                      <a:pt x="5" y="2"/>
                      <a:pt x="1" y="0"/>
                    </a:cubicBezTo>
                    <a:cubicBezTo>
                      <a:pt x="0" y="1"/>
                      <a:pt x="1" y="2"/>
                      <a:pt x="5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3" name="Freeform 361"/>
              <p:cNvSpPr>
                <a:spLocks/>
              </p:cNvSpPr>
              <p:nvPr/>
            </p:nvSpPr>
            <p:spPr bwMode="auto">
              <a:xfrm>
                <a:off x="1782" y="921"/>
                <a:ext cx="13" cy="5"/>
              </a:xfrm>
              <a:custGeom>
                <a:avLst/>
                <a:gdLst>
                  <a:gd name="T0" fmla="*/ 0 w 10"/>
                  <a:gd name="T1" fmla="*/ 0 h 4"/>
                  <a:gd name="T2" fmla="*/ 10 w 10"/>
                  <a:gd name="T3" fmla="*/ 4 h 4"/>
                  <a:gd name="T4" fmla="*/ 6 w 10"/>
                  <a:gd name="T5" fmla="*/ 2 h 4"/>
                  <a:gd name="T6" fmla="*/ 0 w 1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cubicBezTo>
                      <a:pt x="3" y="2"/>
                      <a:pt x="7" y="2"/>
                      <a:pt x="10" y="4"/>
                    </a:cubicBezTo>
                    <a:cubicBezTo>
                      <a:pt x="10" y="4"/>
                      <a:pt x="8" y="3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Freeform 362"/>
              <p:cNvSpPr>
                <a:spLocks/>
              </p:cNvSpPr>
              <p:nvPr/>
            </p:nvSpPr>
            <p:spPr bwMode="auto">
              <a:xfrm>
                <a:off x="1804" y="927"/>
                <a:ext cx="8" cy="4"/>
              </a:xfrm>
              <a:custGeom>
                <a:avLst/>
                <a:gdLst>
                  <a:gd name="T0" fmla="*/ 0 w 6"/>
                  <a:gd name="T1" fmla="*/ 1 h 3"/>
                  <a:gd name="T2" fmla="*/ 3 w 6"/>
                  <a:gd name="T3" fmla="*/ 3 h 3"/>
                  <a:gd name="T4" fmla="*/ 5 w 6"/>
                  <a:gd name="T5" fmla="*/ 1 h 3"/>
                  <a:gd name="T6" fmla="*/ 0 w 6"/>
                  <a:gd name="T7" fmla="*/ 0 h 3"/>
                  <a:gd name="T8" fmla="*/ 0 w 6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6" y="3"/>
                      <a:pt x="2" y="1"/>
                      <a:pt x="5" y="1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3" y="2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5" name="Freeform 363"/>
              <p:cNvSpPr>
                <a:spLocks/>
              </p:cNvSpPr>
              <p:nvPr/>
            </p:nvSpPr>
            <p:spPr bwMode="auto">
              <a:xfrm>
                <a:off x="1833" y="940"/>
                <a:ext cx="6" cy="4"/>
              </a:xfrm>
              <a:custGeom>
                <a:avLst/>
                <a:gdLst>
                  <a:gd name="T0" fmla="*/ 0 w 5"/>
                  <a:gd name="T1" fmla="*/ 0 h 3"/>
                  <a:gd name="T2" fmla="*/ 3 w 5"/>
                  <a:gd name="T3" fmla="*/ 3 h 3"/>
                  <a:gd name="T4" fmla="*/ 3 w 5"/>
                  <a:gd name="T5" fmla="*/ 1 h 3"/>
                  <a:gd name="T6" fmla="*/ 0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2"/>
                      <a:pt x="5" y="3"/>
                      <a:pt x="3" y="1"/>
                    </a:cubicBezTo>
                    <a:cubicBezTo>
                      <a:pt x="2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6" name="Freeform 364"/>
              <p:cNvSpPr>
                <a:spLocks/>
              </p:cNvSpPr>
              <p:nvPr/>
            </p:nvSpPr>
            <p:spPr bwMode="auto">
              <a:xfrm>
                <a:off x="2085" y="120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2 w 6"/>
                  <a:gd name="T3" fmla="*/ 5 h 10"/>
                  <a:gd name="T4" fmla="*/ 6 w 6"/>
                  <a:gd name="T5" fmla="*/ 10 h 10"/>
                  <a:gd name="T6" fmla="*/ 2 w 6"/>
                  <a:gd name="T7" fmla="*/ 1 h 10"/>
                  <a:gd name="T8" fmla="*/ 0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0" y="2"/>
                      <a:pt x="1" y="3"/>
                      <a:pt x="2" y="5"/>
                    </a:cubicBezTo>
                    <a:cubicBezTo>
                      <a:pt x="3" y="7"/>
                      <a:pt x="4" y="9"/>
                      <a:pt x="6" y="10"/>
                    </a:cubicBezTo>
                    <a:cubicBezTo>
                      <a:pt x="5" y="7"/>
                      <a:pt x="4" y="4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1" name="Freeform 365"/>
              <p:cNvSpPr>
                <a:spLocks/>
              </p:cNvSpPr>
              <p:nvPr/>
            </p:nvSpPr>
            <p:spPr bwMode="auto">
              <a:xfrm>
                <a:off x="2127" y="1295"/>
                <a:ext cx="4" cy="9"/>
              </a:xfrm>
              <a:custGeom>
                <a:avLst/>
                <a:gdLst>
                  <a:gd name="T0" fmla="*/ 0 w 3"/>
                  <a:gd name="T1" fmla="*/ 0 h 7"/>
                  <a:gd name="T2" fmla="*/ 2 w 3"/>
                  <a:gd name="T3" fmla="*/ 6 h 7"/>
                  <a:gd name="T4" fmla="*/ 0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2"/>
                      <a:pt x="2" y="4"/>
                      <a:pt x="2" y="6"/>
                    </a:cubicBezTo>
                    <a:cubicBezTo>
                      <a:pt x="3" y="7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2" name="Freeform 366"/>
              <p:cNvSpPr>
                <a:spLocks/>
              </p:cNvSpPr>
              <p:nvPr/>
            </p:nvSpPr>
            <p:spPr bwMode="auto">
              <a:xfrm>
                <a:off x="2144" y="1402"/>
                <a:ext cx="2" cy="12"/>
              </a:xfrm>
              <a:custGeom>
                <a:avLst/>
                <a:gdLst>
                  <a:gd name="T0" fmla="*/ 1 w 2"/>
                  <a:gd name="T1" fmla="*/ 0 h 9"/>
                  <a:gd name="T2" fmla="*/ 2 w 2"/>
                  <a:gd name="T3" fmla="*/ 9 h 9"/>
                  <a:gd name="T4" fmla="*/ 1 w 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cubicBezTo>
                      <a:pt x="0" y="0"/>
                      <a:pt x="1" y="6"/>
                      <a:pt x="2" y="9"/>
                    </a:cubicBezTo>
                    <a:cubicBezTo>
                      <a:pt x="2" y="6"/>
                      <a:pt x="2" y="3"/>
                      <a:pt x="1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3" name="Freeform 367"/>
              <p:cNvSpPr>
                <a:spLocks/>
              </p:cNvSpPr>
              <p:nvPr/>
            </p:nvSpPr>
            <p:spPr bwMode="auto">
              <a:xfrm>
                <a:off x="2146" y="1453"/>
                <a:ext cx="3" cy="17"/>
              </a:xfrm>
              <a:custGeom>
                <a:avLst/>
                <a:gdLst>
                  <a:gd name="T0" fmla="*/ 0 w 2"/>
                  <a:gd name="T1" fmla="*/ 0 h 13"/>
                  <a:gd name="T2" fmla="*/ 2 w 2"/>
                  <a:gd name="T3" fmla="*/ 13 h 13"/>
                  <a:gd name="T4" fmla="*/ 0 w 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1" y="4"/>
                      <a:pt x="1" y="11"/>
                      <a:pt x="2" y="13"/>
                    </a:cubicBezTo>
                    <a:cubicBezTo>
                      <a:pt x="2" y="9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4" name="Freeform 368"/>
              <p:cNvSpPr>
                <a:spLocks/>
              </p:cNvSpPr>
              <p:nvPr/>
            </p:nvSpPr>
            <p:spPr bwMode="auto">
              <a:xfrm>
                <a:off x="2136" y="1557"/>
                <a:ext cx="4" cy="12"/>
              </a:xfrm>
              <a:custGeom>
                <a:avLst/>
                <a:gdLst>
                  <a:gd name="T0" fmla="*/ 2 w 3"/>
                  <a:gd name="T1" fmla="*/ 0 h 9"/>
                  <a:gd name="T2" fmla="*/ 0 w 3"/>
                  <a:gd name="T3" fmla="*/ 8 h 9"/>
                  <a:gd name="T4" fmla="*/ 2 w 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1" y="2"/>
                      <a:pt x="1" y="6"/>
                      <a:pt x="0" y="8"/>
                    </a:cubicBezTo>
                    <a:cubicBezTo>
                      <a:pt x="1" y="9"/>
                      <a:pt x="3" y="2"/>
                      <a:pt x="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5" name="Freeform 369"/>
              <p:cNvSpPr>
                <a:spLocks/>
              </p:cNvSpPr>
              <p:nvPr/>
            </p:nvSpPr>
            <p:spPr bwMode="auto">
              <a:xfrm>
                <a:off x="2104" y="1658"/>
                <a:ext cx="3" cy="7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5 h 5"/>
                  <a:gd name="T4" fmla="*/ 2 w 2"/>
                  <a:gd name="T5" fmla="*/ 0 h 5"/>
                  <a:gd name="T6" fmla="*/ 0 w 2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1" y="3"/>
                      <a:pt x="1" y="2"/>
                      <a:pt x="2" y="0"/>
                    </a:cubicBezTo>
                    <a:cubicBezTo>
                      <a:pt x="1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0" name="Freeform 370"/>
              <p:cNvSpPr>
                <a:spLocks/>
              </p:cNvSpPr>
              <p:nvPr/>
            </p:nvSpPr>
            <p:spPr bwMode="auto">
              <a:xfrm>
                <a:off x="1810" y="1841"/>
                <a:ext cx="17" cy="12"/>
              </a:xfrm>
              <a:custGeom>
                <a:avLst/>
                <a:gdLst>
                  <a:gd name="T0" fmla="*/ 13 w 13"/>
                  <a:gd name="T1" fmla="*/ 0 h 9"/>
                  <a:gd name="T2" fmla="*/ 0 w 13"/>
                  <a:gd name="T3" fmla="*/ 9 h 9"/>
                  <a:gd name="T4" fmla="*/ 13 w 1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9" y="2"/>
                      <a:pt x="5" y="6"/>
                      <a:pt x="0" y="9"/>
                    </a:cubicBezTo>
                    <a:cubicBezTo>
                      <a:pt x="3" y="9"/>
                      <a:pt x="9" y="3"/>
                      <a:pt x="13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1" name="Freeform 371"/>
              <p:cNvSpPr>
                <a:spLocks/>
              </p:cNvSpPr>
              <p:nvPr/>
            </p:nvSpPr>
            <p:spPr bwMode="auto">
              <a:xfrm>
                <a:off x="1802" y="1853"/>
                <a:ext cx="8" cy="5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6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3" y="1"/>
                      <a:pt x="1" y="2"/>
                      <a:pt x="0" y="4"/>
                    </a:cubicBezTo>
                    <a:cubicBezTo>
                      <a:pt x="2" y="3"/>
                      <a:pt x="4" y="2"/>
                      <a:pt x="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2" name="Freeform 372"/>
              <p:cNvSpPr>
                <a:spLocks/>
              </p:cNvSpPr>
              <p:nvPr/>
            </p:nvSpPr>
            <p:spPr bwMode="auto">
              <a:xfrm>
                <a:off x="1993" y="1828"/>
                <a:ext cx="15" cy="16"/>
              </a:xfrm>
              <a:custGeom>
                <a:avLst/>
                <a:gdLst>
                  <a:gd name="T0" fmla="*/ 8 w 11"/>
                  <a:gd name="T1" fmla="*/ 2 h 12"/>
                  <a:gd name="T2" fmla="*/ 9 w 11"/>
                  <a:gd name="T3" fmla="*/ 2 h 12"/>
                  <a:gd name="T4" fmla="*/ 5 w 11"/>
                  <a:gd name="T5" fmla="*/ 7 h 12"/>
                  <a:gd name="T6" fmla="*/ 0 w 11"/>
                  <a:gd name="T7" fmla="*/ 12 h 12"/>
                  <a:gd name="T8" fmla="*/ 3 w 11"/>
                  <a:gd name="T9" fmla="*/ 9 h 12"/>
                  <a:gd name="T10" fmla="*/ 6 w 11"/>
                  <a:gd name="T11" fmla="*/ 6 h 12"/>
                  <a:gd name="T12" fmla="*/ 11 w 11"/>
                  <a:gd name="T13" fmla="*/ 0 h 12"/>
                  <a:gd name="T14" fmla="*/ 8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8" y="2"/>
                    </a:moveTo>
                    <a:cubicBezTo>
                      <a:pt x="7" y="3"/>
                      <a:pt x="8" y="3"/>
                      <a:pt x="9" y="2"/>
                    </a:cubicBezTo>
                    <a:cubicBezTo>
                      <a:pt x="7" y="4"/>
                      <a:pt x="6" y="5"/>
                      <a:pt x="5" y="7"/>
                    </a:cubicBezTo>
                    <a:cubicBezTo>
                      <a:pt x="3" y="8"/>
                      <a:pt x="2" y="9"/>
                      <a:pt x="0" y="12"/>
                    </a:cubicBezTo>
                    <a:cubicBezTo>
                      <a:pt x="1" y="11"/>
                      <a:pt x="2" y="10"/>
                      <a:pt x="3" y="9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8" y="4"/>
                      <a:pt x="10" y="2"/>
                      <a:pt x="11" y="0"/>
                    </a:cubicBezTo>
                    <a:cubicBezTo>
                      <a:pt x="9" y="2"/>
                      <a:pt x="9" y="1"/>
                      <a:pt x="8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3" name="Freeform 373"/>
              <p:cNvSpPr>
                <a:spLocks/>
              </p:cNvSpPr>
              <p:nvPr/>
            </p:nvSpPr>
            <p:spPr bwMode="auto">
              <a:xfrm>
                <a:off x="1975" y="1849"/>
                <a:ext cx="7" cy="6"/>
              </a:xfrm>
              <a:custGeom>
                <a:avLst/>
                <a:gdLst>
                  <a:gd name="T0" fmla="*/ 2 w 5"/>
                  <a:gd name="T1" fmla="*/ 2 h 5"/>
                  <a:gd name="T2" fmla="*/ 2 w 5"/>
                  <a:gd name="T3" fmla="*/ 4 h 5"/>
                  <a:gd name="T4" fmla="*/ 2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0" y="5"/>
                      <a:pt x="2" y="4"/>
                    </a:cubicBezTo>
                    <a:cubicBezTo>
                      <a:pt x="5" y="2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4" name="Freeform 374"/>
              <p:cNvSpPr>
                <a:spLocks/>
              </p:cNvSpPr>
              <p:nvPr/>
            </p:nvSpPr>
            <p:spPr bwMode="auto">
              <a:xfrm>
                <a:off x="1982" y="1848"/>
                <a:ext cx="6" cy="6"/>
              </a:xfrm>
              <a:custGeom>
                <a:avLst/>
                <a:gdLst>
                  <a:gd name="T0" fmla="*/ 4 w 5"/>
                  <a:gd name="T1" fmla="*/ 1 h 5"/>
                  <a:gd name="T2" fmla="*/ 2 w 5"/>
                  <a:gd name="T3" fmla="*/ 2 h 5"/>
                  <a:gd name="T4" fmla="*/ 0 w 5"/>
                  <a:gd name="T5" fmla="*/ 5 h 5"/>
                  <a:gd name="T6" fmla="*/ 4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2" y="4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5" name="Freeform 375"/>
              <p:cNvSpPr>
                <a:spLocks/>
              </p:cNvSpPr>
              <p:nvPr/>
            </p:nvSpPr>
            <p:spPr bwMode="auto">
              <a:xfrm>
                <a:off x="1770" y="1987"/>
                <a:ext cx="6" cy="4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4 w 5"/>
                  <a:gd name="T5" fmla="*/ 1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3"/>
                      <a:pt x="3" y="2"/>
                      <a:pt x="4" y="1"/>
                    </a:cubicBezTo>
                    <a:cubicBezTo>
                      <a:pt x="3" y="1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6" name="Freeform 376"/>
              <p:cNvSpPr>
                <a:spLocks/>
              </p:cNvSpPr>
              <p:nvPr/>
            </p:nvSpPr>
            <p:spPr bwMode="auto">
              <a:xfrm>
                <a:off x="1755" y="1997"/>
                <a:ext cx="7" cy="4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0" y="3"/>
                      <a:pt x="0" y="3"/>
                    </a:cubicBezTo>
                    <a:cubicBezTo>
                      <a:pt x="3" y="2"/>
                      <a:pt x="5" y="1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7" name="Freeform 377"/>
              <p:cNvSpPr>
                <a:spLocks/>
              </p:cNvSpPr>
              <p:nvPr/>
            </p:nvSpPr>
            <p:spPr bwMode="auto">
              <a:xfrm>
                <a:off x="1708" y="2001"/>
                <a:ext cx="34" cy="10"/>
              </a:xfrm>
              <a:custGeom>
                <a:avLst/>
                <a:gdLst>
                  <a:gd name="T0" fmla="*/ 26 w 26"/>
                  <a:gd name="T1" fmla="*/ 0 h 8"/>
                  <a:gd name="T2" fmla="*/ 21 w 26"/>
                  <a:gd name="T3" fmla="*/ 1 h 8"/>
                  <a:gd name="T4" fmla="*/ 16 w 26"/>
                  <a:gd name="T5" fmla="*/ 2 h 8"/>
                  <a:gd name="T6" fmla="*/ 6 w 26"/>
                  <a:gd name="T7" fmla="*/ 5 h 8"/>
                  <a:gd name="T8" fmla="*/ 0 w 26"/>
                  <a:gd name="T9" fmla="*/ 8 h 8"/>
                  <a:gd name="T10" fmla="*/ 13 w 26"/>
                  <a:gd name="T11" fmla="*/ 4 h 8"/>
                  <a:gd name="T12" fmla="*/ 19 w 26"/>
                  <a:gd name="T13" fmla="*/ 2 h 8"/>
                  <a:gd name="T14" fmla="*/ 26 w 2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8">
                    <a:moveTo>
                      <a:pt x="26" y="0"/>
                    </a:moveTo>
                    <a:cubicBezTo>
                      <a:pt x="25" y="0"/>
                      <a:pt x="23" y="1"/>
                      <a:pt x="21" y="1"/>
                    </a:cubicBezTo>
                    <a:cubicBezTo>
                      <a:pt x="19" y="2"/>
                      <a:pt x="18" y="2"/>
                      <a:pt x="16" y="2"/>
                    </a:cubicBezTo>
                    <a:cubicBezTo>
                      <a:pt x="12" y="3"/>
                      <a:pt x="9" y="4"/>
                      <a:pt x="6" y="5"/>
                    </a:cubicBezTo>
                    <a:cubicBezTo>
                      <a:pt x="7" y="6"/>
                      <a:pt x="3" y="7"/>
                      <a:pt x="0" y="8"/>
                    </a:cubicBezTo>
                    <a:cubicBezTo>
                      <a:pt x="5" y="7"/>
                      <a:pt x="9" y="6"/>
                      <a:pt x="13" y="4"/>
                    </a:cubicBezTo>
                    <a:cubicBezTo>
                      <a:pt x="15" y="4"/>
                      <a:pt x="17" y="3"/>
                      <a:pt x="19" y="2"/>
                    </a:cubicBezTo>
                    <a:cubicBezTo>
                      <a:pt x="21" y="2"/>
                      <a:pt x="24" y="1"/>
                      <a:pt x="2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8" name="Freeform 378"/>
              <p:cNvSpPr>
                <a:spLocks/>
              </p:cNvSpPr>
              <p:nvPr/>
            </p:nvSpPr>
            <p:spPr bwMode="auto">
              <a:xfrm>
                <a:off x="1699" y="2010"/>
                <a:ext cx="12" cy="2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2 h 2"/>
                  <a:gd name="T4" fmla="*/ 5 w 9"/>
                  <a:gd name="T5" fmla="*/ 1 h 2"/>
                  <a:gd name="T6" fmla="*/ 7 w 9"/>
                  <a:gd name="T7" fmla="*/ 1 h 2"/>
                  <a:gd name="T8" fmla="*/ 9 w 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6" y="0"/>
                      <a:pt x="3" y="1"/>
                      <a:pt x="0" y="2"/>
                    </a:cubicBezTo>
                    <a:cubicBezTo>
                      <a:pt x="2" y="2"/>
                      <a:pt x="3" y="2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89" name="Freeform 379"/>
              <p:cNvSpPr>
                <a:spLocks/>
              </p:cNvSpPr>
              <p:nvPr/>
            </p:nvSpPr>
            <p:spPr bwMode="auto">
              <a:xfrm>
                <a:off x="1683" y="2014"/>
                <a:ext cx="12" cy="2"/>
              </a:xfrm>
              <a:custGeom>
                <a:avLst/>
                <a:gdLst>
                  <a:gd name="T0" fmla="*/ 9 w 9"/>
                  <a:gd name="T1" fmla="*/ 0 h 2"/>
                  <a:gd name="T2" fmla="*/ 0 w 9"/>
                  <a:gd name="T3" fmla="*/ 1 h 2"/>
                  <a:gd name="T4" fmla="*/ 9 w 9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6" y="0"/>
                      <a:pt x="3" y="0"/>
                      <a:pt x="0" y="1"/>
                    </a:cubicBezTo>
                    <a:cubicBezTo>
                      <a:pt x="0" y="2"/>
                      <a:pt x="6" y="1"/>
                      <a:pt x="9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0" name="Freeform 380"/>
              <p:cNvSpPr>
                <a:spLocks/>
              </p:cNvSpPr>
              <p:nvPr/>
            </p:nvSpPr>
            <p:spPr bwMode="auto">
              <a:xfrm>
                <a:off x="1668" y="2012"/>
                <a:ext cx="15" cy="4"/>
              </a:xfrm>
              <a:custGeom>
                <a:avLst/>
                <a:gdLst>
                  <a:gd name="T0" fmla="*/ 12 w 12"/>
                  <a:gd name="T1" fmla="*/ 0 h 3"/>
                  <a:gd name="T2" fmla="*/ 8 w 12"/>
                  <a:gd name="T3" fmla="*/ 1 h 3"/>
                  <a:gd name="T4" fmla="*/ 4 w 12"/>
                  <a:gd name="T5" fmla="*/ 1 h 3"/>
                  <a:gd name="T6" fmla="*/ 3 w 12"/>
                  <a:gd name="T7" fmla="*/ 3 h 3"/>
                  <a:gd name="T8" fmla="*/ 7 w 12"/>
                  <a:gd name="T9" fmla="*/ 2 h 3"/>
                  <a:gd name="T10" fmla="*/ 10 w 12"/>
                  <a:gd name="T11" fmla="*/ 1 h 3"/>
                  <a:gd name="T12" fmla="*/ 1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2" y="2"/>
                      <a:pt x="0" y="2"/>
                      <a:pt x="3" y="3"/>
                    </a:cubicBezTo>
                    <a:cubicBezTo>
                      <a:pt x="3" y="2"/>
                      <a:pt x="5" y="2"/>
                      <a:pt x="7" y="2"/>
                    </a:cubicBezTo>
                    <a:cubicBezTo>
                      <a:pt x="8" y="2"/>
                      <a:pt x="9" y="1"/>
                      <a:pt x="10" y="1"/>
                    </a:cubicBezTo>
                    <a:cubicBezTo>
                      <a:pt x="11" y="1"/>
                      <a:pt x="12" y="1"/>
                      <a:pt x="1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1" name="Freeform 381"/>
              <p:cNvSpPr>
                <a:spLocks/>
              </p:cNvSpPr>
              <p:nvPr/>
            </p:nvSpPr>
            <p:spPr bwMode="auto">
              <a:xfrm>
                <a:off x="1669" y="2029"/>
                <a:ext cx="9" cy="3"/>
              </a:xfrm>
              <a:custGeom>
                <a:avLst/>
                <a:gdLst>
                  <a:gd name="T0" fmla="*/ 6 w 7"/>
                  <a:gd name="T1" fmla="*/ 1 h 2"/>
                  <a:gd name="T2" fmla="*/ 0 w 7"/>
                  <a:gd name="T3" fmla="*/ 2 h 2"/>
                  <a:gd name="T4" fmla="*/ 4 w 7"/>
                  <a:gd name="T5" fmla="*/ 2 h 2"/>
                  <a:gd name="T6" fmla="*/ 6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6" y="1"/>
                    </a:moveTo>
                    <a:cubicBezTo>
                      <a:pt x="7" y="0"/>
                      <a:pt x="1" y="1"/>
                      <a:pt x="0" y="2"/>
                    </a:cubicBezTo>
                    <a:cubicBezTo>
                      <a:pt x="1" y="2"/>
                      <a:pt x="2" y="2"/>
                      <a:pt x="4" y="2"/>
                    </a:cubicBezTo>
                    <a:cubicBezTo>
                      <a:pt x="5" y="1"/>
                      <a:pt x="4" y="1"/>
                      <a:pt x="6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2" name="Freeform 382"/>
              <p:cNvSpPr>
                <a:spLocks/>
              </p:cNvSpPr>
              <p:nvPr/>
            </p:nvSpPr>
            <p:spPr bwMode="auto">
              <a:xfrm>
                <a:off x="1604" y="2024"/>
                <a:ext cx="25" cy="4"/>
              </a:xfrm>
              <a:custGeom>
                <a:avLst/>
                <a:gdLst>
                  <a:gd name="T0" fmla="*/ 18 w 19"/>
                  <a:gd name="T1" fmla="*/ 0 h 3"/>
                  <a:gd name="T2" fmla="*/ 18 w 19"/>
                  <a:gd name="T3" fmla="*/ 0 h 3"/>
                  <a:gd name="T4" fmla="*/ 16 w 19"/>
                  <a:gd name="T5" fmla="*/ 0 h 3"/>
                  <a:gd name="T6" fmla="*/ 0 w 19"/>
                  <a:gd name="T7" fmla="*/ 2 h 3"/>
                  <a:gd name="T8" fmla="*/ 1 w 19"/>
                  <a:gd name="T9" fmla="*/ 2 h 3"/>
                  <a:gd name="T10" fmla="*/ 13 w 19"/>
                  <a:gd name="T11" fmla="*/ 1 h 3"/>
                  <a:gd name="T12" fmla="*/ 11 w 19"/>
                  <a:gd name="T13" fmla="*/ 2 h 3"/>
                  <a:gd name="T14" fmla="*/ 17 w 19"/>
                  <a:gd name="T15" fmla="*/ 2 h 3"/>
                  <a:gd name="T16" fmla="*/ 18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18" y="0"/>
                    </a:moveTo>
                    <a:cubicBezTo>
                      <a:pt x="19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4" y="1"/>
                      <a:pt x="5" y="0"/>
                      <a:pt x="0" y="2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5" y="2"/>
                      <a:pt x="9" y="2"/>
                      <a:pt x="13" y="1"/>
                    </a:cubicBezTo>
                    <a:cubicBezTo>
                      <a:pt x="17" y="2"/>
                      <a:pt x="11" y="2"/>
                      <a:pt x="11" y="2"/>
                    </a:cubicBezTo>
                    <a:cubicBezTo>
                      <a:pt x="13" y="3"/>
                      <a:pt x="15" y="1"/>
                      <a:pt x="17" y="2"/>
                    </a:cubicBezTo>
                    <a:cubicBezTo>
                      <a:pt x="18" y="1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3" name="Freeform 383"/>
              <p:cNvSpPr>
                <a:spLocks/>
              </p:cNvSpPr>
              <p:nvPr/>
            </p:nvSpPr>
            <p:spPr bwMode="auto">
              <a:xfrm>
                <a:off x="1636" y="2033"/>
                <a:ext cx="21" cy="4"/>
              </a:xfrm>
              <a:custGeom>
                <a:avLst/>
                <a:gdLst>
                  <a:gd name="T0" fmla="*/ 16 w 16"/>
                  <a:gd name="T1" fmla="*/ 0 h 3"/>
                  <a:gd name="T2" fmla="*/ 0 w 16"/>
                  <a:gd name="T3" fmla="*/ 3 h 3"/>
                  <a:gd name="T4" fmla="*/ 16 w 1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1" y="1"/>
                      <a:pt x="5" y="1"/>
                      <a:pt x="0" y="3"/>
                    </a:cubicBezTo>
                    <a:cubicBezTo>
                      <a:pt x="5" y="2"/>
                      <a:pt x="11" y="2"/>
                      <a:pt x="16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4" name="Freeform 384"/>
              <p:cNvSpPr>
                <a:spLocks/>
              </p:cNvSpPr>
              <p:nvPr/>
            </p:nvSpPr>
            <p:spPr bwMode="auto">
              <a:xfrm>
                <a:off x="1585" y="2025"/>
                <a:ext cx="13" cy="3"/>
              </a:xfrm>
              <a:custGeom>
                <a:avLst/>
                <a:gdLst>
                  <a:gd name="T0" fmla="*/ 10 w 10"/>
                  <a:gd name="T1" fmla="*/ 1 h 2"/>
                  <a:gd name="T2" fmla="*/ 4 w 10"/>
                  <a:gd name="T3" fmla="*/ 0 h 2"/>
                  <a:gd name="T4" fmla="*/ 0 w 10"/>
                  <a:gd name="T5" fmla="*/ 1 h 2"/>
                  <a:gd name="T6" fmla="*/ 10 w 10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7" y="1"/>
                      <a:pt x="8" y="0"/>
                      <a:pt x="4" y="0"/>
                    </a:cubicBezTo>
                    <a:cubicBezTo>
                      <a:pt x="5" y="0"/>
                      <a:pt x="4" y="1"/>
                      <a:pt x="0" y="1"/>
                    </a:cubicBezTo>
                    <a:cubicBezTo>
                      <a:pt x="3" y="2"/>
                      <a:pt x="7" y="1"/>
                      <a:pt x="10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5" name="Freeform 385"/>
              <p:cNvSpPr>
                <a:spLocks/>
              </p:cNvSpPr>
              <p:nvPr/>
            </p:nvSpPr>
            <p:spPr bwMode="auto">
              <a:xfrm>
                <a:off x="1575" y="2028"/>
                <a:ext cx="16" cy="3"/>
              </a:xfrm>
              <a:custGeom>
                <a:avLst/>
                <a:gdLst>
                  <a:gd name="T0" fmla="*/ 12 w 12"/>
                  <a:gd name="T1" fmla="*/ 0 h 2"/>
                  <a:gd name="T2" fmla="*/ 0 w 12"/>
                  <a:gd name="T3" fmla="*/ 1 h 2"/>
                  <a:gd name="T4" fmla="*/ 12 w 1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6" y="2"/>
                      <a:pt x="7" y="1"/>
                      <a:pt x="12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6" name="Freeform 386"/>
              <p:cNvSpPr>
                <a:spLocks/>
              </p:cNvSpPr>
              <p:nvPr/>
            </p:nvSpPr>
            <p:spPr bwMode="auto">
              <a:xfrm>
                <a:off x="1541" y="2025"/>
                <a:ext cx="23" cy="4"/>
              </a:xfrm>
              <a:custGeom>
                <a:avLst/>
                <a:gdLst>
                  <a:gd name="T0" fmla="*/ 1 w 18"/>
                  <a:gd name="T1" fmla="*/ 1 h 3"/>
                  <a:gd name="T2" fmla="*/ 1 w 18"/>
                  <a:gd name="T3" fmla="*/ 2 h 3"/>
                  <a:gd name="T4" fmla="*/ 18 w 18"/>
                  <a:gd name="T5" fmla="*/ 2 h 3"/>
                  <a:gd name="T6" fmla="*/ 1 w 18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">
                    <a:moveTo>
                      <a:pt x="1" y="1"/>
                    </a:moveTo>
                    <a:cubicBezTo>
                      <a:pt x="0" y="1"/>
                      <a:pt x="3" y="2"/>
                      <a:pt x="1" y="2"/>
                    </a:cubicBezTo>
                    <a:cubicBezTo>
                      <a:pt x="7" y="3"/>
                      <a:pt x="13" y="1"/>
                      <a:pt x="18" y="2"/>
                    </a:cubicBezTo>
                    <a:cubicBezTo>
                      <a:pt x="18" y="0"/>
                      <a:pt x="6" y="2"/>
                      <a:pt x="1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7" name="Freeform 387"/>
              <p:cNvSpPr>
                <a:spLocks/>
              </p:cNvSpPr>
              <p:nvPr/>
            </p:nvSpPr>
            <p:spPr bwMode="auto">
              <a:xfrm>
                <a:off x="1544" y="2028"/>
                <a:ext cx="23" cy="4"/>
              </a:xfrm>
              <a:custGeom>
                <a:avLst/>
                <a:gdLst>
                  <a:gd name="T0" fmla="*/ 18 w 18"/>
                  <a:gd name="T1" fmla="*/ 1 h 3"/>
                  <a:gd name="T2" fmla="*/ 0 w 18"/>
                  <a:gd name="T3" fmla="*/ 2 h 3"/>
                  <a:gd name="T4" fmla="*/ 18 w 18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1"/>
                    </a:moveTo>
                    <a:cubicBezTo>
                      <a:pt x="12" y="0"/>
                      <a:pt x="6" y="1"/>
                      <a:pt x="0" y="2"/>
                    </a:cubicBezTo>
                    <a:cubicBezTo>
                      <a:pt x="5" y="3"/>
                      <a:pt x="12" y="2"/>
                      <a:pt x="18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8" name="Freeform 388"/>
              <p:cNvSpPr>
                <a:spLocks/>
              </p:cNvSpPr>
              <p:nvPr/>
            </p:nvSpPr>
            <p:spPr bwMode="auto">
              <a:xfrm>
                <a:off x="1537" y="2032"/>
                <a:ext cx="12" cy="1"/>
              </a:xfrm>
              <a:custGeom>
                <a:avLst/>
                <a:gdLst>
                  <a:gd name="T0" fmla="*/ 8 w 9"/>
                  <a:gd name="T1" fmla="*/ 1 h 1"/>
                  <a:gd name="T2" fmla="*/ 5 w 9"/>
                  <a:gd name="T3" fmla="*/ 0 h 1"/>
                  <a:gd name="T4" fmla="*/ 0 w 9"/>
                  <a:gd name="T5" fmla="*/ 1 h 1"/>
                  <a:gd name="T6" fmla="*/ 4 w 9"/>
                  <a:gd name="T7" fmla="*/ 1 h 1"/>
                  <a:gd name="T8" fmla="*/ 8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8" y="1"/>
                    </a:moveTo>
                    <a:cubicBezTo>
                      <a:pt x="9" y="0"/>
                      <a:pt x="7" y="0"/>
                      <a:pt x="5" y="0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6" y="1"/>
                      <a:pt x="7" y="1"/>
                      <a:pt x="8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99" name="Freeform 389"/>
              <p:cNvSpPr>
                <a:spLocks/>
              </p:cNvSpPr>
              <p:nvPr/>
            </p:nvSpPr>
            <p:spPr bwMode="auto">
              <a:xfrm>
                <a:off x="1525" y="2028"/>
                <a:ext cx="19" cy="4"/>
              </a:xfrm>
              <a:custGeom>
                <a:avLst/>
                <a:gdLst>
                  <a:gd name="T0" fmla="*/ 14 w 14"/>
                  <a:gd name="T1" fmla="*/ 2 h 3"/>
                  <a:gd name="T2" fmla="*/ 0 w 14"/>
                  <a:gd name="T3" fmla="*/ 2 h 3"/>
                  <a:gd name="T4" fmla="*/ 14 w 1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">
                    <a:moveTo>
                      <a:pt x="14" y="2"/>
                    </a:moveTo>
                    <a:cubicBezTo>
                      <a:pt x="10" y="2"/>
                      <a:pt x="5" y="0"/>
                      <a:pt x="0" y="2"/>
                    </a:cubicBezTo>
                    <a:cubicBezTo>
                      <a:pt x="5" y="1"/>
                      <a:pt x="9" y="3"/>
                      <a:pt x="14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0" name="Freeform 390"/>
              <p:cNvSpPr>
                <a:spLocks/>
              </p:cNvSpPr>
              <p:nvPr/>
            </p:nvSpPr>
            <p:spPr bwMode="auto">
              <a:xfrm>
                <a:off x="1479" y="2024"/>
                <a:ext cx="50" cy="5"/>
              </a:xfrm>
              <a:custGeom>
                <a:avLst/>
                <a:gdLst>
                  <a:gd name="T0" fmla="*/ 26 w 38"/>
                  <a:gd name="T1" fmla="*/ 1 h 4"/>
                  <a:gd name="T2" fmla="*/ 21 w 38"/>
                  <a:gd name="T3" fmla="*/ 2 h 4"/>
                  <a:gd name="T4" fmla="*/ 26 w 38"/>
                  <a:gd name="T5" fmla="*/ 1 h 4"/>
                  <a:gd name="T6" fmla="*/ 19 w 38"/>
                  <a:gd name="T7" fmla="*/ 0 h 4"/>
                  <a:gd name="T8" fmla="*/ 0 w 38"/>
                  <a:gd name="T9" fmla="*/ 1 h 4"/>
                  <a:gd name="T10" fmla="*/ 6 w 38"/>
                  <a:gd name="T11" fmla="*/ 2 h 4"/>
                  <a:gd name="T12" fmla="*/ 13 w 38"/>
                  <a:gd name="T13" fmla="*/ 1 h 4"/>
                  <a:gd name="T14" fmla="*/ 16 w 38"/>
                  <a:gd name="T15" fmla="*/ 4 h 4"/>
                  <a:gd name="T16" fmla="*/ 26 w 38"/>
                  <a:gd name="T17" fmla="*/ 3 h 4"/>
                  <a:gd name="T18" fmla="*/ 31 w 38"/>
                  <a:gd name="T19" fmla="*/ 2 h 4"/>
                  <a:gd name="T20" fmla="*/ 38 w 38"/>
                  <a:gd name="T21" fmla="*/ 1 h 4"/>
                  <a:gd name="T22" fmla="*/ 32 w 38"/>
                  <a:gd name="T23" fmla="*/ 1 h 4"/>
                  <a:gd name="T24" fmla="*/ 26 w 38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">
                    <a:moveTo>
                      <a:pt x="26" y="1"/>
                    </a:moveTo>
                    <a:cubicBezTo>
                      <a:pt x="30" y="3"/>
                      <a:pt x="24" y="3"/>
                      <a:pt x="21" y="2"/>
                    </a:cubicBezTo>
                    <a:cubicBezTo>
                      <a:pt x="19" y="1"/>
                      <a:pt x="23" y="1"/>
                      <a:pt x="26" y="1"/>
                    </a:cubicBezTo>
                    <a:cubicBezTo>
                      <a:pt x="24" y="0"/>
                      <a:pt x="21" y="1"/>
                      <a:pt x="19" y="0"/>
                    </a:cubicBezTo>
                    <a:cubicBezTo>
                      <a:pt x="17" y="1"/>
                      <a:pt x="6" y="2"/>
                      <a:pt x="0" y="1"/>
                    </a:cubicBezTo>
                    <a:cubicBezTo>
                      <a:pt x="0" y="2"/>
                      <a:pt x="3" y="2"/>
                      <a:pt x="6" y="2"/>
                    </a:cubicBezTo>
                    <a:cubicBezTo>
                      <a:pt x="9" y="2"/>
                      <a:pt x="12" y="2"/>
                      <a:pt x="13" y="1"/>
                    </a:cubicBezTo>
                    <a:cubicBezTo>
                      <a:pt x="13" y="3"/>
                      <a:pt x="19" y="3"/>
                      <a:pt x="16" y="4"/>
                    </a:cubicBezTo>
                    <a:cubicBezTo>
                      <a:pt x="20" y="3"/>
                      <a:pt x="23" y="3"/>
                      <a:pt x="26" y="3"/>
                    </a:cubicBezTo>
                    <a:cubicBezTo>
                      <a:pt x="28" y="3"/>
                      <a:pt x="30" y="2"/>
                      <a:pt x="31" y="2"/>
                    </a:cubicBezTo>
                    <a:cubicBezTo>
                      <a:pt x="33" y="2"/>
                      <a:pt x="35" y="2"/>
                      <a:pt x="38" y="1"/>
                    </a:cubicBezTo>
                    <a:cubicBezTo>
                      <a:pt x="36" y="1"/>
                      <a:pt x="34" y="0"/>
                      <a:pt x="32" y="1"/>
                    </a:cubicBezTo>
                    <a:cubicBezTo>
                      <a:pt x="30" y="1"/>
                      <a:pt x="28" y="1"/>
                      <a:pt x="26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1" name="Freeform 391"/>
              <p:cNvSpPr>
                <a:spLocks/>
              </p:cNvSpPr>
              <p:nvPr/>
            </p:nvSpPr>
            <p:spPr bwMode="auto">
              <a:xfrm>
                <a:off x="1470" y="2020"/>
                <a:ext cx="15" cy="4"/>
              </a:xfrm>
              <a:custGeom>
                <a:avLst/>
                <a:gdLst>
                  <a:gd name="T0" fmla="*/ 10 w 11"/>
                  <a:gd name="T1" fmla="*/ 3 h 3"/>
                  <a:gd name="T2" fmla="*/ 8 w 11"/>
                  <a:gd name="T3" fmla="*/ 1 h 3"/>
                  <a:gd name="T4" fmla="*/ 1 w 11"/>
                  <a:gd name="T5" fmla="*/ 0 h 3"/>
                  <a:gd name="T6" fmla="*/ 0 w 11"/>
                  <a:gd name="T7" fmla="*/ 1 h 3"/>
                  <a:gd name="T8" fmla="*/ 4 w 11"/>
                  <a:gd name="T9" fmla="*/ 3 h 3"/>
                  <a:gd name="T10" fmla="*/ 10 w 11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11" y="2"/>
                      <a:pt x="9" y="2"/>
                      <a:pt x="8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0" y="1"/>
                      <a:pt x="2" y="1"/>
                      <a:pt x="0" y="1"/>
                    </a:cubicBezTo>
                    <a:cubicBezTo>
                      <a:pt x="1" y="2"/>
                      <a:pt x="3" y="2"/>
                      <a:pt x="4" y="3"/>
                    </a:cubicBezTo>
                    <a:cubicBezTo>
                      <a:pt x="7" y="3"/>
                      <a:pt x="5" y="1"/>
                      <a:pt x="10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2" name="Freeform 392"/>
              <p:cNvSpPr>
                <a:spLocks/>
              </p:cNvSpPr>
              <p:nvPr/>
            </p:nvSpPr>
            <p:spPr bwMode="auto">
              <a:xfrm>
                <a:off x="1460" y="2018"/>
                <a:ext cx="12" cy="2"/>
              </a:xfrm>
              <a:custGeom>
                <a:avLst/>
                <a:gdLst>
                  <a:gd name="T0" fmla="*/ 9 w 9"/>
                  <a:gd name="T1" fmla="*/ 1 h 2"/>
                  <a:gd name="T2" fmla="*/ 4 w 9"/>
                  <a:gd name="T3" fmla="*/ 1 h 2"/>
                  <a:gd name="T4" fmla="*/ 9 w 9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9" y="1"/>
                    </a:moveTo>
                    <a:cubicBezTo>
                      <a:pt x="6" y="0"/>
                      <a:pt x="0" y="0"/>
                      <a:pt x="4" y="1"/>
                    </a:cubicBezTo>
                    <a:cubicBezTo>
                      <a:pt x="7" y="2"/>
                      <a:pt x="6" y="1"/>
                      <a:pt x="9" y="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3" name="Freeform 393"/>
              <p:cNvSpPr>
                <a:spLocks/>
              </p:cNvSpPr>
              <p:nvPr/>
            </p:nvSpPr>
            <p:spPr bwMode="auto">
              <a:xfrm>
                <a:off x="1452" y="2018"/>
                <a:ext cx="13" cy="2"/>
              </a:xfrm>
              <a:custGeom>
                <a:avLst/>
                <a:gdLst>
                  <a:gd name="T0" fmla="*/ 9 w 10"/>
                  <a:gd name="T1" fmla="*/ 2 h 2"/>
                  <a:gd name="T2" fmla="*/ 7 w 10"/>
                  <a:gd name="T3" fmla="*/ 1 h 2"/>
                  <a:gd name="T4" fmla="*/ 4 w 10"/>
                  <a:gd name="T5" fmla="*/ 0 h 2"/>
                  <a:gd name="T6" fmla="*/ 0 w 10"/>
                  <a:gd name="T7" fmla="*/ 1 h 2"/>
                  <a:gd name="T8" fmla="*/ 9 w 10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9" y="2"/>
                    </a:moveTo>
                    <a:cubicBezTo>
                      <a:pt x="10" y="2"/>
                      <a:pt x="9" y="2"/>
                      <a:pt x="7" y="1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3" y="1"/>
                      <a:pt x="4" y="1"/>
                      <a:pt x="0" y="1"/>
                    </a:cubicBezTo>
                    <a:cubicBezTo>
                      <a:pt x="3" y="2"/>
                      <a:pt x="6" y="2"/>
                      <a:pt x="9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4" name="Freeform 394"/>
              <p:cNvSpPr>
                <a:spLocks/>
              </p:cNvSpPr>
              <p:nvPr/>
            </p:nvSpPr>
            <p:spPr bwMode="auto">
              <a:xfrm>
                <a:off x="1133" y="1685"/>
                <a:ext cx="30" cy="44"/>
              </a:xfrm>
              <a:custGeom>
                <a:avLst/>
                <a:gdLst>
                  <a:gd name="T0" fmla="*/ 17 w 23"/>
                  <a:gd name="T1" fmla="*/ 28 h 33"/>
                  <a:gd name="T2" fmla="*/ 16 w 23"/>
                  <a:gd name="T3" fmla="*/ 30 h 33"/>
                  <a:gd name="T4" fmla="*/ 18 w 23"/>
                  <a:gd name="T5" fmla="*/ 33 h 33"/>
                  <a:gd name="T6" fmla="*/ 18 w 23"/>
                  <a:gd name="T7" fmla="*/ 29 h 33"/>
                  <a:gd name="T8" fmla="*/ 13 w 23"/>
                  <a:gd name="T9" fmla="*/ 21 h 33"/>
                  <a:gd name="T10" fmla="*/ 11 w 23"/>
                  <a:gd name="T11" fmla="*/ 16 h 33"/>
                  <a:gd name="T12" fmla="*/ 10 w 23"/>
                  <a:gd name="T13" fmla="*/ 14 h 33"/>
                  <a:gd name="T14" fmla="*/ 9 w 23"/>
                  <a:gd name="T15" fmla="*/ 12 h 33"/>
                  <a:gd name="T16" fmla="*/ 7 w 23"/>
                  <a:gd name="T17" fmla="*/ 7 h 33"/>
                  <a:gd name="T18" fmla="*/ 6 w 23"/>
                  <a:gd name="T19" fmla="*/ 8 h 33"/>
                  <a:gd name="T20" fmla="*/ 5 w 23"/>
                  <a:gd name="T21" fmla="*/ 4 h 33"/>
                  <a:gd name="T22" fmla="*/ 0 w 23"/>
                  <a:gd name="T23" fmla="*/ 0 h 33"/>
                  <a:gd name="T24" fmla="*/ 5 w 23"/>
                  <a:gd name="T25" fmla="*/ 7 h 33"/>
                  <a:gd name="T26" fmla="*/ 8 w 23"/>
                  <a:gd name="T27" fmla="*/ 12 h 33"/>
                  <a:gd name="T28" fmla="*/ 10 w 23"/>
                  <a:gd name="T29" fmla="*/ 20 h 33"/>
                  <a:gd name="T30" fmla="*/ 13 w 23"/>
                  <a:gd name="T31" fmla="*/ 26 h 33"/>
                  <a:gd name="T32" fmla="*/ 12 w 23"/>
                  <a:gd name="T33" fmla="*/ 21 h 33"/>
                  <a:gd name="T34" fmla="*/ 17 w 23"/>
                  <a:gd name="T35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33">
                    <a:moveTo>
                      <a:pt x="17" y="28"/>
                    </a:moveTo>
                    <a:cubicBezTo>
                      <a:pt x="17" y="30"/>
                      <a:pt x="15" y="27"/>
                      <a:pt x="16" y="30"/>
                    </a:cubicBezTo>
                    <a:cubicBezTo>
                      <a:pt x="17" y="31"/>
                      <a:pt x="17" y="32"/>
                      <a:pt x="18" y="33"/>
                    </a:cubicBezTo>
                    <a:cubicBezTo>
                      <a:pt x="15" y="27"/>
                      <a:pt x="23" y="33"/>
                      <a:pt x="18" y="29"/>
                    </a:cubicBezTo>
                    <a:cubicBezTo>
                      <a:pt x="16" y="26"/>
                      <a:pt x="14" y="23"/>
                      <a:pt x="13" y="21"/>
                    </a:cubicBezTo>
                    <a:cubicBezTo>
                      <a:pt x="12" y="19"/>
                      <a:pt x="11" y="18"/>
                      <a:pt x="11" y="16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9" y="14"/>
                      <a:pt x="9" y="13"/>
                      <a:pt x="9" y="12"/>
                    </a:cubicBezTo>
                    <a:cubicBezTo>
                      <a:pt x="7" y="10"/>
                      <a:pt x="7" y="9"/>
                      <a:pt x="7" y="7"/>
                    </a:cubicBezTo>
                    <a:cubicBezTo>
                      <a:pt x="6" y="7"/>
                      <a:pt x="7" y="8"/>
                      <a:pt x="6" y="8"/>
                    </a:cubicBezTo>
                    <a:cubicBezTo>
                      <a:pt x="4" y="5"/>
                      <a:pt x="6" y="7"/>
                      <a:pt x="5" y="4"/>
                    </a:cubicBezTo>
                    <a:cubicBezTo>
                      <a:pt x="4" y="4"/>
                      <a:pt x="3" y="2"/>
                      <a:pt x="0" y="0"/>
                    </a:cubicBezTo>
                    <a:cubicBezTo>
                      <a:pt x="1" y="2"/>
                      <a:pt x="3" y="4"/>
                      <a:pt x="5" y="7"/>
                    </a:cubicBezTo>
                    <a:cubicBezTo>
                      <a:pt x="5" y="9"/>
                      <a:pt x="6" y="11"/>
                      <a:pt x="8" y="12"/>
                    </a:cubicBezTo>
                    <a:cubicBezTo>
                      <a:pt x="8" y="15"/>
                      <a:pt x="9" y="18"/>
                      <a:pt x="10" y="20"/>
                    </a:cubicBezTo>
                    <a:cubicBezTo>
                      <a:pt x="12" y="23"/>
                      <a:pt x="13" y="25"/>
                      <a:pt x="13" y="26"/>
                    </a:cubicBezTo>
                    <a:cubicBezTo>
                      <a:pt x="16" y="28"/>
                      <a:pt x="13" y="22"/>
                      <a:pt x="12" y="21"/>
                    </a:cubicBezTo>
                    <a:cubicBezTo>
                      <a:pt x="15" y="23"/>
                      <a:pt x="14" y="26"/>
                      <a:pt x="17" y="2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5" name="Freeform 395"/>
              <p:cNvSpPr>
                <a:spLocks/>
              </p:cNvSpPr>
              <p:nvPr/>
            </p:nvSpPr>
            <p:spPr bwMode="auto">
              <a:xfrm>
                <a:off x="1123" y="1631"/>
                <a:ext cx="6" cy="14"/>
              </a:xfrm>
              <a:custGeom>
                <a:avLst/>
                <a:gdLst>
                  <a:gd name="T0" fmla="*/ 5 w 5"/>
                  <a:gd name="T1" fmla="*/ 11 h 11"/>
                  <a:gd name="T2" fmla="*/ 1 w 5"/>
                  <a:gd name="T3" fmla="*/ 0 h 11"/>
                  <a:gd name="T4" fmla="*/ 0 w 5"/>
                  <a:gd name="T5" fmla="*/ 3 h 11"/>
                  <a:gd name="T6" fmla="*/ 5 w 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cubicBezTo>
                      <a:pt x="4" y="7"/>
                      <a:pt x="2" y="4"/>
                      <a:pt x="1" y="0"/>
                    </a:cubicBezTo>
                    <a:cubicBezTo>
                      <a:pt x="1" y="3"/>
                      <a:pt x="0" y="1"/>
                      <a:pt x="0" y="3"/>
                    </a:cubicBezTo>
                    <a:cubicBezTo>
                      <a:pt x="3" y="4"/>
                      <a:pt x="3" y="8"/>
                      <a:pt x="5" y="1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6" name="Freeform 396"/>
              <p:cNvSpPr>
                <a:spLocks noEditPoints="1"/>
              </p:cNvSpPr>
              <p:nvPr/>
            </p:nvSpPr>
            <p:spPr bwMode="auto">
              <a:xfrm>
                <a:off x="1019" y="887"/>
                <a:ext cx="1129" cy="1137"/>
              </a:xfrm>
              <a:custGeom>
                <a:avLst/>
                <a:gdLst>
                  <a:gd name="T0" fmla="*/ 61 w 863"/>
                  <a:gd name="T1" fmla="*/ 438 h 870"/>
                  <a:gd name="T2" fmla="*/ 147 w 863"/>
                  <a:gd name="T3" fmla="*/ 218 h 870"/>
                  <a:gd name="T4" fmla="*/ 687 w 863"/>
                  <a:gd name="T5" fmla="*/ 192 h 870"/>
                  <a:gd name="T6" fmla="*/ 395 w 863"/>
                  <a:gd name="T7" fmla="*/ 86 h 870"/>
                  <a:gd name="T8" fmla="*/ 161 w 863"/>
                  <a:gd name="T9" fmla="*/ 210 h 870"/>
                  <a:gd name="T10" fmla="*/ 77 w 863"/>
                  <a:gd name="T11" fmla="*/ 407 h 870"/>
                  <a:gd name="T12" fmla="*/ 91 w 863"/>
                  <a:gd name="T13" fmla="*/ 360 h 870"/>
                  <a:gd name="T14" fmla="*/ 227 w 863"/>
                  <a:gd name="T15" fmla="*/ 162 h 870"/>
                  <a:gd name="T16" fmla="*/ 648 w 863"/>
                  <a:gd name="T17" fmla="*/ 173 h 870"/>
                  <a:gd name="T18" fmla="*/ 688 w 863"/>
                  <a:gd name="T19" fmla="*/ 672 h 870"/>
                  <a:gd name="T20" fmla="*/ 507 w 863"/>
                  <a:gd name="T21" fmla="*/ 783 h 870"/>
                  <a:gd name="T22" fmla="*/ 165 w 863"/>
                  <a:gd name="T23" fmla="*/ 718 h 870"/>
                  <a:gd name="T24" fmla="*/ 157 w 863"/>
                  <a:gd name="T25" fmla="*/ 729 h 870"/>
                  <a:gd name="T26" fmla="*/ 91 w 863"/>
                  <a:gd name="T27" fmla="*/ 702 h 870"/>
                  <a:gd name="T28" fmla="*/ 214 w 863"/>
                  <a:gd name="T29" fmla="*/ 816 h 870"/>
                  <a:gd name="T30" fmla="*/ 392 w 863"/>
                  <a:gd name="T31" fmla="*/ 865 h 870"/>
                  <a:gd name="T32" fmla="*/ 586 w 863"/>
                  <a:gd name="T33" fmla="*/ 835 h 870"/>
                  <a:gd name="T34" fmla="*/ 775 w 863"/>
                  <a:gd name="T35" fmla="*/ 689 h 870"/>
                  <a:gd name="T36" fmla="*/ 849 w 863"/>
                  <a:gd name="T37" fmla="*/ 528 h 870"/>
                  <a:gd name="T38" fmla="*/ 840 w 863"/>
                  <a:gd name="T39" fmla="*/ 299 h 870"/>
                  <a:gd name="T40" fmla="*/ 744 w 863"/>
                  <a:gd name="T41" fmla="*/ 137 h 870"/>
                  <a:gd name="T42" fmla="*/ 675 w 863"/>
                  <a:gd name="T43" fmla="*/ 73 h 870"/>
                  <a:gd name="T44" fmla="*/ 569 w 863"/>
                  <a:gd name="T45" fmla="*/ 27 h 870"/>
                  <a:gd name="T46" fmla="*/ 384 w 863"/>
                  <a:gd name="T47" fmla="*/ 2 h 870"/>
                  <a:gd name="T48" fmla="*/ 242 w 863"/>
                  <a:gd name="T49" fmla="*/ 45 h 870"/>
                  <a:gd name="T50" fmla="*/ 63 w 863"/>
                  <a:gd name="T51" fmla="*/ 198 h 870"/>
                  <a:gd name="T52" fmla="*/ 2 w 863"/>
                  <a:gd name="T53" fmla="*/ 335 h 870"/>
                  <a:gd name="T54" fmla="*/ 96 w 863"/>
                  <a:gd name="T55" fmla="*/ 168 h 870"/>
                  <a:gd name="T56" fmla="*/ 222 w 863"/>
                  <a:gd name="T57" fmla="*/ 70 h 870"/>
                  <a:gd name="T58" fmla="*/ 125 w 863"/>
                  <a:gd name="T59" fmla="*/ 147 h 870"/>
                  <a:gd name="T60" fmla="*/ 7 w 863"/>
                  <a:gd name="T61" fmla="*/ 371 h 870"/>
                  <a:gd name="T62" fmla="*/ 11 w 863"/>
                  <a:gd name="T63" fmla="*/ 511 h 870"/>
                  <a:gd name="T64" fmla="*/ 16 w 863"/>
                  <a:gd name="T65" fmla="*/ 429 h 870"/>
                  <a:gd name="T66" fmla="*/ 44 w 863"/>
                  <a:gd name="T67" fmla="*/ 315 h 870"/>
                  <a:gd name="T68" fmla="*/ 180 w 863"/>
                  <a:gd name="T69" fmla="*/ 127 h 870"/>
                  <a:gd name="T70" fmla="*/ 335 w 863"/>
                  <a:gd name="T71" fmla="*/ 58 h 870"/>
                  <a:gd name="T72" fmla="*/ 212 w 863"/>
                  <a:gd name="T73" fmla="*/ 111 h 870"/>
                  <a:gd name="T74" fmla="*/ 68 w 863"/>
                  <a:gd name="T75" fmla="*/ 286 h 870"/>
                  <a:gd name="T76" fmla="*/ 43 w 863"/>
                  <a:gd name="T77" fmla="*/ 424 h 870"/>
                  <a:gd name="T78" fmla="*/ 52 w 863"/>
                  <a:gd name="T79" fmla="*/ 409 h 870"/>
                  <a:gd name="T80" fmla="*/ 78 w 863"/>
                  <a:gd name="T81" fmla="*/ 563 h 870"/>
                  <a:gd name="T82" fmla="*/ 65 w 863"/>
                  <a:gd name="T83" fmla="*/ 296 h 870"/>
                  <a:gd name="T84" fmla="*/ 19 w 863"/>
                  <a:gd name="T85" fmla="*/ 424 h 870"/>
                  <a:gd name="T86" fmla="*/ 67 w 863"/>
                  <a:gd name="T87" fmla="*/ 305 h 870"/>
                  <a:gd name="T88" fmla="*/ 15 w 863"/>
                  <a:gd name="T89" fmla="*/ 370 h 870"/>
                  <a:gd name="T90" fmla="*/ 19 w 863"/>
                  <a:gd name="T91" fmla="*/ 350 h 870"/>
                  <a:gd name="T92" fmla="*/ 22 w 863"/>
                  <a:gd name="T93" fmla="*/ 319 h 870"/>
                  <a:gd name="T94" fmla="*/ 119 w 863"/>
                  <a:gd name="T95" fmla="*/ 208 h 870"/>
                  <a:gd name="T96" fmla="*/ 118 w 863"/>
                  <a:gd name="T97" fmla="*/ 167 h 870"/>
                  <a:gd name="T98" fmla="*/ 231 w 863"/>
                  <a:gd name="T99" fmla="*/ 111 h 870"/>
                  <a:gd name="T100" fmla="*/ 168 w 863"/>
                  <a:gd name="T101" fmla="*/ 110 h 870"/>
                  <a:gd name="T102" fmla="*/ 156 w 863"/>
                  <a:gd name="T103" fmla="*/ 103 h 870"/>
                  <a:gd name="T104" fmla="*/ 364 w 863"/>
                  <a:gd name="T105" fmla="*/ 51 h 870"/>
                  <a:gd name="T106" fmla="*/ 268 w 863"/>
                  <a:gd name="T107" fmla="*/ 47 h 870"/>
                  <a:gd name="T108" fmla="*/ 352 w 863"/>
                  <a:gd name="T109" fmla="*/ 27 h 870"/>
                  <a:gd name="T110" fmla="*/ 579 w 863"/>
                  <a:gd name="T111" fmla="*/ 118 h 870"/>
                  <a:gd name="T112" fmla="*/ 456 w 863"/>
                  <a:gd name="T113" fmla="*/ 21 h 870"/>
                  <a:gd name="T114" fmla="*/ 548 w 863"/>
                  <a:gd name="T115" fmla="*/ 39 h 870"/>
                  <a:gd name="T116" fmla="*/ 648 w 863"/>
                  <a:gd name="T117" fmla="*/ 64 h 870"/>
                  <a:gd name="T118" fmla="*/ 745 w 863"/>
                  <a:gd name="T119" fmla="*/ 139 h 870"/>
                  <a:gd name="T120" fmla="*/ 792 w 863"/>
                  <a:gd name="T121" fmla="*/ 202 h 870"/>
                  <a:gd name="T122" fmla="*/ 755 w 863"/>
                  <a:gd name="T123" fmla="*/ 713 h 870"/>
                  <a:gd name="T124" fmla="*/ 224 w 863"/>
                  <a:gd name="T125" fmla="*/ 789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3" h="870">
                    <a:moveTo>
                      <a:pt x="78" y="563"/>
                    </a:moveTo>
                    <a:cubicBezTo>
                      <a:pt x="77" y="561"/>
                      <a:pt x="76" y="561"/>
                      <a:pt x="77" y="563"/>
                    </a:cubicBezTo>
                    <a:cubicBezTo>
                      <a:pt x="76" y="562"/>
                      <a:pt x="76" y="561"/>
                      <a:pt x="76" y="560"/>
                    </a:cubicBezTo>
                    <a:cubicBezTo>
                      <a:pt x="75" y="557"/>
                      <a:pt x="74" y="558"/>
                      <a:pt x="73" y="557"/>
                    </a:cubicBezTo>
                    <a:cubicBezTo>
                      <a:pt x="73" y="555"/>
                      <a:pt x="72" y="553"/>
                      <a:pt x="72" y="551"/>
                    </a:cubicBezTo>
                    <a:cubicBezTo>
                      <a:pt x="71" y="549"/>
                      <a:pt x="70" y="546"/>
                      <a:pt x="69" y="544"/>
                    </a:cubicBezTo>
                    <a:cubicBezTo>
                      <a:pt x="70" y="539"/>
                      <a:pt x="66" y="534"/>
                      <a:pt x="66" y="529"/>
                    </a:cubicBezTo>
                    <a:cubicBezTo>
                      <a:pt x="67" y="529"/>
                      <a:pt x="68" y="531"/>
                      <a:pt x="68" y="533"/>
                    </a:cubicBezTo>
                    <a:cubicBezTo>
                      <a:pt x="69" y="535"/>
                      <a:pt x="70" y="537"/>
                      <a:pt x="70" y="537"/>
                    </a:cubicBezTo>
                    <a:cubicBezTo>
                      <a:pt x="69" y="533"/>
                      <a:pt x="69" y="530"/>
                      <a:pt x="68" y="527"/>
                    </a:cubicBezTo>
                    <a:cubicBezTo>
                      <a:pt x="67" y="524"/>
                      <a:pt x="66" y="520"/>
                      <a:pt x="65" y="516"/>
                    </a:cubicBezTo>
                    <a:cubicBezTo>
                      <a:pt x="65" y="514"/>
                      <a:pt x="66" y="513"/>
                      <a:pt x="64" y="509"/>
                    </a:cubicBezTo>
                    <a:cubicBezTo>
                      <a:pt x="64" y="507"/>
                      <a:pt x="66" y="508"/>
                      <a:pt x="67" y="511"/>
                    </a:cubicBezTo>
                    <a:cubicBezTo>
                      <a:pt x="67" y="510"/>
                      <a:pt x="66" y="509"/>
                      <a:pt x="66" y="508"/>
                    </a:cubicBezTo>
                    <a:cubicBezTo>
                      <a:pt x="66" y="509"/>
                      <a:pt x="64" y="505"/>
                      <a:pt x="64" y="508"/>
                    </a:cubicBezTo>
                    <a:cubicBezTo>
                      <a:pt x="64" y="505"/>
                      <a:pt x="64" y="503"/>
                      <a:pt x="63" y="500"/>
                    </a:cubicBezTo>
                    <a:cubicBezTo>
                      <a:pt x="63" y="499"/>
                      <a:pt x="62" y="498"/>
                      <a:pt x="62" y="497"/>
                    </a:cubicBezTo>
                    <a:cubicBezTo>
                      <a:pt x="62" y="495"/>
                      <a:pt x="61" y="494"/>
                      <a:pt x="61" y="493"/>
                    </a:cubicBezTo>
                    <a:cubicBezTo>
                      <a:pt x="62" y="495"/>
                      <a:pt x="62" y="496"/>
                      <a:pt x="63" y="497"/>
                    </a:cubicBezTo>
                    <a:cubicBezTo>
                      <a:pt x="63" y="499"/>
                      <a:pt x="63" y="500"/>
                      <a:pt x="64" y="501"/>
                    </a:cubicBezTo>
                    <a:cubicBezTo>
                      <a:pt x="65" y="503"/>
                      <a:pt x="65" y="504"/>
                      <a:pt x="65" y="505"/>
                    </a:cubicBezTo>
                    <a:cubicBezTo>
                      <a:pt x="66" y="504"/>
                      <a:pt x="65" y="501"/>
                      <a:pt x="64" y="498"/>
                    </a:cubicBezTo>
                    <a:cubicBezTo>
                      <a:pt x="64" y="497"/>
                      <a:pt x="63" y="495"/>
                      <a:pt x="63" y="494"/>
                    </a:cubicBezTo>
                    <a:cubicBezTo>
                      <a:pt x="63" y="493"/>
                      <a:pt x="62" y="491"/>
                      <a:pt x="62" y="490"/>
                    </a:cubicBezTo>
                    <a:cubicBezTo>
                      <a:pt x="63" y="490"/>
                      <a:pt x="62" y="485"/>
                      <a:pt x="62" y="482"/>
                    </a:cubicBezTo>
                    <a:cubicBezTo>
                      <a:pt x="61" y="482"/>
                      <a:pt x="61" y="483"/>
                      <a:pt x="61" y="482"/>
                    </a:cubicBezTo>
                    <a:cubicBezTo>
                      <a:pt x="60" y="482"/>
                      <a:pt x="60" y="481"/>
                      <a:pt x="60" y="480"/>
                    </a:cubicBezTo>
                    <a:cubicBezTo>
                      <a:pt x="60" y="480"/>
                      <a:pt x="61" y="481"/>
                      <a:pt x="61" y="480"/>
                    </a:cubicBezTo>
                    <a:cubicBezTo>
                      <a:pt x="61" y="474"/>
                      <a:pt x="59" y="468"/>
                      <a:pt x="59" y="462"/>
                    </a:cubicBezTo>
                    <a:cubicBezTo>
                      <a:pt x="59" y="461"/>
                      <a:pt x="59" y="462"/>
                      <a:pt x="59" y="461"/>
                    </a:cubicBezTo>
                    <a:cubicBezTo>
                      <a:pt x="60" y="467"/>
                      <a:pt x="61" y="469"/>
                      <a:pt x="62" y="475"/>
                    </a:cubicBezTo>
                    <a:cubicBezTo>
                      <a:pt x="63" y="470"/>
                      <a:pt x="62" y="465"/>
                      <a:pt x="62" y="461"/>
                    </a:cubicBezTo>
                    <a:cubicBezTo>
                      <a:pt x="61" y="459"/>
                      <a:pt x="62" y="463"/>
                      <a:pt x="61" y="463"/>
                    </a:cubicBezTo>
                    <a:cubicBezTo>
                      <a:pt x="60" y="462"/>
                      <a:pt x="60" y="461"/>
                      <a:pt x="60" y="460"/>
                    </a:cubicBezTo>
                    <a:cubicBezTo>
                      <a:pt x="61" y="456"/>
                      <a:pt x="62" y="459"/>
                      <a:pt x="62" y="456"/>
                    </a:cubicBezTo>
                    <a:cubicBezTo>
                      <a:pt x="61" y="454"/>
                      <a:pt x="61" y="455"/>
                      <a:pt x="61" y="453"/>
                    </a:cubicBezTo>
                    <a:cubicBezTo>
                      <a:pt x="60" y="454"/>
                      <a:pt x="61" y="455"/>
                      <a:pt x="61" y="456"/>
                    </a:cubicBezTo>
                    <a:cubicBezTo>
                      <a:pt x="60" y="457"/>
                      <a:pt x="59" y="457"/>
                      <a:pt x="60" y="458"/>
                    </a:cubicBezTo>
                    <a:cubicBezTo>
                      <a:pt x="59" y="462"/>
                      <a:pt x="58" y="457"/>
                      <a:pt x="58" y="455"/>
                    </a:cubicBezTo>
                    <a:cubicBezTo>
                      <a:pt x="59" y="458"/>
                      <a:pt x="59" y="451"/>
                      <a:pt x="60" y="453"/>
                    </a:cubicBezTo>
                    <a:cubicBezTo>
                      <a:pt x="61" y="451"/>
                      <a:pt x="59" y="449"/>
                      <a:pt x="59" y="448"/>
                    </a:cubicBezTo>
                    <a:cubicBezTo>
                      <a:pt x="60" y="446"/>
                      <a:pt x="61" y="451"/>
                      <a:pt x="61" y="453"/>
                    </a:cubicBezTo>
                    <a:cubicBezTo>
                      <a:pt x="61" y="455"/>
                      <a:pt x="62" y="451"/>
                      <a:pt x="63" y="453"/>
                    </a:cubicBezTo>
                    <a:cubicBezTo>
                      <a:pt x="63" y="450"/>
                      <a:pt x="62" y="448"/>
                      <a:pt x="63" y="445"/>
                    </a:cubicBezTo>
                    <a:cubicBezTo>
                      <a:pt x="64" y="445"/>
                      <a:pt x="63" y="448"/>
                      <a:pt x="65" y="450"/>
                    </a:cubicBezTo>
                    <a:cubicBezTo>
                      <a:pt x="66" y="447"/>
                      <a:pt x="64" y="444"/>
                      <a:pt x="65" y="442"/>
                    </a:cubicBezTo>
                    <a:cubicBezTo>
                      <a:pt x="64" y="441"/>
                      <a:pt x="65" y="445"/>
                      <a:pt x="64" y="446"/>
                    </a:cubicBezTo>
                    <a:cubicBezTo>
                      <a:pt x="64" y="444"/>
                      <a:pt x="64" y="442"/>
                      <a:pt x="64" y="440"/>
                    </a:cubicBezTo>
                    <a:cubicBezTo>
                      <a:pt x="63" y="443"/>
                      <a:pt x="63" y="441"/>
                      <a:pt x="61" y="440"/>
                    </a:cubicBezTo>
                    <a:cubicBezTo>
                      <a:pt x="61" y="439"/>
                      <a:pt x="62" y="439"/>
                      <a:pt x="61" y="438"/>
                    </a:cubicBezTo>
                    <a:cubicBezTo>
                      <a:pt x="62" y="435"/>
                      <a:pt x="62" y="440"/>
                      <a:pt x="63" y="437"/>
                    </a:cubicBezTo>
                    <a:cubicBezTo>
                      <a:pt x="62" y="435"/>
                      <a:pt x="62" y="430"/>
                      <a:pt x="62" y="426"/>
                    </a:cubicBezTo>
                    <a:cubicBezTo>
                      <a:pt x="63" y="422"/>
                      <a:pt x="64" y="418"/>
                      <a:pt x="65" y="419"/>
                    </a:cubicBezTo>
                    <a:cubicBezTo>
                      <a:pt x="64" y="417"/>
                      <a:pt x="65" y="414"/>
                      <a:pt x="64" y="414"/>
                    </a:cubicBezTo>
                    <a:cubicBezTo>
                      <a:pt x="65" y="411"/>
                      <a:pt x="65" y="413"/>
                      <a:pt x="66" y="411"/>
                    </a:cubicBezTo>
                    <a:cubicBezTo>
                      <a:pt x="65" y="415"/>
                      <a:pt x="66" y="418"/>
                      <a:pt x="65" y="422"/>
                    </a:cubicBezTo>
                    <a:cubicBezTo>
                      <a:pt x="67" y="420"/>
                      <a:pt x="67" y="412"/>
                      <a:pt x="67" y="407"/>
                    </a:cubicBezTo>
                    <a:cubicBezTo>
                      <a:pt x="68" y="406"/>
                      <a:pt x="68" y="408"/>
                      <a:pt x="69" y="406"/>
                    </a:cubicBezTo>
                    <a:cubicBezTo>
                      <a:pt x="68" y="403"/>
                      <a:pt x="68" y="400"/>
                      <a:pt x="70" y="396"/>
                    </a:cubicBezTo>
                    <a:cubicBezTo>
                      <a:pt x="68" y="395"/>
                      <a:pt x="69" y="392"/>
                      <a:pt x="67" y="394"/>
                    </a:cubicBezTo>
                    <a:cubicBezTo>
                      <a:pt x="69" y="392"/>
                      <a:pt x="67" y="389"/>
                      <a:pt x="69" y="386"/>
                    </a:cubicBezTo>
                    <a:cubicBezTo>
                      <a:pt x="67" y="387"/>
                      <a:pt x="69" y="380"/>
                      <a:pt x="68" y="379"/>
                    </a:cubicBezTo>
                    <a:cubicBezTo>
                      <a:pt x="70" y="375"/>
                      <a:pt x="69" y="383"/>
                      <a:pt x="70" y="379"/>
                    </a:cubicBezTo>
                    <a:cubicBezTo>
                      <a:pt x="70" y="377"/>
                      <a:pt x="70" y="375"/>
                      <a:pt x="71" y="373"/>
                    </a:cubicBezTo>
                    <a:cubicBezTo>
                      <a:pt x="71" y="373"/>
                      <a:pt x="72" y="374"/>
                      <a:pt x="72" y="374"/>
                    </a:cubicBezTo>
                    <a:cubicBezTo>
                      <a:pt x="72" y="378"/>
                      <a:pt x="71" y="381"/>
                      <a:pt x="71" y="384"/>
                    </a:cubicBezTo>
                    <a:cubicBezTo>
                      <a:pt x="70" y="386"/>
                      <a:pt x="70" y="388"/>
                      <a:pt x="70" y="389"/>
                    </a:cubicBezTo>
                    <a:cubicBezTo>
                      <a:pt x="70" y="391"/>
                      <a:pt x="70" y="392"/>
                      <a:pt x="70" y="394"/>
                    </a:cubicBezTo>
                    <a:cubicBezTo>
                      <a:pt x="71" y="392"/>
                      <a:pt x="70" y="390"/>
                      <a:pt x="71" y="389"/>
                    </a:cubicBezTo>
                    <a:cubicBezTo>
                      <a:pt x="71" y="384"/>
                      <a:pt x="72" y="380"/>
                      <a:pt x="73" y="375"/>
                    </a:cubicBezTo>
                    <a:cubicBezTo>
                      <a:pt x="74" y="373"/>
                      <a:pt x="74" y="371"/>
                      <a:pt x="75" y="369"/>
                    </a:cubicBezTo>
                    <a:cubicBezTo>
                      <a:pt x="75" y="367"/>
                      <a:pt x="76" y="365"/>
                      <a:pt x="75" y="362"/>
                    </a:cubicBezTo>
                    <a:cubicBezTo>
                      <a:pt x="76" y="360"/>
                      <a:pt x="77" y="358"/>
                      <a:pt x="78" y="355"/>
                    </a:cubicBezTo>
                    <a:cubicBezTo>
                      <a:pt x="79" y="352"/>
                      <a:pt x="80" y="349"/>
                      <a:pt x="80" y="347"/>
                    </a:cubicBezTo>
                    <a:cubicBezTo>
                      <a:pt x="81" y="344"/>
                      <a:pt x="82" y="341"/>
                      <a:pt x="82" y="339"/>
                    </a:cubicBezTo>
                    <a:cubicBezTo>
                      <a:pt x="83" y="337"/>
                      <a:pt x="84" y="336"/>
                      <a:pt x="85" y="335"/>
                    </a:cubicBezTo>
                    <a:cubicBezTo>
                      <a:pt x="86" y="332"/>
                      <a:pt x="87" y="330"/>
                      <a:pt x="88" y="327"/>
                    </a:cubicBezTo>
                    <a:cubicBezTo>
                      <a:pt x="87" y="325"/>
                      <a:pt x="89" y="321"/>
                      <a:pt x="90" y="318"/>
                    </a:cubicBezTo>
                    <a:cubicBezTo>
                      <a:pt x="90" y="318"/>
                      <a:pt x="90" y="319"/>
                      <a:pt x="91" y="318"/>
                    </a:cubicBezTo>
                    <a:cubicBezTo>
                      <a:pt x="90" y="317"/>
                      <a:pt x="92" y="312"/>
                      <a:pt x="93" y="313"/>
                    </a:cubicBezTo>
                    <a:cubicBezTo>
                      <a:pt x="94" y="305"/>
                      <a:pt x="99" y="299"/>
                      <a:pt x="101" y="292"/>
                    </a:cubicBezTo>
                    <a:cubicBezTo>
                      <a:pt x="100" y="294"/>
                      <a:pt x="101" y="290"/>
                      <a:pt x="101" y="289"/>
                    </a:cubicBezTo>
                    <a:cubicBezTo>
                      <a:pt x="102" y="288"/>
                      <a:pt x="101" y="292"/>
                      <a:pt x="102" y="291"/>
                    </a:cubicBezTo>
                    <a:cubicBezTo>
                      <a:pt x="102" y="291"/>
                      <a:pt x="102" y="290"/>
                      <a:pt x="103" y="289"/>
                    </a:cubicBezTo>
                    <a:cubicBezTo>
                      <a:pt x="103" y="289"/>
                      <a:pt x="104" y="288"/>
                      <a:pt x="104" y="287"/>
                    </a:cubicBezTo>
                    <a:cubicBezTo>
                      <a:pt x="105" y="286"/>
                      <a:pt x="105" y="284"/>
                      <a:pt x="106" y="283"/>
                    </a:cubicBezTo>
                    <a:cubicBezTo>
                      <a:pt x="107" y="280"/>
                      <a:pt x="108" y="277"/>
                      <a:pt x="110" y="274"/>
                    </a:cubicBezTo>
                    <a:cubicBezTo>
                      <a:pt x="111" y="275"/>
                      <a:pt x="115" y="268"/>
                      <a:pt x="114" y="266"/>
                    </a:cubicBezTo>
                    <a:cubicBezTo>
                      <a:pt x="116" y="266"/>
                      <a:pt x="116" y="264"/>
                      <a:pt x="117" y="263"/>
                    </a:cubicBezTo>
                    <a:cubicBezTo>
                      <a:pt x="117" y="262"/>
                      <a:pt x="117" y="261"/>
                      <a:pt x="118" y="259"/>
                    </a:cubicBezTo>
                    <a:cubicBezTo>
                      <a:pt x="119" y="257"/>
                      <a:pt x="121" y="255"/>
                      <a:pt x="122" y="253"/>
                    </a:cubicBezTo>
                    <a:cubicBezTo>
                      <a:pt x="123" y="251"/>
                      <a:pt x="125" y="249"/>
                      <a:pt x="126" y="247"/>
                    </a:cubicBezTo>
                    <a:cubicBezTo>
                      <a:pt x="127" y="246"/>
                      <a:pt x="127" y="245"/>
                      <a:pt x="128" y="244"/>
                    </a:cubicBezTo>
                    <a:cubicBezTo>
                      <a:pt x="128" y="243"/>
                      <a:pt x="129" y="242"/>
                      <a:pt x="129" y="241"/>
                    </a:cubicBezTo>
                    <a:cubicBezTo>
                      <a:pt x="132" y="239"/>
                      <a:pt x="134" y="235"/>
                      <a:pt x="136" y="232"/>
                    </a:cubicBezTo>
                    <a:cubicBezTo>
                      <a:pt x="137" y="231"/>
                      <a:pt x="137" y="230"/>
                      <a:pt x="137" y="229"/>
                    </a:cubicBezTo>
                    <a:cubicBezTo>
                      <a:pt x="138" y="228"/>
                      <a:pt x="139" y="227"/>
                      <a:pt x="139" y="227"/>
                    </a:cubicBezTo>
                    <a:cubicBezTo>
                      <a:pt x="140" y="225"/>
                      <a:pt x="141" y="224"/>
                      <a:pt x="142" y="224"/>
                    </a:cubicBezTo>
                    <a:cubicBezTo>
                      <a:pt x="141" y="225"/>
                      <a:pt x="140" y="227"/>
                      <a:pt x="139" y="229"/>
                    </a:cubicBezTo>
                    <a:cubicBezTo>
                      <a:pt x="141" y="228"/>
                      <a:pt x="144" y="222"/>
                      <a:pt x="147" y="218"/>
                    </a:cubicBezTo>
                    <a:cubicBezTo>
                      <a:pt x="149" y="216"/>
                      <a:pt x="155" y="211"/>
                      <a:pt x="154" y="210"/>
                    </a:cubicBezTo>
                    <a:cubicBezTo>
                      <a:pt x="154" y="209"/>
                      <a:pt x="156" y="208"/>
                      <a:pt x="157" y="208"/>
                    </a:cubicBezTo>
                    <a:cubicBezTo>
                      <a:pt x="158" y="205"/>
                      <a:pt x="160" y="204"/>
                      <a:pt x="161" y="202"/>
                    </a:cubicBezTo>
                    <a:cubicBezTo>
                      <a:pt x="163" y="200"/>
                      <a:pt x="164" y="198"/>
                      <a:pt x="166" y="196"/>
                    </a:cubicBezTo>
                    <a:cubicBezTo>
                      <a:pt x="167" y="195"/>
                      <a:pt x="168" y="194"/>
                      <a:pt x="170" y="192"/>
                    </a:cubicBezTo>
                    <a:cubicBezTo>
                      <a:pt x="171" y="191"/>
                      <a:pt x="173" y="189"/>
                      <a:pt x="174" y="188"/>
                    </a:cubicBezTo>
                    <a:cubicBezTo>
                      <a:pt x="178" y="184"/>
                      <a:pt x="181" y="181"/>
                      <a:pt x="185" y="178"/>
                    </a:cubicBezTo>
                    <a:cubicBezTo>
                      <a:pt x="206" y="159"/>
                      <a:pt x="229" y="142"/>
                      <a:pt x="254" y="128"/>
                    </a:cubicBezTo>
                    <a:cubicBezTo>
                      <a:pt x="260" y="125"/>
                      <a:pt x="267" y="122"/>
                      <a:pt x="273" y="119"/>
                    </a:cubicBezTo>
                    <a:cubicBezTo>
                      <a:pt x="276" y="117"/>
                      <a:pt x="279" y="116"/>
                      <a:pt x="283" y="114"/>
                    </a:cubicBezTo>
                    <a:cubicBezTo>
                      <a:pt x="292" y="110"/>
                      <a:pt x="292" y="110"/>
                      <a:pt x="292" y="110"/>
                    </a:cubicBezTo>
                    <a:cubicBezTo>
                      <a:pt x="302" y="106"/>
                      <a:pt x="302" y="106"/>
                      <a:pt x="302" y="106"/>
                    </a:cubicBezTo>
                    <a:cubicBezTo>
                      <a:pt x="306" y="105"/>
                      <a:pt x="309" y="103"/>
                      <a:pt x="312" y="102"/>
                    </a:cubicBezTo>
                    <a:cubicBezTo>
                      <a:pt x="319" y="100"/>
                      <a:pt x="326" y="98"/>
                      <a:pt x="332" y="96"/>
                    </a:cubicBezTo>
                    <a:cubicBezTo>
                      <a:pt x="360" y="88"/>
                      <a:pt x="388" y="84"/>
                      <a:pt x="416" y="83"/>
                    </a:cubicBezTo>
                    <a:cubicBezTo>
                      <a:pt x="426" y="82"/>
                      <a:pt x="426" y="82"/>
                      <a:pt x="426" y="82"/>
                    </a:cubicBezTo>
                    <a:cubicBezTo>
                      <a:pt x="428" y="82"/>
                      <a:pt x="430" y="82"/>
                      <a:pt x="432" y="82"/>
                    </a:cubicBezTo>
                    <a:cubicBezTo>
                      <a:pt x="437" y="83"/>
                      <a:pt x="437" y="83"/>
                      <a:pt x="437" y="83"/>
                    </a:cubicBezTo>
                    <a:cubicBezTo>
                      <a:pt x="442" y="83"/>
                      <a:pt x="442" y="83"/>
                      <a:pt x="442" y="83"/>
                    </a:cubicBezTo>
                    <a:cubicBezTo>
                      <a:pt x="445" y="83"/>
                      <a:pt x="445" y="83"/>
                      <a:pt x="445" y="83"/>
                    </a:cubicBezTo>
                    <a:cubicBezTo>
                      <a:pt x="447" y="83"/>
                      <a:pt x="447" y="83"/>
                      <a:pt x="447" y="83"/>
                    </a:cubicBezTo>
                    <a:cubicBezTo>
                      <a:pt x="458" y="83"/>
                      <a:pt x="458" y="83"/>
                      <a:pt x="458" y="83"/>
                    </a:cubicBezTo>
                    <a:cubicBezTo>
                      <a:pt x="461" y="84"/>
                      <a:pt x="465" y="84"/>
                      <a:pt x="468" y="84"/>
                    </a:cubicBezTo>
                    <a:cubicBezTo>
                      <a:pt x="479" y="86"/>
                      <a:pt x="479" y="86"/>
                      <a:pt x="479" y="86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95" y="88"/>
                      <a:pt x="495" y="88"/>
                      <a:pt x="495" y="88"/>
                    </a:cubicBezTo>
                    <a:cubicBezTo>
                      <a:pt x="496" y="88"/>
                      <a:pt x="498" y="89"/>
                      <a:pt x="500" y="89"/>
                    </a:cubicBezTo>
                    <a:cubicBezTo>
                      <a:pt x="555" y="100"/>
                      <a:pt x="608" y="123"/>
                      <a:pt x="652" y="158"/>
                    </a:cubicBezTo>
                    <a:cubicBezTo>
                      <a:pt x="674" y="175"/>
                      <a:pt x="694" y="195"/>
                      <a:pt x="712" y="217"/>
                    </a:cubicBezTo>
                    <a:cubicBezTo>
                      <a:pt x="729" y="240"/>
                      <a:pt x="744" y="264"/>
                      <a:pt x="756" y="289"/>
                    </a:cubicBezTo>
                    <a:cubicBezTo>
                      <a:pt x="756" y="291"/>
                      <a:pt x="755" y="290"/>
                      <a:pt x="754" y="289"/>
                    </a:cubicBezTo>
                    <a:cubicBezTo>
                      <a:pt x="753" y="285"/>
                      <a:pt x="751" y="281"/>
                      <a:pt x="749" y="278"/>
                    </a:cubicBezTo>
                    <a:cubicBezTo>
                      <a:pt x="747" y="274"/>
                      <a:pt x="745" y="270"/>
                      <a:pt x="743" y="267"/>
                    </a:cubicBezTo>
                    <a:cubicBezTo>
                      <a:pt x="742" y="264"/>
                      <a:pt x="742" y="264"/>
                      <a:pt x="742" y="264"/>
                    </a:cubicBezTo>
                    <a:cubicBezTo>
                      <a:pt x="741" y="262"/>
                      <a:pt x="741" y="262"/>
                      <a:pt x="741" y="262"/>
                    </a:cubicBezTo>
                    <a:cubicBezTo>
                      <a:pt x="740" y="261"/>
                      <a:pt x="740" y="261"/>
                      <a:pt x="740" y="261"/>
                    </a:cubicBezTo>
                    <a:cubicBezTo>
                      <a:pt x="739" y="259"/>
                      <a:pt x="738" y="257"/>
                      <a:pt x="737" y="256"/>
                    </a:cubicBezTo>
                    <a:cubicBezTo>
                      <a:pt x="735" y="254"/>
                      <a:pt x="734" y="252"/>
                      <a:pt x="733" y="250"/>
                    </a:cubicBezTo>
                    <a:cubicBezTo>
                      <a:pt x="732" y="248"/>
                      <a:pt x="731" y="246"/>
                      <a:pt x="730" y="245"/>
                    </a:cubicBezTo>
                    <a:cubicBezTo>
                      <a:pt x="729" y="244"/>
                      <a:pt x="728" y="243"/>
                      <a:pt x="727" y="241"/>
                    </a:cubicBezTo>
                    <a:cubicBezTo>
                      <a:pt x="727" y="240"/>
                      <a:pt x="728" y="242"/>
                      <a:pt x="728" y="243"/>
                    </a:cubicBezTo>
                    <a:cubicBezTo>
                      <a:pt x="727" y="240"/>
                      <a:pt x="724" y="239"/>
                      <a:pt x="724" y="236"/>
                    </a:cubicBezTo>
                    <a:cubicBezTo>
                      <a:pt x="722" y="235"/>
                      <a:pt x="723" y="237"/>
                      <a:pt x="722" y="236"/>
                    </a:cubicBezTo>
                    <a:cubicBezTo>
                      <a:pt x="721" y="232"/>
                      <a:pt x="718" y="228"/>
                      <a:pt x="715" y="224"/>
                    </a:cubicBezTo>
                    <a:cubicBezTo>
                      <a:pt x="714" y="222"/>
                      <a:pt x="712" y="220"/>
                      <a:pt x="711" y="218"/>
                    </a:cubicBezTo>
                    <a:cubicBezTo>
                      <a:pt x="709" y="217"/>
                      <a:pt x="707" y="215"/>
                      <a:pt x="705" y="213"/>
                    </a:cubicBezTo>
                    <a:cubicBezTo>
                      <a:pt x="703" y="210"/>
                      <a:pt x="701" y="207"/>
                      <a:pt x="699" y="204"/>
                    </a:cubicBezTo>
                    <a:cubicBezTo>
                      <a:pt x="696" y="201"/>
                      <a:pt x="694" y="199"/>
                      <a:pt x="690" y="196"/>
                    </a:cubicBezTo>
                    <a:cubicBezTo>
                      <a:pt x="690" y="195"/>
                      <a:pt x="690" y="195"/>
                      <a:pt x="691" y="195"/>
                    </a:cubicBezTo>
                    <a:cubicBezTo>
                      <a:pt x="689" y="194"/>
                      <a:pt x="688" y="193"/>
                      <a:pt x="687" y="192"/>
                    </a:cubicBezTo>
                    <a:cubicBezTo>
                      <a:pt x="686" y="191"/>
                      <a:pt x="685" y="190"/>
                      <a:pt x="684" y="189"/>
                    </a:cubicBezTo>
                    <a:cubicBezTo>
                      <a:pt x="681" y="186"/>
                      <a:pt x="679" y="184"/>
                      <a:pt x="677" y="182"/>
                    </a:cubicBezTo>
                    <a:cubicBezTo>
                      <a:pt x="674" y="179"/>
                      <a:pt x="672" y="177"/>
                      <a:pt x="670" y="175"/>
                    </a:cubicBezTo>
                    <a:cubicBezTo>
                      <a:pt x="668" y="174"/>
                      <a:pt x="666" y="172"/>
                      <a:pt x="664" y="171"/>
                    </a:cubicBezTo>
                    <a:cubicBezTo>
                      <a:pt x="663" y="170"/>
                      <a:pt x="664" y="171"/>
                      <a:pt x="663" y="169"/>
                    </a:cubicBezTo>
                    <a:cubicBezTo>
                      <a:pt x="662" y="169"/>
                      <a:pt x="663" y="170"/>
                      <a:pt x="663" y="170"/>
                    </a:cubicBezTo>
                    <a:cubicBezTo>
                      <a:pt x="662" y="170"/>
                      <a:pt x="662" y="169"/>
                      <a:pt x="661" y="168"/>
                    </a:cubicBezTo>
                    <a:cubicBezTo>
                      <a:pt x="660" y="168"/>
                      <a:pt x="660" y="167"/>
                      <a:pt x="659" y="166"/>
                    </a:cubicBezTo>
                    <a:cubicBezTo>
                      <a:pt x="658" y="165"/>
                      <a:pt x="656" y="164"/>
                      <a:pt x="655" y="163"/>
                    </a:cubicBezTo>
                    <a:cubicBezTo>
                      <a:pt x="652" y="161"/>
                      <a:pt x="650" y="159"/>
                      <a:pt x="647" y="157"/>
                    </a:cubicBezTo>
                    <a:cubicBezTo>
                      <a:pt x="644" y="155"/>
                      <a:pt x="641" y="153"/>
                      <a:pt x="638" y="151"/>
                    </a:cubicBezTo>
                    <a:cubicBezTo>
                      <a:pt x="637" y="150"/>
                      <a:pt x="636" y="149"/>
                      <a:pt x="634" y="148"/>
                    </a:cubicBezTo>
                    <a:cubicBezTo>
                      <a:pt x="633" y="147"/>
                      <a:pt x="631" y="145"/>
                      <a:pt x="630" y="144"/>
                    </a:cubicBezTo>
                    <a:cubicBezTo>
                      <a:pt x="628" y="145"/>
                      <a:pt x="622" y="139"/>
                      <a:pt x="619" y="137"/>
                    </a:cubicBezTo>
                    <a:cubicBezTo>
                      <a:pt x="614" y="134"/>
                      <a:pt x="609" y="133"/>
                      <a:pt x="608" y="131"/>
                    </a:cubicBezTo>
                    <a:cubicBezTo>
                      <a:pt x="605" y="130"/>
                      <a:pt x="603" y="129"/>
                      <a:pt x="600" y="127"/>
                    </a:cubicBezTo>
                    <a:cubicBezTo>
                      <a:pt x="598" y="126"/>
                      <a:pt x="596" y="125"/>
                      <a:pt x="594" y="123"/>
                    </a:cubicBezTo>
                    <a:cubicBezTo>
                      <a:pt x="591" y="122"/>
                      <a:pt x="595" y="125"/>
                      <a:pt x="592" y="123"/>
                    </a:cubicBezTo>
                    <a:cubicBezTo>
                      <a:pt x="591" y="124"/>
                      <a:pt x="591" y="123"/>
                      <a:pt x="590" y="122"/>
                    </a:cubicBezTo>
                    <a:cubicBezTo>
                      <a:pt x="589" y="122"/>
                      <a:pt x="589" y="121"/>
                      <a:pt x="590" y="121"/>
                    </a:cubicBezTo>
                    <a:cubicBezTo>
                      <a:pt x="586" y="121"/>
                      <a:pt x="583" y="119"/>
                      <a:pt x="580" y="118"/>
                    </a:cubicBezTo>
                    <a:cubicBezTo>
                      <a:pt x="579" y="117"/>
                      <a:pt x="580" y="117"/>
                      <a:pt x="580" y="117"/>
                    </a:cubicBezTo>
                    <a:cubicBezTo>
                      <a:pt x="578" y="116"/>
                      <a:pt x="576" y="115"/>
                      <a:pt x="574" y="115"/>
                    </a:cubicBezTo>
                    <a:cubicBezTo>
                      <a:pt x="572" y="114"/>
                      <a:pt x="569" y="113"/>
                      <a:pt x="567" y="112"/>
                    </a:cubicBezTo>
                    <a:cubicBezTo>
                      <a:pt x="568" y="110"/>
                      <a:pt x="567" y="112"/>
                      <a:pt x="564" y="110"/>
                    </a:cubicBezTo>
                    <a:cubicBezTo>
                      <a:pt x="564" y="110"/>
                      <a:pt x="562" y="110"/>
                      <a:pt x="560" y="109"/>
                    </a:cubicBezTo>
                    <a:cubicBezTo>
                      <a:pt x="560" y="109"/>
                      <a:pt x="560" y="108"/>
                      <a:pt x="559" y="108"/>
                    </a:cubicBezTo>
                    <a:cubicBezTo>
                      <a:pt x="555" y="108"/>
                      <a:pt x="550" y="104"/>
                      <a:pt x="544" y="103"/>
                    </a:cubicBezTo>
                    <a:cubicBezTo>
                      <a:pt x="543" y="103"/>
                      <a:pt x="543" y="102"/>
                      <a:pt x="543" y="102"/>
                    </a:cubicBezTo>
                    <a:cubicBezTo>
                      <a:pt x="540" y="101"/>
                      <a:pt x="533" y="99"/>
                      <a:pt x="528" y="98"/>
                    </a:cubicBezTo>
                    <a:cubicBezTo>
                      <a:pt x="522" y="96"/>
                      <a:pt x="517" y="95"/>
                      <a:pt x="516" y="95"/>
                    </a:cubicBezTo>
                    <a:cubicBezTo>
                      <a:pt x="514" y="95"/>
                      <a:pt x="513" y="94"/>
                      <a:pt x="511" y="94"/>
                    </a:cubicBezTo>
                    <a:cubicBezTo>
                      <a:pt x="509" y="93"/>
                      <a:pt x="507" y="93"/>
                      <a:pt x="505" y="93"/>
                    </a:cubicBezTo>
                    <a:cubicBezTo>
                      <a:pt x="503" y="92"/>
                      <a:pt x="501" y="91"/>
                      <a:pt x="498" y="91"/>
                    </a:cubicBezTo>
                    <a:cubicBezTo>
                      <a:pt x="497" y="90"/>
                      <a:pt x="496" y="90"/>
                      <a:pt x="495" y="90"/>
                    </a:cubicBezTo>
                    <a:cubicBezTo>
                      <a:pt x="494" y="90"/>
                      <a:pt x="494" y="90"/>
                      <a:pt x="493" y="90"/>
                    </a:cubicBezTo>
                    <a:cubicBezTo>
                      <a:pt x="490" y="90"/>
                      <a:pt x="487" y="89"/>
                      <a:pt x="484" y="89"/>
                    </a:cubicBezTo>
                    <a:cubicBezTo>
                      <a:pt x="481" y="88"/>
                      <a:pt x="478" y="88"/>
                      <a:pt x="475" y="87"/>
                    </a:cubicBezTo>
                    <a:cubicBezTo>
                      <a:pt x="472" y="87"/>
                      <a:pt x="469" y="87"/>
                      <a:pt x="466" y="86"/>
                    </a:cubicBezTo>
                    <a:cubicBezTo>
                      <a:pt x="461" y="86"/>
                      <a:pt x="461" y="86"/>
                      <a:pt x="461" y="86"/>
                    </a:cubicBezTo>
                    <a:cubicBezTo>
                      <a:pt x="457" y="86"/>
                      <a:pt x="457" y="86"/>
                      <a:pt x="457" y="86"/>
                    </a:cubicBezTo>
                    <a:cubicBezTo>
                      <a:pt x="451" y="85"/>
                      <a:pt x="445" y="85"/>
                      <a:pt x="439" y="85"/>
                    </a:cubicBezTo>
                    <a:cubicBezTo>
                      <a:pt x="436" y="85"/>
                      <a:pt x="432" y="85"/>
                      <a:pt x="429" y="85"/>
                    </a:cubicBezTo>
                    <a:cubicBezTo>
                      <a:pt x="428" y="85"/>
                      <a:pt x="426" y="85"/>
                      <a:pt x="425" y="85"/>
                    </a:cubicBezTo>
                    <a:cubicBezTo>
                      <a:pt x="423" y="85"/>
                      <a:pt x="421" y="85"/>
                      <a:pt x="420" y="85"/>
                    </a:cubicBezTo>
                    <a:cubicBezTo>
                      <a:pt x="419" y="85"/>
                      <a:pt x="419" y="85"/>
                      <a:pt x="418" y="86"/>
                    </a:cubicBezTo>
                    <a:cubicBezTo>
                      <a:pt x="416" y="85"/>
                      <a:pt x="416" y="85"/>
                      <a:pt x="413" y="85"/>
                    </a:cubicBezTo>
                    <a:cubicBezTo>
                      <a:pt x="411" y="85"/>
                      <a:pt x="409" y="85"/>
                      <a:pt x="407" y="85"/>
                    </a:cubicBezTo>
                    <a:cubicBezTo>
                      <a:pt x="405" y="86"/>
                      <a:pt x="403" y="86"/>
                      <a:pt x="401" y="86"/>
                    </a:cubicBezTo>
                    <a:cubicBezTo>
                      <a:pt x="399" y="86"/>
                      <a:pt x="397" y="86"/>
                      <a:pt x="395" y="86"/>
                    </a:cubicBezTo>
                    <a:cubicBezTo>
                      <a:pt x="393" y="87"/>
                      <a:pt x="391" y="87"/>
                      <a:pt x="389" y="87"/>
                    </a:cubicBezTo>
                    <a:cubicBezTo>
                      <a:pt x="385" y="88"/>
                      <a:pt x="380" y="88"/>
                      <a:pt x="376" y="89"/>
                    </a:cubicBezTo>
                    <a:cubicBezTo>
                      <a:pt x="372" y="90"/>
                      <a:pt x="368" y="91"/>
                      <a:pt x="364" y="92"/>
                    </a:cubicBezTo>
                    <a:cubicBezTo>
                      <a:pt x="363" y="92"/>
                      <a:pt x="363" y="91"/>
                      <a:pt x="362" y="91"/>
                    </a:cubicBezTo>
                    <a:cubicBezTo>
                      <a:pt x="360" y="91"/>
                      <a:pt x="359" y="92"/>
                      <a:pt x="357" y="92"/>
                    </a:cubicBezTo>
                    <a:cubicBezTo>
                      <a:pt x="353" y="93"/>
                      <a:pt x="353" y="93"/>
                      <a:pt x="353" y="93"/>
                    </a:cubicBezTo>
                    <a:cubicBezTo>
                      <a:pt x="350" y="94"/>
                      <a:pt x="347" y="95"/>
                      <a:pt x="344" y="95"/>
                    </a:cubicBezTo>
                    <a:cubicBezTo>
                      <a:pt x="344" y="96"/>
                      <a:pt x="346" y="98"/>
                      <a:pt x="340" y="100"/>
                    </a:cubicBezTo>
                    <a:cubicBezTo>
                      <a:pt x="338" y="99"/>
                      <a:pt x="340" y="98"/>
                      <a:pt x="336" y="99"/>
                    </a:cubicBezTo>
                    <a:cubicBezTo>
                      <a:pt x="335" y="99"/>
                      <a:pt x="339" y="96"/>
                      <a:pt x="341" y="97"/>
                    </a:cubicBezTo>
                    <a:cubicBezTo>
                      <a:pt x="343" y="95"/>
                      <a:pt x="336" y="97"/>
                      <a:pt x="337" y="98"/>
                    </a:cubicBezTo>
                    <a:cubicBezTo>
                      <a:pt x="335" y="98"/>
                      <a:pt x="333" y="98"/>
                      <a:pt x="330" y="99"/>
                    </a:cubicBezTo>
                    <a:cubicBezTo>
                      <a:pt x="328" y="99"/>
                      <a:pt x="326" y="100"/>
                      <a:pt x="324" y="101"/>
                    </a:cubicBezTo>
                    <a:cubicBezTo>
                      <a:pt x="321" y="102"/>
                      <a:pt x="317" y="104"/>
                      <a:pt x="312" y="104"/>
                    </a:cubicBezTo>
                    <a:cubicBezTo>
                      <a:pt x="311" y="106"/>
                      <a:pt x="306" y="108"/>
                      <a:pt x="302" y="108"/>
                    </a:cubicBezTo>
                    <a:cubicBezTo>
                      <a:pt x="300" y="109"/>
                      <a:pt x="301" y="109"/>
                      <a:pt x="302" y="109"/>
                    </a:cubicBezTo>
                    <a:cubicBezTo>
                      <a:pt x="300" y="109"/>
                      <a:pt x="298" y="110"/>
                      <a:pt x="297" y="111"/>
                    </a:cubicBezTo>
                    <a:cubicBezTo>
                      <a:pt x="294" y="112"/>
                      <a:pt x="294" y="112"/>
                      <a:pt x="294" y="112"/>
                    </a:cubicBezTo>
                    <a:cubicBezTo>
                      <a:pt x="293" y="112"/>
                      <a:pt x="292" y="112"/>
                      <a:pt x="291" y="113"/>
                    </a:cubicBezTo>
                    <a:cubicBezTo>
                      <a:pt x="288" y="114"/>
                      <a:pt x="284" y="116"/>
                      <a:pt x="281" y="117"/>
                    </a:cubicBezTo>
                    <a:cubicBezTo>
                      <a:pt x="280" y="118"/>
                      <a:pt x="281" y="118"/>
                      <a:pt x="281" y="118"/>
                    </a:cubicBezTo>
                    <a:cubicBezTo>
                      <a:pt x="278" y="119"/>
                      <a:pt x="275" y="121"/>
                      <a:pt x="273" y="122"/>
                    </a:cubicBezTo>
                    <a:cubicBezTo>
                      <a:pt x="270" y="123"/>
                      <a:pt x="267" y="125"/>
                      <a:pt x="264" y="126"/>
                    </a:cubicBezTo>
                    <a:cubicBezTo>
                      <a:pt x="262" y="128"/>
                      <a:pt x="259" y="129"/>
                      <a:pt x="257" y="130"/>
                    </a:cubicBezTo>
                    <a:cubicBezTo>
                      <a:pt x="254" y="132"/>
                      <a:pt x="252" y="133"/>
                      <a:pt x="250" y="133"/>
                    </a:cubicBezTo>
                    <a:cubicBezTo>
                      <a:pt x="250" y="134"/>
                      <a:pt x="250" y="133"/>
                      <a:pt x="251" y="133"/>
                    </a:cubicBezTo>
                    <a:cubicBezTo>
                      <a:pt x="246" y="136"/>
                      <a:pt x="241" y="140"/>
                      <a:pt x="235" y="143"/>
                    </a:cubicBezTo>
                    <a:cubicBezTo>
                      <a:pt x="230" y="146"/>
                      <a:pt x="225" y="150"/>
                      <a:pt x="220" y="153"/>
                    </a:cubicBezTo>
                    <a:cubicBezTo>
                      <a:pt x="219" y="154"/>
                      <a:pt x="217" y="156"/>
                      <a:pt x="215" y="157"/>
                    </a:cubicBezTo>
                    <a:cubicBezTo>
                      <a:pt x="212" y="159"/>
                      <a:pt x="210" y="161"/>
                      <a:pt x="208" y="163"/>
                    </a:cubicBezTo>
                    <a:cubicBezTo>
                      <a:pt x="205" y="164"/>
                      <a:pt x="203" y="166"/>
                      <a:pt x="201" y="168"/>
                    </a:cubicBezTo>
                    <a:cubicBezTo>
                      <a:pt x="198" y="170"/>
                      <a:pt x="196" y="172"/>
                      <a:pt x="194" y="174"/>
                    </a:cubicBezTo>
                    <a:cubicBezTo>
                      <a:pt x="193" y="176"/>
                      <a:pt x="195" y="174"/>
                      <a:pt x="194" y="176"/>
                    </a:cubicBezTo>
                    <a:cubicBezTo>
                      <a:pt x="193" y="177"/>
                      <a:pt x="192" y="178"/>
                      <a:pt x="192" y="178"/>
                    </a:cubicBezTo>
                    <a:cubicBezTo>
                      <a:pt x="192" y="176"/>
                      <a:pt x="190" y="177"/>
                      <a:pt x="188" y="179"/>
                    </a:cubicBezTo>
                    <a:cubicBezTo>
                      <a:pt x="186" y="181"/>
                      <a:pt x="183" y="184"/>
                      <a:pt x="182" y="185"/>
                    </a:cubicBezTo>
                    <a:cubicBezTo>
                      <a:pt x="182" y="187"/>
                      <a:pt x="184" y="183"/>
                      <a:pt x="185" y="183"/>
                    </a:cubicBezTo>
                    <a:cubicBezTo>
                      <a:pt x="187" y="183"/>
                      <a:pt x="183" y="186"/>
                      <a:pt x="183" y="186"/>
                    </a:cubicBezTo>
                    <a:cubicBezTo>
                      <a:pt x="180" y="187"/>
                      <a:pt x="178" y="189"/>
                      <a:pt x="175" y="191"/>
                    </a:cubicBezTo>
                    <a:cubicBezTo>
                      <a:pt x="173" y="194"/>
                      <a:pt x="170" y="197"/>
                      <a:pt x="167" y="199"/>
                    </a:cubicBezTo>
                    <a:cubicBezTo>
                      <a:pt x="166" y="201"/>
                      <a:pt x="168" y="200"/>
                      <a:pt x="167" y="202"/>
                    </a:cubicBezTo>
                    <a:cubicBezTo>
                      <a:pt x="167" y="203"/>
                      <a:pt x="166" y="203"/>
                      <a:pt x="165" y="204"/>
                    </a:cubicBezTo>
                    <a:cubicBezTo>
                      <a:pt x="165" y="204"/>
                      <a:pt x="166" y="202"/>
                      <a:pt x="166" y="201"/>
                    </a:cubicBezTo>
                    <a:cubicBezTo>
                      <a:pt x="164" y="202"/>
                      <a:pt x="163" y="204"/>
                      <a:pt x="162" y="206"/>
                    </a:cubicBezTo>
                    <a:cubicBezTo>
                      <a:pt x="162" y="207"/>
                      <a:pt x="164" y="205"/>
                      <a:pt x="163" y="207"/>
                    </a:cubicBezTo>
                    <a:cubicBezTo>
                      <a:pt x="164" y="206"/>
                      <a:pt x="164" y="205"/>
                      <a:pt x="166" y="204"/>
                    </a:cubicBezTo>
                    <a:cubicBezTo>
                      <a:pt x="165" y="206"/>
                      <a:pt x="165" y="206"/>
                      <a:pt x="164" y="207"/>
                    </a:cubicBezTo>
                    <a:cubicBezTo>
                      <a:pt x="163" y="208"/>
                      <a:pt x="162" y="209"/>
                      <a:pt x="162" y="210"/>
                    </a:cubicBezTo>
                    <a:cubicBezTo>
                      <a:pt x="160" y="211"/>
                      <a:pt x="159" y="213"/>
                      <a:pt x="157" y="215"/>
                    </a:cubicBezTo>
                    <a:cubicBezTo>
                      <a:pt x="156" y="214"/>
                      <a:pt x="160" y="211"/>
                      <a:pt x="161" y="210"/>
                    </a:cubicBezTo>
                    <a:cubicBezTo>
                      <a:pt x="157" y="212"/>
                      <a:pt x="161" y="208"/>
                      <a:pt x="162" y="206"/>
                    </a:cubicBezTo>
                    <a:cubicBezTo>
                      <a:pt x="157" y="210"/>
                      <a:pt x="158" y="211"/>
                      <a:pt x="154" y="215"/>
                    </a:cubicBezTo>
                    <a:cubicBezTo>
                      <a:pt x="153" y="216"/>
                      <a:pt x="155" y="214"/>
                      <a:pt x="155" y="215"/>
                    </a:cubicBezTo>
                    <a:cubicBezTo>
                      <a:pt x="155" y="215"/>
                      <a:pt x="154" y="216"/>
                      <a:pt x="154" y="216"/>
                    </a:cubicBezTo>
                    <a:cubicBezTo>
                      <a:pt x="154" y="217"/>
                      <a:pt x="154" y="217"/>
                      <a:pt x="155" y="216"/>
                    </a:cubicBezTo>
                    <a:cubicBezTo>
                      <a:pt x="154" y="219"/>
                      <a:pt x="152" y="222"/>
                      <a:pt x="151" y="225"/>
                    </a:cubicBezTo>
                    <a:cubicBezTo>
                      <a:pt x="149" y="226"/>
                      <a:pt x="148" y="227"/>
                      <a:pt x="148" y="226"/>
                    </a:cubicBezTo>
                    <a:cubicBezTo>
                      <a:pt x="146" y="229"/>
                      <a:pt x="146" y="232"/>
                      <a:pt x="144" y="234"/>
                    </a:cubicBezTo>
                    <a:cubicBezTo>
                      <a:pt x="143" y="235"/>
                      <a:pt x="143" y="234"/>
                      <a:pt x="144" y="233"/>
                    </a:cubicBezTo>
                    <a:cubicBezTo>
                      <a:pt x="144" y="232"/>
                      <a:pt x="144" y="231"/>
                      <a:pt x="144" y="231"/>
                    </a:cubicBezTo>
                    <a:cubicBezTo>
                      <a:pt x="142" y="232"/>
                      <a:pt x="142" y="235"/>
                      <a:pt x="143" y="234"/>
                    </a:cubicBezTo>
                    <a:cubicBezTo>
                      <a:pt x="143" y="237"/>
                      <a:pt x="140" y="237"/>
                      <a:pt x="140" y="239"/>
                    </a:cubicBezTo>
                    <a:cubicBezTo>
                      <a:pt x="139" y="240"/>
                      <a:pt x="140" y="237"/>
                      <a:pt x="138" y="239"/>
                    </a:cubicBezTo>
                    <a:cubicBezTo>
                      <a:pt x="138" y="241"/>
                      <a:pt x="136" y="244"/>
                      <a:pt x="135" y="247"/>
                    </a:cubicBezTo>
                    <a:cubicBezTo>
                      <a:pt x="133" y="249"/>
                      <a:pt x="132" y="251"/>
                      <a:pt x="131" y="251"/>
                    </a:cubicBezTo>
                    <a:cubicBezTo>
                      <a:pt x="129" y="254"/>
                      <a:pt x="127" y="256"/>
                      <a:pt x="127" y="259"/>
                    </a:cubicBezTo>
                    <a:cubicBezTo>
                      <a:pt x="123" y="261"/>
                      <a:pt x="123" y="267"/>
                      <a:pt x="120" y="267"/>
                    </a:cubicBezTo>
                    <a:cubicBezTo>
                      <a:pt x="121" y="270"/>
                      <a:pt x="119" y="272"/>
                      <a:pt x="117" y="275"/>
                    </a:cubicBezTo>
                    <a:cubicBezTo>
                      <a:pt x="116" y="276"/>
                      <a:pt x="115" y="278"/>
                      <a:pt x="114" y="279"/>
                    </a:cubicBezTo>
                    <a:cubicBezTo>
                      <a:pt x="113" y="281"/>
                      <a:pt x="113" y="282"/>
                      <a:pt x="113" y="284"/>
                    </a:cubicBezTo>
                    <a:cubicBezTo>
                      <a:pt x="111" y="286"/>
                      <a:pt x="110" y="289"/>
                      <a:pt x="109" y="291"/>
                    </a:cubicBezTo>
                    <a:cubicBezTo>
                      <a:pt x="108" y="294"/>
                      <a:pt x="106" y="297"/>
                      <a:pt x="105" y="299"/>
                    </a:cubicBezTo>
                    <a:cubicBezTo>
                      <a:pt x="104" y="300"/>
                      <a:pt x="106" y="296"/>
                      <a:pt x="104" y="298"/>
                    </a:cubicBezTo>
                    <a:cubicBezTo>
                      <a:pt x="102" y="308"/>
                      <a:pt x="97" y="315"/>
                      <a:pt x="95" y="324"/>
                    </a:cubicBezTo>
                    <a:cubicBezTo>
                      <a:pt x="95" y="323"/>
                      <a:pt x="96" y="322"/>
                      <a:pt x="97" y="321"/>
                    </a:cubicBezTo>
                    <a:cubicBezTo>
                      <a:pt x="97" y="321"/>
                      <a:pt x="97" y="322"/>
                      <a:pt x="97" y="321"/>
                    </a:cubicBezTo>
                    <a:cubicBezTo>
                      <a:pt x="97" y="322"/>
                      <a:pt x="96" y="323"/>
                      <a:pt x="96" y="324"/>
                    </a:cubicBezTo>
                    <a:cubicBezTo>
                      <a:pt x="95" y="327"/>
                      <a:pt x="95" y="327"/>
                      <a:pt x="95" y="327"/>
                    </a:cubicBezTo>
                    <a:cubicBezTo>
                      <a:pt x="94" y="329"/>
                      <a:pt x="93" y="330"/>
                      <a:pt x="92" y="332"/>
                    </a:cubicBezTo>
                    <a:cubicBezTo>
                      <a:pt x="93" y="333"/>
                      <a:pt x="93" y="331"/>
                      <a:pt x="94" y="331"/>
                    </a:cubicBezTo>
                    <a:cubicBezTo>
                      <a:pt x="95" y="330"/>
                      <a:pt x="92" y="334"/>
                      <a:pt x="93" y="335"/>
                    </a:cubicBezTo>
                    <a:cubicBezTo>
                      <a:pt x="93" y="335"/>
                      <a:pt x="92" y="335"/>
                      <a:pt x="91" y="337"/>
                    </a:cubicBezTo>
                    <a:cubicBezTo>
                      <a:pt x="92" y="338"/>
                      <a:pt x="92" y="339"/>
                      <a:pt x="91" y="341"/>
                    </a:cubicBezTo>
                    <a:cubicBezTo>
                      <a:pt x="91" y="342"/>
                      <a:pt x="91" y="343"/>
                      <a:pt x="90" y="345"/>
                    </a:cubicBezTo>
                    <a:cubicBezTo>
                      <a:pt x="89" y="347"/>
                      <a:pt x="88" y="350"/>
                      <a:pt x="88" y="353"/>
                    </a:cubicBezTo>
                    <a:cubicBezTo>
                      <a:pt x="87" y="355"/>
                      <a:pt x="86" y="355"/>
                      <a:pt x="86" y="352"/>
                    </a:cubicBezTo>
                    <a:cubicBezTo>
                      <a:pt x="85" y="354"/>
                      <a:pt x="85" y="356"/>
                      <a:pt x="85" y="358"/>
                    </a:cubicBezTo>
                    <a:cubicBezTo>
                      <a:pt x="85" y="358"/>
                      <a:pt x="85" y="357"/>
                      <a:pt x="86" y="356"/>
                    </a:cubicBezTo>
                    <a:cubicBezTo>
                      <a:pt x="87" y="358"/>
                      <a:pt x="86" y="360"/>
                      <a:pt x="86" y="362"/>
                    </a:cubicBezTo>
                    <a:cubicBezTo>
                      <a:pt x="85" y="362"/>
                      <a:pt x="85" y="362"/>
                      <a:pt x="85" y="360"/>
                    </a:cubicBezTo>
                    <a:cubicBezTo>
                      <a:pt x="85" y="365"/>
                      <a:pt x="83" y="369"/>
                      <a:pt x="82" y="374"/>
                    </a:cubicBezTo>
                    <a:cubicBezTo>
                      <a:pt x="81" y="374"/>
                      <a:pt x="81" y="372"/>
                      <a:pt x="80" y="375"/>
                    </a:cubicBezTo>
                    <a:cubicBezTo>
                      <a:pt x="82" y="378"/>
                      <a:pt x="78" y="392"/>
                      <a:pt x="79" y="397"/>
                    </a:cubicBezTo>
                    <a:cubicBezTo>
                      <a:pt x="78" y="398"/>
                      <a:pt x="77" y="403"/>
                      <a:pt x="77" y="399"/>
                    </a:cubicBezTo>
                    <a:cubicBezTo>
                      <a:pt x="76" y="402"/>
                      <a:pt x="77" y="402"/>
                      <a:pt x="78" y="403"/>
                    </a:cubicBezTo>
                    <a:cubicBezTo>
                      <a:pt x="77" y="404"/>
                      <a:pt x="77" y="405"/>
                      <a:pt x="76" y="406"/>
                    </a:cubicBezTo>
                    <a:cubicBezTo>
                      <a:pt x="76" y="406"/>
                      <a:pt x="76" y="407"/>
                      <a:pt x="76" y="407"/>
                    </a:cubicBezTo>
                    <a:cubicBezTo>
                      <a:pt x="76" y="408"/>
                      <a:pt x="76" y="409"/>
                      <a:pt x="76" y="410"/>
                    </a:cubicBezTo>
                    <a:cubicBezTo>
                      <a:pt x="77" y="409"/>
                      <a:pt x="76" y="407"/>
                      <a:pt x="76" y="406"/>
                    </a:cubicBezTo>
                    <a:cubicBezTo>
                      <a:pt x="77" y="407"/>
                      <a:pt x="77" y="407"/>
                      <a:pt x="77" y="407"/>
                    </a:cubicBezTo>
                    <a:cubicBezTo>
                      <a:pt x="77" y="410"/>
                      <a:pt x="76" y="413"/>
                      <a:pt x="76" y="417"/>
                    </a:cubicBezTo>
                    <a:cubicBezTo>
                      <a:pt x="76" y="418"/>
                      <a:pt x="76" y="420"/>
                      <a:pt x="76" y="422"/>
                    </a:cubicBezTo>
                    <a:cubicBezTo>
                      <a:pt x="76" y="423"/>
                      <a:pt x="76" y="424"/>
                      <a:pt x="76" y="424"/>
                    </a:cubicBezTo>
                    <a:cubicBezTo>
                      <a:pt x="76" y="425"/>
                      <a:pt x="76" y="426"/>
                      <a:pt x="76" y="427"/>
                    </a:cubicBezTo>
                    <a:cubicBezTo>
                      <a:pt x="75" y="427"/>
                      <a:pt x="75" y="427"/>
                      <a:pt x="74" y="429"/>
                    </a:cubicBezTo>
                    <a:cubicBezTo>
                      <a:pt x="75" y="432"/>
                      <a:pt x="75" y="429"/>
                      <a:pt x="76" y="428"/>
                    </a:cubicBezTo>
                    <a:cubicBezTo>
                      <a:pt x="78" y="432"/>
                      <a:pt x="75" y="435"/>
                      <a:pt x="76" y="439"/>
                    </a:cubicBezTo>
                    <a:cubicBezTo>
                      <a:pt x="75" y="443"/>
                      <a:pt x="75" y="437"/>
                      <a:pt x="74" y="439"/>
                    </a:cubicBezTo>
                    <a:cubicBezTo>
                      <a:pt x="74" y="442"/>
                      <a:pt x="75" y="440"/>
                      <a:pt x="76" y="441"/>
                    </a:cubicBezTo>
                    <a:cubicBezTo>
                      <a:pt x="77" y="444"/>
                      <a:pt x="75" y="444"/>
                      <a:pt x="76" y="445"/>
                    </a:cubicBezTo>
                    <a:cubicBezTo>
                      <a:pt x="75" y="446"/>
                      <a:pt x="75" y="444"/>
                      <a:pt x="75" y="443"/>
                    </a:cubicBezTo>
                    <a:cubicBezTo>
                      <a:pt x="74" y="446"/>
                      <a:pt x="75" y="449"/>
                      <a:pt x="76" y="448"/>
                    </a:cubicBezTo>
                    <a:cubicBezTo>
                      <a:pt x="74" y="453"/>
                      <a:pt x="76" y="453"/>
                      <a:pt x="74" y="456"/>
                    </a:cubicBezTo>
                    <a:cubicBezTo>
                      <a:pt x="75" y="461"/>
                      <a:pt x="75" y="461"/>
                      <a:pt x="75" y="466"/>
                    </a:cubicBezTo>
                    <a:cubicBezTo>
                      <a:pt x="75" y="466"/>
                      <a:pt x="76" y="464"/>
                      <a:pt x="77" y="467"/>
                    </a:cubicBezTo>
                    <a:cubicBezTo>
                      <a:pt x="78" y="464"/>
                      <a:pt x="78" y="464"/>
                      <a:pt x="78" y="464"/>
                    </a:cubicBezTo>
                    <a:cubicBezTo>
                      <a:pt x="77" y="461"/>
                      <a:pt x="76" y="463"/>
                      <a:pt x="77" y="460"/>
                    </a:cubicBezTo>
                    <a:cubicBezTo>
                      <a:pt x="77" y="458"/>
                      <a:pt x="77" y="459"/>
                      <a:pt x="76" y="460"/>
                    </a:cubicBezTo>
                    <a:cubicBezTo>
                      <a:pt x="76" y="455"/>
                      <a:pt x="75" y="442"/>
                      <a:pt x="78" y="445"/>
                    </a:cubicBezTo>
                    <a:cubicBezTo>
                      <a:pt x="78" y="444"/>
                      <a:pt x="77" y="442"/>
                      <a:pt x="77" y="441"/>
                    </a:cubicBezTo>
                    <a:cubicBezTo>
                      <a:pt x="78" y="439"/>
                      <a:pt x="78" y="441"/>
                      <a:pt x="79" y="443"/>
                    </a:cubicBezTo>
                    <a:cubicBezTo>
                      <a:pt x="79" y="442"/>
                      <a:pt x="79" y="435"/>
                      <a:pt x="78" y="438"/>
                    </a:cubicBezTo>
                    <a:cubicBezTo>
                      <a:pt x="78" y="435"/>
                      <a:pt x="79" y="432"/>
                      <a:pt x="78" y="429"/>
                    </a:cubicBezTo>
                    <a:cubicBezTo>
                      <a:pt x="78" y="427"/>
                      <a:pt x="79" y="432"/>
                      <a:pt x="79" y="431"/>
                    </a:cubicBezTo>
                    <a:cubicBezTo>
                      <a:pt x="80" y="430"/>
                      <a:pt x="79" y="427"/>
                      <a:pt x="79" y="426"/>
                    </a:cubicBezTo>
                    <a:cubicBezTo>
                      <a:pt x="79" y="424"/>
                      <a:pt x="79" y="423"/>
                      <a:pt x="80" y="424"/>
                    </a:cubicBezTo>
                    <a:cubicBezTo>
                      <a:pt x="81" y="422"/>
                      <a:pt x="80" y="421"/>
                      <a:pt x="80" y="422"/>
                    </a:cubicBezTo>
                    <a:cubicBezTo>
                      <a:pt x="80" y="420"/>
                      <a:pt x="80" y="417"/>
                      <a:pt x="81" y="415"/>
                    </a:cubicBezTo>
                    <a:cubicBezTo>
                      <a:pt x="80" y="414"/>
                      <a:pt x="80" y="415"/>
                      <a:pt x="80" y="414"/>
                    </a:cubicBezTo>
                    <a:cubicBezTo>
                      <a:pt x="79" y="412"/>
                      <a:pt x="80" y="411"/>
                      <a:pt x="80" y="409"/>
                    </a:cubicBezTo>
                    <a:cubicBezTo>
                      <a:pt x="80" y="409"/>
                      <a:pt x="81" y="410"/>
                      <a:pt x="81" y="410"/>
                    </a:cubicBezTo>
                    <a:cubicBezTo>
                      <a:pt x="81" y="407"/>
                      <a:pt x="81" y="404"/>
                      <a:pt x="81" y="401"/>
                    </a:cubicBezTo>
                    <a:cubicBezTo>
                      <a:pt x="81" y="398"/>
                      <a:pt x="82" y="396"/>
                      <a:pt x="82" y="393"/>
                    </a:cubicBezTo>
                    <a:cubicBezTo>
                      <a:pt x="83" y="391"/>
                      <a:pt x="82" y="395"/>
                      <a:pt x="83" y="396"/>
                    </a:cubicBezTo>
                    <a:cubicBezTo>
                      <a:pt x="84" y="394"/>
                      <a:pt x="83" y="392"/>
                      <a:pt x="84" y="390"/>
                    </a:cubicBezTo>
                    <a:cubicBezTo>
                      <a:pt x="84" y="393"/>
                      <a:pt x="84" y="395"/>
                      <a:pt x="83" y="398"/>
                    </a:cubicBezTo>
                    <a:cubicBezTo>
                      <a:pt x="84" y="399"/>
                      <a:pt x="83" y="401"/>
                      <a:pt x="83" y="404"/>
                    </a:cubicBezTo>
                    <a:cubicBezTo>
                      <a:pt x="83" y="405"/>
                      <a:pt x="82" y="406"/>
                      <a:pt x="82" y="408"/>
                    </a:cubicBezTo>
                    <a:cubicBezTo>
                      <a:pt x="82" y="409"/>
                      <a:pt x="82" y="410"/>
                      <a:pt x="82" y="411"/>
                    </a:cubicBezTo>
                    <a:cubicBezTo>
                      <a:pt x="83" y="410"/>
                      <a:pt x="83" y="409"/>
                      <a:pt x="83" y="408"/>
                    </a:cubicBezTo>
                    <a:cubicBezTo>
                      <a:pt x="83" y="407"/>
                      <a:pt x="83" y="406"/>
                      <a:pt x="83" y="405"/>
                    </a:cubicBezTo>
                    <a:cubicBezTo>
                      <a:pt x="84" y="403"/>
                      <a:pt x="84" y="401"/>
                      <a:pt x="84" y="399"/>
                    </a:cubicBezTo>
                    <a:cubicBezTo>
                      <a:pt x="84" y="395"/>
                      <a:pt x="85" y="391"/>
                      <a:pt x="86" y="387"/>
                    </a:cubicBezTo>
                    <a:cubicBezTo>
                      <a:pt x="85" y="386"/>
                      <a:pt x="85" y="389"/>
                      <a:pt x="84" y="390"/>
                    </a:cubicBezTo>
                    <a:cubicBezTo>
                      <a:pt x="84" y="385"/>
                      <a:pt x="87" y="386"/>
                      <a:pt x="86" y="381"/>
                    </a:cubicBezTo>
                    <a:cubicBezTo>
                      <a:pt x="86" y="383"/>
                      <a:pt x="86" y="384"/>
                      <a:pt x="85" y="385"/>
                    </a:cubicBezTo>
                    <a:cubicBezTo>
                      <a:pt x="84" y="383"/>
                      <a:pt x="86" y="382"/>
                      <a:pt x="85" y="380"/>
                    </a:cubicBezTo>
                    <a:cubicBezTo>
                      <a:pt x="86" y="378"/>
                      <a:pt x="86" y="380"/>
                      <a:pt x="86" y="381"/>
                    </a:cubicBezTo>
                    <a:cubicBezTo>
                      <a:pt x="87" y="380"/>
                      <a:pt x="86" y="378"/>
                      <a:pt x="87" y="378"/>
                    </a:cubicBezTo>
                    <a:cubicBezTo>
                      <a:pt x="86" y="376"/>
                      <a:pt x="89" y="365"/>
                      <a:pt x="91" y="360"/>
                    </a:cubicBezTo>
                    <a:cubicBezTo>
                      <a:pt x="92" y="359"/>
                      <a:pt x="89" y="363"/>
                      <a:pt x="90" y="364"/>
                    </a:cubicBezTo>
                    <a:cubicBezTo>
                      <a:pt x="91" y="362"/>
                      <a:pt x="91" y="359"/>
                      <a:pt x="91" y="357"/>
                    </a:cubicBezTo>
                    <a:cubicBezTo>
                      <a:pt x="92" y="355"/>
                      <a:pt x="92" y="353"/>
                      <a:pt x="93" y="350"/>
                    </a:cubicBezTo>
                    <a:cubicBezTo>
                      <a:pt x="94" y="346"/>
                      <a:pt x="95" y="342"/>
                      <a:pt x="97" y="338"/>
                    </a:cubicBezTo>
                    <a:cubicBezTo>
                      <a:pt x="98" y="337"/>
                      <a:pt x="98" y="339"/>
                      <a:pt x="98" y="340"/>
                    </a:cubicBezTo>
                    <a:cubicBezTo>
                      <a:pt x="100" y="338"/>
                      <a:pt x="99" y="335"/>
                      <a:pt x="98" y="335"/>
                    </a:cubicBezTo>
                    <a:cubicBezTo>
                      <a:pt x="99" y="331"/>
                      <a:pt x="99" y="336"/>
                      <a:pt x="101" y="332"/>
                    </a:cubicBezTo>
                    <a:cubicBezTo>
                      <a:pt x="102" y="328"/>
                      <a:pt x="99" y="334"/>
                      <a:pt x="99" y="332"/>
                    </a:cubicBezTo>
                    <a:cubicBezTo>
                      <a:pt x="100" y="331"/>
                      <a:pt x="100" y="329"/>
                      <a:pt x="100" y="328"/>
                    </a:cubicBezTo>
                    <a:cubicBezTo>
                      <a:pt x="101" y="327"/>
                      <a:pt x="101" y="325"/>
                      <a:pt x="101" y="324"/>
                    </a:cubicBezTo>
                    <a:cubicBezTo>
                      <a:pt x="102" y="321"/>
                      <a:pt x="103" y="319"/>
                      <a:pt x="105" y="316"/>
                    </a:cubicBezTo>
                    <a:cubicBezTo>
                      <a:pt x="104" y="314"/>
                      <a:pt x="106" y="312"/>
                      <a:pt x="107" y="308"/>
                    </a:cubicBezTo>
                    <a:cubicBezTo>
                      <a:pt x="108" y="306"/>
                      <a:pt x="108" y="308"/>
                      <a:pt x="109" y="307"/>
                    </a:cubicBezTo>
                    <a:cubicBezTo>
                      <a:pt x="110" y="302"/>
                      <a:pt x="112" y="298"/>
                      <a:pt x="113" y="295"/>
                    </a:cubicBezTo>
                    <a:cubicBezTo>
                      <a:pt x="114" y="294"/>
                      <a:pt x="112" y="298"/>
                      <a:pt x="112" y="299"/>
                    </a:cubicBezTo>
                    <a:cubicBezTo>
                      <a:pt x="113" y="298"/>
                      <a:pt x="114" y="296"/>
                      <a:pt x="114" y="294"/>
                    </a:cubicBezTo>
                    <a:cubicBezTo>
                      <a:pt x="115" y="293"/>
                      <a:pt x="116" y="290"/>
                      <a:pt x="116" y="289"/>
                    </a:cubicBezTo>
                    <a:cubicBezTo>
                      <a:pt x="118" y="287"/>
                      <a:pt x="117" y="290"/>
                      <a:pt x="118" y="288"/>
                    </a:cubicBezTo>
                    <a:cubicBezTo>
                      <a:pt x="118" y="290"/>
                      <a:pt x="116" y="292"/>
                      <a:pt x="117" y="292"/>
                    </a:cubicBezTo>
                    <a:cubicBezTo>
                      <a:pt x="119" y="289"/>
                      <a:pt x="120" y="286"/>
                      <a:pt x="122" y="282"/>
                    </a:cubicBezTo>
                    <a:cubicBezTo>
                      <a:pt x="122" y="282"/>
                      <a:pt x="122" y="281"/>
                      <a:pt x="123" y="280"/>
                    </a:cubicBezTo>
                    <a:cubicBezTo>
                      <a:pt x="123" y="279"/>
                      <a:pt x="123" y="278"/>
                      <a:pt x="123" y="278"/>
                    </a:cubicBezTo>
                    <a:cubicBezTo>
                      <a:pt x="124" y="276"/>
                      <a:pt x="125" y="274"/>
                      <a:pt x="125" y="273"/>
                    </a:cubicBezTo>
                    <a:cubicBezTo>
                      <a:pt x="128" y="270"/>
                      <a:pt x="125" y="275"/>
                      <a:pt x="127" y="273"/>
                    </a:cubicBezTo>
                    <a:cubicBezTo>
                      <a:pt x="130" y="269"/>
                      <a:pt x="130" y="269"/>
                      <a:pt x="130" y="269"/>
                    </a:cubicBezTo>
                    <a:cubicBezTo>
                      <a:pt x="131" y="267"/>
                      <a:pt x="131" y="265"/>
                      <a:pt x="132" y="264"/>
                    </a:cubicBezTo>
                    <a:cubicBezTo>
                      <a:pt x="134" y="261"/>
                      <a:pt x="136" y="258"/>
                      <a:pt x="139" y="256"/>
                    </a:cubicBezTo>
                    <a:cubicBezTo>
                      <a:pt x="139" y="254"/>
                      <a:pt x="140" y="252"/>
                      <a:pt x="140" y="251"/>
                    </a:cubicBezTo>
                    <a:cubicBezTo>
                      <a:pt x="141" y="250"/>
                      <a:pt x="142" y="250"/>
                      <a:pt x="143" y="249"/>
                    </a:cubicBezTo>
                    <a:cubicBezTo>
                      <a:pt x="143" y="248"/>
                      <a:pt x="142" y="249"/>
                      <a:pt x="142" y="247"/>
                    </a:cubicBezTo>
                    <a:cubicBezTo>
                      <a:pt x="145" y="245"/>
                      <a:pt x="147" y="242"/>
                      <a:pt x="149" y="239"/>
                    </a:cubicBezTo>
                    <a:cubicBezTo>
                      <a:pt x="150" y="237"/>
                      <a:pt x="151" y="236"/>
                      <a:pt x="151" y="235"/>
                    </a:cubicBezTo>
                    <a:cubicBezTo>
                      <a:pt x="152" y="234"/>
                      <a:pt x="153" y="233"/>
                      <a:pt x="154" y="233"/>
                    </a:cubicBezTo>
                    <a:cubicBezTo>
                      <a:pt x="155" y="232"/>
                      <a:pt x="156" y="230"/>
                      <a:pt x="158" y="228"/>
                    </a:cubicBezTo>
                    <a:cubicBezTo>
                      <a:pt x="159" y="226"/>
                      <a:pt x="160" y="224"/>
                      <a:pt x="162" y="223"/>
                    </a:cubicBezTo>
                    <a:cubicBezTo>
                      <a:pt x="165" y="219"/>
                      <a:pt x="168" y="216"/>
                      <a:pt x="169" y="213"/>
                    </a:cubicBezTo>
                    <a:cubicBezTo>
                      <a:pt x="170" y="213"/>
                      <a:pt x="171" y="212"/>
                      <a:pt x="172" y="211"/>
                    </a:cubicBezTo>
                    <a:cubicBezTo>
                      <a:pt x="172" y="211"/>
                      <a:pt x="173" y="210"/>
                      <a:pt x="174" y="209"/>
                    </a:cubicBezTo>
                    <a:cubicBezTo>
                      <a:pt x="175" y="208"/>
                      <a:pt x="177" y="206"/>
                      <a:pt x="179" y="205"/>
                    </a:cubicBezTo>
                    <a:cubicBezTo>
                      <a:pt x="180" y="202"/>
                      <a:pt x="182" y="201"/>
                      <a:pt x="183" y="198"/>
                    </a:cubicBezTo>
                    <a:cubicBezTo>
                      <a:pt x="185" y="196"/>
                      <a:pt x="184" y="198"/>
                      <a:pt x="186" y="197"/>
                    </a:cubicBezTo>
                    <a:cubicBezTo>
                      <a:pt x="189" y="194"/>
                      <a:pt x="192" y="192"/>
                      <a:pt x="194" y="189"/>
                    </a:cubicBezTo>
                    <a:cubicBezTo>
                      <a:pt x="196" y="188"/>
                      <a:pt x="197" y="186"/>
                      <a:pt x="198" y="185"/>
                    </a:cubicBezTo>
                    <a:cubicBezTo>
                      <a:pt x="203" y="181"/>
                      <a:pt x="203" y="181"/>
                      <a:pt x="203" y="181"/>
                    </a:cubicBezTo>
                    <a:cubicBezTo>
                      <a:pt x="207" y="178"/>
                      <a:pt x="207" y="178"/>
                      <a:pt x="207" y="178"/>
                    </a:cubicBezTo>
                    <a:cubicBezTo>
                      <a:pt x="208" y="177"/>
                      <a:pt x="208" y="176"/>
                      <a:pt x="209" y="176"/>
                    </a:cubicBezTo>
                    <a:cubicBezTo>
                      <a:pt x="211" y="174"/>
                      <a:pt x="211" y="174"/>
                      <a:pt x="211" y="174"/>
                    </a:cubicBezTo>
                    <a:cubicBezTo>
                      <a:pt x="214" y="172"/>
                      <a:pt x="217" y="170"/>
                      <a:pt x="221" y="168"/>
                    </a:cubicBezTo>
                    <a:cubicBezTo>
                      <a:pt x="221" y="167"/>
                      <a:pt x="222" y="165"/>
                      <a:pt x="220" y="167"/>
                    </a:cubicBezTo>
                    <a:cubicBezTo>
                      <a:pt x="222" y="165"/>
                      <a:pt x="225" y="164"/>
                      <a:pt x="227" y="162"/>
                    </a:cubicBezTo>
                    <a:cubicBezTo>
                      <a:pt x="230" y="160"/>
                      <a:pt x="233" y="159"/>
                      <a:pt x="235" y="157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9" y="154"/>
                      <a:pt x="239" y="154"/>
                      <a:pt x="239" y="154"/>
                    </a:cubicBezTo>
                    <a:cubicBezTo>
                      <a:pt x="240" y="153"/>
                      <a:pt x="242" y="152"/>
                      <a:pt x="243" y="152"/>
                    </a:cubicBezTo>
                    <a:cubicBezTo>
                      <a:pt x="246" y="150"/>
                      <a:pt x="248" y="148"/>
                      <a:pt x="251" y="146"/>
                    </a:cubicBezTo>
                    <a:cubicBezTo>
                      <a:pt x="253" y="144"/>
                      <a:pt x="256" y="144"/>
                      <a:pt x="259" y="142"/>
                    </a:cubicBezTo>
                    <a:cubicBezTo>
                      <a:pt x="259" y="142"/>
                      <a:pt x="258" y="142"/>
                      <a:pt x="259" y="141"/>
                    </a:cubicBezTo>
                    <a:cubicBezTo>
                      <a:pt x="260" y="141"/>
                      <a:pt x="262" y="140"/>
                      <a:pt x="264" y="139"/>
                    </a:cubicBezTo>
                    <a:cubicBezTo>
                      <a:pt x="266" y="138"/>
                      <a:pt x="267" y="137"/>
                      <a:pt x="268" y="137"/>
                    </a:cubicBezTo>
                    <a:cubicBezTo>
                      <a:pt x="269" y="136"/>
                      <a:pt x="270" y="135"/>
                      <a:pt x="271" y="135"/>
                    </a:cubicBezTo>
                    <a:cubicBezTo>
                      <a:pt x="272" y="134"/>
                      <a:pt x="274" y="134"/>
                      <a:pt x="275" y="134"/>
                    </a:cubicBezTo>
                    <a:cubicBezTo>
                      <a:pt x="278" y="132"/>
                      <a:pt x="281" y="131"/>
                      <a:pt x="284" y="129"/>
                    </a:cubicBezTo>
                    <a:cubicBezTo>
                      <a:pt x="287" y="128"/>
                      <a:pt x="290" y="126"/>
                      <a:pt x="293" y="125"/>
                    </a:cubicBezTo>
                    <a:cubicBezTo>
                      <a:pt x="299" y="122"/>
                      <a:pt x="305" y="121"/>
                      <a:pt x="311" y="118"/>
                    </a:cubicBezTo>
                    <a:cubicBezTo>
                      <a:pt x="311" y="118"/>
                      <a:pt x="311" y="118"/>
                      <a:pt x="311" y="118"/>
                    </a:cubicBezTo>
                    <a:cubicBezTo>
                      <a:pt x="333" y="111"/>
                      <a:pt x="355" y="104"/>
                      <a:pt x="377" y="101"/>
                    </a:cubicBezTo>
                    <a:cubicBezTo>
                      <a:pt x="378" y="101"/>
                      <a:pt x="378" y="100"/>
                      <a:pt x="379" y="100"/>
                    </a:cubicBezTo>
                    <a:cubicBezTo>
                      <a:pt x="380" y="100"/>
                      <a:pt x="381" y="100"/>
                      <a:pt x="382" y="100"/>
                    </a:cubicBezTo>
                    <a:cubicBezTo>
                      <a:pt x="384" y="99"/>
                      <a:pt x="386" y="99"/>
                      <a:pt x="389" y="99"/>
                    </a:cubicBezTo>
                    <a:cubicBezTo>
                      <a:pt x="390" y="99"/>
                      <a:pt x="392" y="98"/>
                      <a:pt x="393" y="98"/>
                    </a:cubicBezTo>
                    <a:cubicBezTo>
                      <a:pt x="394" y="98"/>
                      <a:pt x="395" y="98"/>
                      <a:pt x="396" y="98"/>
                    </a:cubicBezTo>
                    <a:cubicBezTo>
                      <a:pt x="396" y="98"/>
                      <a:pt x="397" y="98"/>
                      <a:pt x="398" y="98"/>
                    </a:cubicBezTo>
                    <a:cubicBezTo>
                      <a:pt x="401" y="98"/>
                      <a:pt x="403" y="98"/>
                      <a:pt x="406" y="98"/>
                    </a:cubicBezTo>
                    <a:cubicBezTo>
                      <a:pt x="409" y="97"/>
                      <a:pt x="411" y="97"/>
                      <a:pt x="413" y="97"/>
                    </a:cubicBezTo>
                    <a:cubicBezTo>
                      <a:pt x="415" y="97"/>
                      <a:pt x="417" y="97"/>
                      <a:pt x="419" y="97"/>
                    </a:cubicBezTo>
                    <a:cubicBezTo>
                      <a:pt x="420" y="97"/>
                      <a:pt x="421" y="96"/>
                      <a:pt x="422" y="96"/>
                    </a:cubicBezTo>
                    <a:cubicBezTo>
                      <a:pt x="423" y="97"/>
                      <a:pt x="425" y="97"/>
                      <a:pt x="428" y="96"/>
                    </a:cubicBezTo>
                    <a:cubicBezTo>
                      <a:pt x="430" y="96"/>
                      <a:pt x="432" y="96"/>
                      <a:pt x="435" y="97"/>
                    </a:cubicBezTo>
                    <a:cubicBezTo>
                      <a:pt x="437" y="97"/>
                      <a:pt x="440" y="97"/>
                      <a:pt x="444" y="97"/>
                    </a:cubicBezTo>
                    <a:cubicBezTo>
                      <a:pt x="447" y="97"/>
                      <a:pt x="450" y="97"/>
                      <a:pt x="453" y="97"/>
                    </a:cubicBezTo>
                    <a:cubicBezTo>
                      <a:pt x="460" y="98"/>
                      <a:pt x="467" y="99"/>
                      <a:pt x="474" y="99"/>
                    </a:cubicBezTo>
                    <a:cubicBezTo>
                      <a:pt x="475" y="99"/>
                      <a:pt x="475" y="100"/>
                      <a:pt x="476" y="100"/>
                    </a:cubicBezTo>
                    <a:cubicBezTo>
                      <a:pt x="480" y="100"/>
                      <a:pt x="484" y="101"/>
                      <a:pt x="488" y="101"/>
                    </a:cubicBezTo>
                    <a:cubicBezTo>
                      <a:pt x="492" y="102"/>
                      <a:pt x="496" y="103"/>
                      <a:pt x="500" y="104"/>
                    </a:cubicBezTo>
                    <a:cubicBezTo>
                      <a:pt x="509" y="105"/>
                      <a:pt x="516" y="108"/>
                      <a:pt x="525" y="109"/>
                    </a:cubicBezTo>
                    <a:cubicBezTo>
                      <a:pt x="528" y="111"/>
                      <a:pt x="531" y="112"/>
                      <a:pt x="535" y="112"/>
                    </a:cubicBezTo>
                    <a:cubicBezTo>
                      <a:pt x="537" y="113"/>
                      <a:pt x="538" y="113"/>
                      <a:pt x="540" y="114"/>
                    </a:cubicBezTo>
                    <a:cubicBezTo>
                      <a:pt x="542" y="115"/>
                      <a:pt x="544" y="115"/>
                      <a:pt x="545" y="116"/>
                    </a:cubicBezTo>
                    <a:cubicBezTo>
                      <a:pt x="547" y="116"/>
                      <a:pt x="549" y="117"/>
                      <a:pt x="551" y="118"/>
                    </a:cubicBezTo>
                    <a:cubicBezTo>
                      <a:pt x="553" y="119"/>
                      <a:pt x="555" y="120"/>
                      <a:pt x="557" y="120"/>
                    </a:cubicBezTo>
                    <a:cubicBezTo>
                      <a:pt x="568" y="125"/>
                      <a:pt x="579" y="130"/>
                      <a:pt x="590" y="135"/>
                    </a:cubicBezTo>
                    <a:cubicBezTo>
                      <a:pt x="593" y="137"/>
                      <a:pt x="596" y="138"/>
                      <a:pt x="599" y="140"/>
                    </a:cubicBezTo>
                    <a:cubicBezTo>
                      <a:pt x="602" y="141"/>
                      <a:pt x="604" y="143"/>
                      <a:pt x="607" y="145"/>
                    </a:cubicBezTo>
                    <a:cubicBezTo>
                      <a:pt x="612" y="147"/>
                      <a:pt x="612" y="147"/>
                      <a:pt x="612" y="147"/>
                    </a:cubicBezTo>
                    <a:cubicBezTo>
                      <a:pt x="612" y="148"/>
                      <a:pt x="613" y="148"/>
                      <a:pt x="614" y="148"/>
                    </a:cubicBezTo>
                    <a:cubicBezTo>
                      <a:pt x="616" y="150"/>
                      <a:pt x="616" y="150"/>
                      <a:pt x="616" y="150"/>
                    </a:cubicBezTo>
                    <a:cubicBezTo>
                      <a:pt x="624" y="155"/>
                      <a:pt x="624" y="155"/>
                      <a:pt x="624" y="155"/>
                    </a:cubicBezTo>
                    <a:cubicBezTo>
                      <a:pt x="627" y="157"/>
                      <a:pt x="630" y="159"/>
                      <a:pt x="632" y="161"/>
                    </a:cubicBezTo>
                    <a:cubicBezTo>
                      <a:pt x="640" y="167"/>
                      <a:pt x="640" y="167"/>
                      <a:pt x="640" y="167"/>
                    </a:cubicBezTo>
                    <a:cubicBezTo>
                      <a:pt x="643" y="169"/>
                      <a:pt x="646" y="171"/>
                      <a:pt x="648" y="173"/>
                    </a:cubicBezTo>
                    <a:cubicBezTo>
                      <a:pt x="651" y="175"/>
                      <a:pt x="653" y="177"/>
                      <a:pt x="656" y="179"/>
                    </a:cubicBezTo>
                    <a:cubicBezTo>
                      <a:pt x="658" y="180"/>
                      <a:pt x="658" y="180"/>
                      <a:pt x="658" y="180"/>
                    </a:cubicBezTo>
                    <a:cubicBezTo>
                      <a:pt x="659" y="181"/>
                      <a:pt x="659" y="181"/>
                      <a:pt x="658" y="181"/>
                    </a:cubicBezTo>
                    <a:cubicBezTo>
                      <a:pt x="661" y="183"/>
                      <a:pt x="663" y="186"/>
                      <a:pt x="666" y="188"/>
                    </a:cubicBezTo>
                    <a:cubicBezTo>
                      <a:pt x="668" y="190"/>
                      <a:pt x="670" y="192"/>
                      <a:pt x="673" y="194"/>
                    </a:cubicBezTo>
                    <a:cubicBezTo>
                      <a:pt x="675" y="196"/>
                      <a:pt x="677" y="198"/>
                      <a:pt x="679" y="200"/>
                    </a:cubicBezTo>
                    <a:cubicBezTo>
                      <a:pt x="682" y="203"/>
                      <a:pt x="684" y="205"/>
                      <a:pt x="686" y="208"/>
                    </a:cubicBezTo>
                    <a:cubicBezTo>
                      <a:pt x="687" y="208"/>
                      <a:pt x="687" y="209"/>
                      <a:pt x="687" y="210"/>
                    </a:cubicBezTo>
                    <a:cubicBezTo>
                      <a:pt x="688" y="211"/>
                      <a:pt x="689" y="211"/>
                      <a:pt x="689" y="211"/>
                    </a:cubicBezTo>
                    <a:cubicBezTo>
                      <a:pt x="690" y="211"/>
                      <a:pt x="690" y="212"/>
                      <a:pt x="691" y="213"/>
                    </a:cubicBezTo>
                    <a:cubicBezTo>
                      <a:pt x="692" y="214"/>
                      <a:pt x="691" y="213"/>
                      <a:pt x="690" y="212"/>
                    </a:cubicBezTo>
                    <a:cubicBezTo>
                      <a:pt x="691" y="214"/>
                      <a:pt x="693" y="216"/>
                      <a:pt x="693" y="215"/>
                    </a:cubicBezTo>
                    <a:cubicBezTo>
                      <a:pt x="710" y="235"/>
                      <a:pt x="724" y="257"/>
                      <a:pt x="737" y="280"/>
                    </a:cubicBezTo>
                    <a:cubicBezTo>
                      <a:pt x="737" y="281"/>
                      <a:pt x="738" y="283"/>
                      <a:pt x="739" y="284"/>
                    </a:cubicBezTo>
                    <a:cubicBezTo>
                      <a:pt x="741" y="289"/>
                      <a:pt x="741" y="289"/>
                      <a:pt x="741" y="289"/>
                    </a:cubicBezTo>
                    <a:cubicBezTo>
                      <a:pt x="745" y="297"/>
                      <a:pt x="745" y="297"/>
                      <a:pt x="745" y="297"/>
                    </a:cubicBezTo>
                    <a:cubicBezTo>
                      <a:pt x="746" y="299"/>
                      <a:pt x="747" y="300"/>
                      <a:pt x="747" y="302"/>
                    </a:cubicBezTo>
                    <a:cubicBezTo>
                      <a:pt x="749" y="306"/>
                      <a:pt x="749" y="306"/>
                      <a:pt x="749" y="306"/>
                    </a:cubicBezTo>
                    <a:cubicBezTo>
                      <a:pt x="750" y="309"/>
                      <a:pt x="752" y="312"/>
                      <a:pt x="753" y="315"/>
                    </a:cubicBezTo>
                    <a:cubicBezTo>
                      <a:pt x="756" y="324"/>
                      <a:pt x="756" y="324"/>
                      <a:pt x="756" y="324"/>
                    </a:cubicBezTo>
                    <a:cubicBezTo>
                      <a:pt x="757" y="327"/>
                      <a:pt x="759" y="330"/>
                      <a:pt x="760" y="333"/>
                    </a:cubicBezTo>
                    <a:cubicBezTo>
                      <a:pt x="763" y="342"/>
                      <a:pt x="763" y="342"/>
                      <a:pt x="763" y="342"/>
                    </a:cubicBezTo>
                    <a:cubicBezTo>
                      <a:pt x="763" y="344"/>
                      <a:pt x="764" y="345"/>
                      <a:pt x="764" y="347"/>
                    </a:cubicBezTo>
                    <a:cubicBezTo>
                      <a:pt x="765" y="352"/>
                      <a:pt x="765" y="352"/>
                      <a:pt x="765" y="352"/>
                    </a:cubicBezTo>
                    <a:cubicBezTo>
                      <a:pt x="772" y="377"/>
                      <a:pt x="776" y="402"/>
                      <a:pt x="777" y="428"/>
                    </a:cubicBezTo>
                    <a:cubicBezTo>
                      <a:pt x="778" y="454"/>
                      <a:pt x="776" y="481"/>
                      <a:pt x="771" y="507"/>
                    </a:cubicBezTo>
                    <a:cubicBezTo>
                      <a:pt x="771" y="507"/>
                      <a:pt x="771" y="508"/>
                      <a:pt x="771" y="509"/>
                    </a:cubicBezTo>
                    <a:cubicBezTo>
                      <a:pt x="770" y="512"/>
                      <a:pt x="769" y="516"/>
                      <a:pt x="769" y="519"/>
                    </a:cubicBezTo>
                    <a:cubicBezTo>
                      <a:pt x="768" y="523"/>
                      <a:pt x="767" y="526"/>
                      <a:pt x="766" y="530"/>
                    </a:cubicBezTo>
                    <a:cubicBezTo>
                      <a:pt x="765" y="533"/>
                      <a:pt x="764" y="537"/>
                      <a:pt x="763" y="540"/>
                    </a:cubicBezTo>
                    <a:cubicBezTo>
                      <a:pt x="763" y="542"/>
                      <a:pt x="762" y="544"/>
                      <a:pt x="761" y="545"/>
                    </a:cubicBezTo>
                    <a:cubicBezTo>
                      <a:pt x="761" y="547"/>
                      <a:pt x="760" y="549"/>
                      <a:pt x="759" y="550"/>
                    </a:cubicBezTo>
                    <a:cubicBezTo>
                      <a:pt x="759" y="553"/>
                      <a:pt x="759" y="555"/>
                      <a:pt x="758" y="555"/>
                    </a:cubicBezTo>
                    <a:cubicBezTo>
                      <a:pt x="758" y="558"/>
                      <a:pt x="756" y="563"/>
                      <a:pt x="754" y="566"/>
                    </a:cubicBezTo>
                    <a:cubicBezTo>
                      <a:pt x="754" y="567"/>
                      <a:pt x="754" y="568"/>
                      <a:pt x="754" y="569"/>
                    </a:cubicBezTo>
                    <a:cubicBezTo>
                      <a:pt x="752" y="574"/>
                      <a:pt x="749" y="578"/>
                      <a:pt x="748" y="583"/>
                    </a:cubicBezTo>
                    <a:cubicBezTo>
                      <a:pt x="745" y="589"/>
                      <a:pt x="742" y="594"/>
                      <a:pt x="739" y="599"/>
                    </a:cubicBezTo>
                    <a:cubicBezTo>
                      <a:pt x="737" y="604"/>
                      <a:pt x="737" y="604"/>
                      <a:pt x="737" y="604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731" y="616"/>
                      <a:pt x="731" y="616"/>
                      <a:pt x="731" y="616"/>
                    </a:cubicBezTo>
                    <a:cubicBezTo>
                      <a:pt x="729" y="618"/>
                      <a:pt x="728" y="621"/>
                      <a:pt x="726" y="623"/>
                    </a:cubicBezTo>
                    <a:cubicBezTo>
                      <a:pt x="724" y="626"/>
                      <a:pt x="723" y="628"/>
                      <a:pt x="721" y="631"/>
                    </a:cubicBezTo>
                    <a:cubicBezTo>
                      <a:pt x="720" y="632"/>
                      <a:pt x="719" y="633"/>
                      <a:pt x="718" y="635"/>
                    </a:cubicBezTo>
                    <a:cubicBezTo>
                      <a:pt x="715" y="638"/>
                      <a:pt x="715" y="638"/>
                      <a:pt x="715" y="638"/>
                    </a:cubicBezTo>
                    <a:cubicBezTo>
                      <a:pt x="714" y="641"/>
                      <a:pt x="712" y="643"/>
                      <a:pt x="710" y="645"/>
                    </a:cubicBezTo>
                    <a:cubicBezTo>
                      <a:pt x="709" y="646"/>
                      <a:pt x="709" y="647"/>
                      <a:pt x="709" y="648"/>
                    </a:cubicBezTo>
                    <a:cubicBezTo>
                      <a:pt x="705" y="650"/>
                      <a:pt x="701" y="656"/>
                      <a:pt x="700" y="658"/>
                    </a:cubicBezTo>
                    <a:cubicBezTo>
                      <a:pt x="699" y="659"/>
                      <a:pt x="700" y="658"/>
                      <a:pt x="698" y="659"/>
                    </a:cubicBezTo>
                    <a:cubicBezTo>
                      <a:pt x="698" y="661"/>
                      <a:pt x="696" y="662"/>
                      <a:pt x="695" y="663"/>
                    </a:cubicBezTo>
                    <a:cubicBezTo>
                      <a:pt x="693" y="666"/>
                      <a:pt x="691" y="669"/>
                      <a:pt x="688" y="672"/>
                    </a:cubicBezTo>
                    <a:cubicBezTo>
                      <a:pt x="686" y="675"/>
                      <a:pt x="683" y="677"/>
                      <a:pt x="680" y="680"/>
                    </a:cubicBezTo>
                    <a:cubicBezTo>
                      <a:pt x="679" y="681"/>
                      <a:pt x="679" y="681"/>
                      <a:pt x="679" y="680"/>
                    </a:cubicBezTo>
                    <a:cubicBezTo>
                      <a:pt x="677" y="681"/>
                      <a:pt x="678" y="683"/>
                      <a:pt x="675" y="685"/>
                    </a:cubicBezTo>
                    <a:cubicBezTo>
                      <a:pt x="675" y="685"/>
                      <a:pt x="675" y="685"/>
                      <a:pt x="676" y="685"/>
                    </a:cubicBezTo>
                    <a:cubicBezTo>
                      <a:pt x="675" y="686"/>
                      <a:pt x="673" y="687"/>
                      <a:pt x="672" y="689"/>
                    </a:cubicBezTo>
                    <a:cubicBezTo>
                      <a:pt x="671" y="690"/>
                      <a:pt x="671" y="689"/>
                      <a:pt x="671" y="688"/>
                    </a:cubicBezTo>
                    <a:cubicBezTo>
                      <a:pt x="670" y="690"/>
                      <a:pt x="667" y="694"/>
                      <a:pt x="664" y="697"/>
                    </a:cubicBezTo>
                    <a:cubicBezTo>
                      <a:pt x="662" y="697"/>
                      <a:pt x="665" y="695"/>
                      <a:pt x="666" y="693"/>
                    </a:cubicBezTo>
                    <a:cubicBezTo>
                      <a:pt x="665" y="694"/>
                      <a:pt x="664" y="696"/>
                      <a:pt x="662" y="697"/>
                    </a:cubicBezTo>
                    <a:cubicBezTo>
                      <a:pt x="661" y="699"/>
                      <a:pt x="659" y="700"/>
                      <a:pt x="658" y="702"/>
                    </a:cubicBezTo>
                    <a:cubicBezTo>
                      <a:pt x="654" y="706"/>
                      <a:pt x="654" y="706"/>
                      <a:pt x="654" y="706"/>
                    </a:cubicBezTo>
                    <a:cubicBezTo>
                      <a:pt x="652" y="707"/>
                      <a:pt x="651" y="709"/>
                      <a:pt x="649" y="710"/>
                    </a:cubicBezTo>
                    <a:cubicBezTo>
                      <a:pt x="648" y="710"/>
                      <a:pt x="647" y="711"/>
                      <a:pt x="646" y="711"/>
                    </a:cubicBezTo>
                    <a:cubicBezTo>
                      <a:pt x="646" y="710"/>
                      <a:pt x="645" y="713"/>
                      <a:pt x="648" y="711"/>
                    </a:cubicBezTo>
                    <a:cubicBezTo>
                      <a:pt x="645" y="714"/>
                      <a:pt x="642" y="716"/>
                      <a:pt x="639" y="720"/>
                    </a:cubicBezTo>
                    <a:cubicBezTo>
                      <a:pt x="638" y="719"/>
                      <a:pt x="634" y="722"/>
                      <a:pt x="636" y="720"/>
                    </a:cubicBezTo>
                    <a:cubicBezTo>
                      <a:pt x="634" y="721"/>
                      <a:pt x="635" y="722"/>
                      <a:pt x="631" y="723"/>
                    </a:cubicBezTo>
                    <a:cubicBezTo>
                      <a:pt x="628" y="726"/>
                      <a:pt x="632" y="723"/>
                      <a:pt x="633" y="723"/>
                    </a:cubicBezTo>
                    <a:cubicBezTo>
                      <a:pt x="630" y="726"/>
                      <a:pt x="625" y="728"/>
                      <a:pt x="622" y="732"/>
                    </a:cubicBezTo>
                    <a:cubicBezTo>
                      <a:pt x="621" y="732"/>
                      <a:pt x="622" y="731"/>
                      <a:pt x="623" y="730"/>
                    </a:cubicBezTo>
                    <a:cubicBezTo>
                      <a:pt x="622" y="731"/>
                      <a:pt x="621" y="732"/>
                      <a:pt x="619" y="732"/>
                    </a:cubicBezTo>
                    <a:cubicBezTo>
                      <a:pt x="621" y="732"/>
                      <a:pt x="617" y="734"/>
                      <a:pt x="616" y="736"/>
                    </a:cubicBezTo>
                    <a:cubicBezTo>
                      <a:pt x="613" y="737"/>
                      <a:pt x="611" y="738"/>
                      <a:pt x="608" y="740"/>
                    </a:cubicBezTo>
                    <a:cubicBezTo>
                      <a:pt x="606" y="742"/>
                      <a:pt x="603" y="743"/>
                      <a:pt x="600" y="745"/>
                    </a:cubicBezTo>
                    <a:cubicBezTo>
                      <a:pt x="598" y="747"/>
                      <a:pt x="595" y="748"/>
                      <a:pt x="593" y="750"/>
                    </a:cubicBezTo>
                    <a:cubicBezTo>
                      <a:pt x="591" y="751"/>
                      <a:pt x="588" y="752"/>
                      <a:pt x="585" y="752"/>
                    </a:cubicBezTo>
                    <a:cubicBezTo>
                      <a:pt x="585" y="754"/>
                      <a:pt x="583" y="755"/>
                      <a:pt x="581" y="756"/>
                    </a:cubicBezTo>
                    <a:cubicBezTo>
                      <a:pt x="579" y="757"/>
                      <a:pt x="578" y="758"/>
                      <a:pt x="577" y="758"/>
                    </a:cubicBezTo>
                    <a:cubicBezTo>
                      <a:pt x="576" y="759"/>
                      <a:pt x="575" y="759"/>
                      <a:pt x="574" y="760"/>
                    </a:cubicBezTo>
                    <a:cubicBezTo>
                      <a:pt x="574" y="759"/>
                      <a:pt x="575" y="759"/>
                      <a:pt x="577" y="758"/>
                    </a:cubicBezTo>
                    <a:cubicBezTo>
                      <a:pt x="578" y="757"/>
                      <a:pt x="580" y="756"/>
                      <a:pt x="581" y="755"/>
                    </a:cubicBezTo>
                    <a:cubicBezTo>
                      <a:pt x="580" y="755"/>
                      <a:pt x="579" y="756"/>
                      <a:pt x="578" y="756"/>
                    </a:cubicBezTo>
                    <a:cubicBezTo>
                      <a:pt x="581" y="754"/>
                      <a:pt x="584" y="751"/>
                      <a:pt x="587" y="749"/>
                    </a:cubicBezTo>
                    <a:cubicBezTo>
                      <a:pt x="587" y="750"/>
                      <a:pt x="590" y="749"/>
                      <a:pt x="592" y="748"/>
                    </a:cubicBezTo>
                    <a:cubicBezTo>
                      <a:pt x="594" y="746"/>
                      <a:pt x="597" y="744"/>
                      <a:pt x="598" y="743"/>
                    </a:cubicBezTo>
                    <a:cubicBezTo>
                      <a:pt x="596" y="744"/>
                      <a:pt x="594" y="745"/>
                      <a:pt x="592" y="746"/>
                    </a:cubicBezTo>
                    <a:cubicBezTo>
                      <a:pt x="591" y="747"/>
                      <a:pt x="590" y="747"/>
                      <a:pt x="588" y="748"/>
                    </a:cubicBezTo>
                    <a:cubicBezTo>
                      <a:pt x="587" y="748"/>
                      <a:pt x="586" y="749"/>
                      <a:pt x="585" y="749"/>
                    </a:cubicBezTo>
                    <a:cubicBezTo>
                      <a:pt x="583" y="751"/>
                      <a:pt x="581" y="752"/>
                      <a:pt x="579" y="753"/>
                    </a:cubicBezTo>
                    <a:cubicBezTo>
                      <a:pt x="577" y="754"/>
                      <a:pt x="575" y="756"/>
                      <a:pt x="574" y="757"/>
                    </a:cubicBezTo>
                    <a:cubicBezTo>
                      <a:pt x="573" y="757"/>
                      <a:pt x="575" y="756"/>
                      <a:pt x="575" y="755"/>
                    </a:cubicBezTo>
                    <a:cubicBezTo>
                      <a:pt x="572" y="757"/>
                      <a:pt x="564" y="760"/>
                      <a:pt x="564" y="762"/>
                    </a:cubicBezTo>
                    <a:cubicBezTo>
                      <a:pt x="562" y="763"/>
                      <a:pt x="562" y="762"/>
                      <a:pt x="561" y="762"/>
                    </a:cubicBezTo>
                    <a:cubicBezTo>
                      <a:pt x="559" y="763"/>
                      <a:pt x="558" y="764"/>
                      <a:pt x="556" y="765"/>
                    </a:cubicBezTo>
                    <a:cubicBezTo>
                      <a:pt x="555" y="766"/>
                      <a:pt x="553" y="766"/>
                      <a:pt x="552" y="767"/>
                    </a:cubicBezTo>
                    <a:cubicBezTo>
                      <a:pt x="550" y="768"/>
                      <a:pt x="549" y="768"/>
                      <a:pt x="547" y="769"/>
                    </a:cubicBezTo>
                    <a:cubicBezTo>
                      <a:pt x="545" y="770"/>
                      <a:pt x="544" y="771"/>
                      <a:pt x="542" y="772"/>
                    </a:cubicBezTo>
                    <a:cubicBezTo>
                      <a:pt x="537" y="773"/>
                      <a:pt x="532" y="775"/>
                      <a:pt x="527" y="777"/>
                    </a:cubicBezTo>
                    <a:cubicBezTo>
                      <a:pt x="522" y="778"/>
                      <a:pt x="517" y="780"/>
                      <a:pt x="512" y="782"/>
                    </a:cubicBezTo>
                    <a:cubicBezTo>
                      <a:pt x="511" y="783"/>
                      <a:pt x="509" y="783"/>
                      <a:pt x="507" y="783"/>
                    </a:cubicBezTo>
                    <a:cubicBezTo>
                      <a:pt x="505" y="784"/>
                      <a:pt x="504" y="784"/>
                      <a:pt x="502" y="785"/>
                    </a:cubicBezTo>
                    <a:cubicBezTo>
                      <a:pt x="498" y="786"/>
                      <a:pt x="495" y="787"/>
                      <a:pt x="493" y="788"/>
                    </a:cubicBezTo>
                    <a:cubicBezTo>
                      <a:pt x="490" y="788"/>
                      <a:pt x="486" y="789"/>
                      <a:pt x="482" y="790"/>
                    </a:cubicBezTo>
                    <a:cubicBezTo>
                      <a:pt x="480" y="790"/>
                      <a:pt x="477" y="791"/>
                      <a:pt x="475" y="792"/>
                    </a:cubicBezTo>
                    <a:cubicBezTo>
                      <a:pt x="473" y="792"/>
                      <a:pt x="471" y="792"/>
                      <a:pt x="468" y="793"/>
                    </a:cubicBezTo>
                    <a:cubicBezTo>
                      <a:pt x="466" y="793"/>
                      <a:pt x="464" y="794"/>
                      <a:pt x="461" y="794"/>
                    </a:cubicBezTo>
                    <a:cubicBezTo>
                      <a:pt x="459" y="794"/>
                      <a:pt x="459" y="794"/>
                      <a:pt x="459" y="794"/>
                    </a:cubicBezTo>
                    <a:cubicBezTo>
                      <a:pt x="458" y="795"/>
                      <a:pt x="458" y="795"/>
                      <a:pt x="458" y="795"/>
                    </a:cubicBezTo>
                    <a:cubicBezTo>
                      <a:pt x="456" y="795"/>
                      <a:pt x="455" y="795"/>
                      <a:pt x="454" y="795"/>
                    </a:cubicBezTo>
                    <a:cubicBezTo>
                      <a:pt x="452" y="795"/>
                      <a:pt x="449" y="795"/>
                      <a:pt x="447" y="795"/>
                    </a:cubicBezTo>
                    <a:cubicBezTo>
                      <a:pt x="445" y="795"/>
                      <a:pt x="442" y="795"/>
                      <a:pt x="440" y="794"/>
                    </a:cubicBezTo>
                    <a:cubicBezTo>
                      <a:pt x="444" y="797"/>
                      <a:pt x="430" y="796"/>
                      <a:pt x="431" y="798"/>
                    </a:cubicBezTo>
                    <a:cubicBezTo>
                      <a:pt x="429" y="798"/>
                      <a:pt x="427" y="799"/>
                      <a:pt x="425" y="799"/>
                    </a:cubicBezTo>
                    <a:cubicBezTo>
                      <a:pt x="423" y="800"/>
                      <a:pt x="421" y="800"/>
                      <a:pt x="419" y="799"/>
                    </a:cubicBezTo>
                    <a:cubicBezTo>
                      <a:pt x="416" y="799"/>
                      <a:pt x="412" y="799"/>
                      <a:pt x="408" y="800"/>
                    </a:cubicBezTo>
                    <a:cubicBezTo>
                      <a:pt x="405" y="800"/>
                      <a:pt x="401" y="799"/>
                      <a:pt x="397" y="799"/>
                    </a:cubicBezTo>
                    <a:cubicBezTo>
                      <a:pt x="395" y="799"/>
                      <a:pt x="394" y="799"/>
                      <a:pt x="392" y="798"/>
                    </a:cubicBezTo>
                    <a:cubicBezTo>
                      <a:pt x="391" y="798"/>
                      <a:pt x="390" y="798"/>
                      <a:pt x="389" y="798"/>
                    </a:cubicBezTo>
                    <a:cubicBezTo>
                      <a:pt x="386" y="798"/>
                      <a:pt x="386" y="798"/>
                      <a:pt x="386" y="798"/>
                    </a:cubicBezTo>
                    <a:cubicBezTo>
                      <a:pt x="383" y="797"/>
                      <a:pt x="379" y="796"/>
                      <a:pt x="376" y="795"/>
                    </a:cubicBezTo>
                    <a:cubicBezTo>
                      <a:pt x="374" y="795"/>
                      <a:pt x="372" y="796"/>
                      <a:pt x="373" y="796"/>
                    </a:cubicBezTo>
                    <a:cubicBezTo>
                      <a:pt x="370" y="796"/>
                      <a:pt x="368" y="795"/>
                      <a:pt x="366" y="794"/>
                    </a:cubicBezTo>
                    <a:cubicBezTo>
                      <a:pt x="364" y="795"/>
                      <a:pt x="362" y="794"/>
                      <a:pt x="360" y="793"/>
                    </a:cubicBezTo>
                    <a:cubicBezTo>
                      <a:pt x="359" y="795"/>
                      <a:pt x="357" y="794"/>
                      <a:pt x="355" y="795"/>
                    </a:cubicBezTo>
                    <a:cubicBezTo>
                      <a:pt x="356" y="796"/>
                      <a:pt x="358" y="795"/>
                      <a:pt x="359" y="796"/>
                    </a:cubicBezTo>
                    <a:cubicBezTo>
                      <a:pt x="354" y="796"/>
                      <a:pt x="348" y="794"/>
                      <a:pt x="342" y="793"/>
                    </a:cubicBezTo>
                    <a:cubicBezTo>
                      <a:pt x="341" y="792"/>
                      <a:pt x="339" y="792"/>
                      <a:pt x="337" y="791"/>
                    </a:cubicBezTo>
                    <a:cubicBezTo>
                      <a:pt x="336" y="791"/>
                      <a:pt x="334" y="790"/>
                      <a:pt x="333" y="790"/>
                    </a:cubicBezTo>
                    <a:cubicBezTo>
                      <a:pt x="330" y="789"/>
                      <a:pt x="327" y="787"/>
                      <a:pt x="325" y="786"/>
                    </a:cubicBezTo>
                    <a:cubicBezTo>
                      <a:pt x="324" y="786"/>
                      <a:pt x="322" y="787"/>
                      <a:pt x="321" y="786"/>
                    </a:cubicBezTo>
                    <a:cubicBezTo>
                      <a:pt x="319" y="786"/>
                      <a:pt x="317" y="785"/>
                      <a:pt x="315" y="784"/>
                    </a:cubicBezTo>
                    <a:cubicBezTo>
                      <a:pt x="312" y="784"/>
                      <a:pt x="310" y="784"/>
                      <a:pt x="307" y="784"/>
                    </a:cubicBezTo>
                    <a:cubicBezTo>
                      <a:pt x="305" y="784"/>
                      <a:pt x="302" y="784"/>
                      <a:pt x="299" y="783"/>
                    </a:cubicBezTo>
                    <a:cubicBezTo>
                      <a:pt x="294" y="782"/>
                      <a:pt x="288" y="780"/>
                      <a:pt x="283" y="779"/>
                    </a:cubicBezTo>
                    <a:cubicBezTo>
                      <a:pt x="282" y="778"/>
                      <a:pt x="281" y="777"/>
                      <a:pt x="280" y="776"/>
                    </a:cubicBezTo>
                    <a:cubicBezTo>
                      <a:pt x="280" y="777"/>
                      <a:pt x="273" y="774"/>
                      <a:pt x="270" y="773"/>
                    </a:cubicBezTo>
                    <a:cubicBezTo>
                      <a:pt x="270" y="773"/>
                      <a:pt x="270" y="772"/>
                      <a:pt x="271" y="772"/>
                    </a:cubicBezTo>
                    <a:cubicBezTo>
                      <a:pt x="269" y="772"/>
                      <a:pt x="268" y="772"/>
                      <a:pt x="267" y="771"/>
                    </a:cubicBezTo>
                    <a:cubicBezTo>
                      <a:pt x="266" y="771"/>
                      <a:pt x="265" y="770"/>
                      <a:pt x="264" y="769"/>
                    </a:cubicBezTo>
                    <a:cubicBezTo>
                      <a:pt x="261" y="768"/>
                      <a:pt x="259" y="767"/>
                      <a:pt x="257" y="767"/>
                    </a:cubicBezTo>
                    <a:cubicBezTo>
                      <a:pt x="255" y="766"/>
                      <a:pt x="253" y="765"/>
                      <a:pt x="250" y="764"/>
                    </a:cubicBezTo>
                    <a:cubicBezTo>
                      <a:pt x="248" y="763"/>
                      <a:pt x="246" y="762"/>
                      <a:pt x="244" y="762"/>
                    </a:cubicBezTo>
                    <a:cubicBezTo>
                      <a:pt x="239" y="759"/>
                      <a:pt x="234" y="756"/>
                      <a:pt x="228" y="753"/>
                    </a:cubicBezTo>
                    <a:cubicBezTo>
                      <a:pt x="223" y="750"/>
                      <a:pt x="217" y="748"/>
                      <a:pt x="213" y="746"/>
                    </a:cubicBezTo>
                    <a:cubicBezTo>
                      <a:pt x="210" y="744"/>
                      <a:pt x="206" y="741"/>
                      <a:pt x="201" y="739"/>
                    </a:cubicBezTo>
                    <a:cubicBezTo>
                      <a:pt x="197" y="736"/>
                      <a:pt x="192" y="734"/>
                      <a:pt x="189" y="732"/>
                    </a:cubicBezTo>
                    <a:cubicBezTo>
                      <a:pt x="185" y="730"/>
                      <a:pt x="181" y="727"/>
                      <a:pt x="177" y="725"/>
                    </a:cubicBezTo>
                    <a:cubicBezTo>
                      <a:pt x="175" y="723"/>
                      <a:pt x="173" y="722"/>
                      <a:pt x="171" y="721"/>
                    </a:cubicBezTo>
                    <a:cubicBezTo>
                      <a:pt x="170" y="721"/>
                      <a:pt x="169" y="720"/>
                      <a:pt x="168" y="720"/>
                    </a:cubicBezTo>
                    <a:cubicBezTo>
                      <a:pt x="167" y="719"/>
                      <a:pt x="166" y="719"/>
                      <a:pt x="165" y="718"/>
                    </a:cubicBezTo>
                    <a:cubicBezTo>
                      <a:pt x="167" y="720"/>
                      <a:pt x="167" y="721"/>
                      <a:pt x="167" y="722"/>
                    </a:cubicBezTo>
                    <a:cubicBezTo>
                      <a:pt x="165" y="721"/>
                      <a:pt x="164" y="719"/>
                      <a:pt x="162" y="718"/>
                    </a:cubicBezTo>
                    <a:cubicBezTo>
                      <a:pt x="164" y="720"/>
                      <a:pt x="165" y="721"/>
                      <a:pt x="165" y="722"/>
                    </a:cubicBezTo>
                    <a:cubicBezTo>
                      <a:pt x="166" y="722"/>
                      <a:pt x="167" y="723"/>
                      <a:pt x="167" y="724"/>
                    </a:cubicBezTo>
                    <a:cubicBezTo>
                      <a:pt x="171" y="725"/>
                      <a:pt x="174" y="731"/>
                      <a:pt x="176" y="731"/>
                    </a:cubicBezTo>
                    <a:cubicBezTo>
                      <a:pt x="178" y="732"/>
                      <a:pt x="178" y="734"/>
                      <a:pt x="179" y="735"/>
                    </a:cubicBezTo>
                    <a:cubicBezTo>
                      <a:pt x="183" y="738"/>
                      <a:pt x="187" y="741"/>
                      <a:pt x="191" y="744"/>
                    </a:cubicBezTo>
                    <a:cubicBezTo>
                      <a:pt x="187" y="742"/>
                      <a:pt x="185" y="741"/>
                      <a:pt x="179" y="738"/>
                    </a:cubicBezTo>
                    <a:cubicBezTo>
                      <a:pt x="183" y="741"/>
                      <a:pt x="187" y="744"/>
                      <a:pt x="191" y="747"/>
                    </a:cubicBezTo>
                    <a:cubicBezTo>
                      <a:pt x="192" y="748"/>
                      <a:pt x="193" y="748"/>
                      <a:pt x="194" y="749"/>
                    </a:cubicBezTo>
                    <a:cubicBezTo>
                      <a:pt x="195" y="750"/>
                      <a:pt x="196" y="751"/>
                      <a:pt x="197" y="751"/>
                    </a:cubicBezTo>
                    <a:cubicBezTo>
                      <a:pt x="199" y="753"/>
                      <a:pt x="202" y="754"/>
                      <a:pt x="204" y="756"/>
                    </a:cubicBezTo>
                    <a:cubicBezTo>
                      <a:pt x="206" y="757"/>
                      <a:pt x="208" y="759"/>
                      <a:pt x="211" y="760"/>
                    </a:cubicBezTo>
                    <a:cubicBezTo>
                      <a:pt x="213" y="762"/>
                      <a:pt x="216" y="763"/>
                      <a:pt x="218" y="764"/>
                    </a:cubicBezTo>
                    <a:cubicBezTo>
                      <a:pt x="220" y="766"/>
                      <a:pt x="223" y="767"/>
                      <a:pt x="225" y="768"/>
                    </a:cubicBezTo>
                    <a:cubicBezTo>
                      <a:pt x="228" y="769"/>
                      <a:pt x="230" y="770"/>
                      <a:pt x="232" y="771"/>
                    </a:cubicBezTo>
                    <a:cubicBezTo>
                      <a:pt x="234" y="772"/>
                      <a:pt x="236" y="773"/>
                      <a:pt x="237" y="775"/>
                    </a:cubicBezTo>
                    <a:cubicBezTo>
                      <a:pt x="238" y="775"/>
                      <a:pt x="238" y="774"/>
                      <a:pt x="237" y="774"/>
                    </a:cubicBezTo>
                    <a:cubicBezTo>
                      <a:pt x="239" y="775"/>
                      <a:pt x="241" y="776"/>
                      <a:pt x="243" y="777"/>
                    </a:cubicBezTo>
                    <a:cubicBezTo>
                      <a:pt x="245" y="780"/>
                      <a:pt x="255" y="781"/>
                      <a:pt x="259" y="782"/>
                    </a:cubicBezTo>
                    <a:cubicBezTo>
                      <a:pt x="260" y="783"/>
                      <a:pt x="257" y="782"/>
                      <a:pt x="255" y="782"/>
                    </a:cubicBezTo>
                    <a:cubicBezTo>
                      <a:pt x="257" y="783"/>
                      <a:pt x="259" y="785"/>
                      <a:pt x="259" y="785"/>
                    </a:cubicBezTo>
                    <a:cubicBezTo>
                      <a:pt x="255" y="785"/>
                      <a:pt x="255" y="783"/>
                      <a:pt x="252" y="784"/>
                    </a:cubicBezTo>
                    <a:cubicBezTo>
                      <a:pt x="253" y="785"/>
                      <a:pt x="256" y="784"/>
                      <a:pt x="257" y="786"/>
                    </a:cubicBezTo>
                    <a:cubicBezTo>
                      <a:pt x="259" y="787"/>
                      <a:pt x="258" y="786"/>
                      <a:pt x="260" y="786"/>
                    </a:cubicBezTo>
                    <a:cubicBezTo>
                      <a:pt x="261" y="787"/>
                      <a:pt x="262" y="787"/>
                      <a:pt x="263" y="787"/>
                    </a:cubicBezTo>
                    <a:cubicBezTo>
                      <a:pt x="262" y="788"/>
                      <a:pt x="259" y="787"/>
                      <a:pt x="259" y="788"/>
                    </a:cubicBezTo>
                    <a:cubicBezTo>
                      <a:pt x="258" y="788"/>
                      <a:pt x="257" y="787"/>
                      <a:pt x="257" y="787"/>
                    </a:cubicBezTo>
                    <a:cubicBezTo>
                      <a:pt x="259" y="787"/>
                      <a:pt x="253" y="785"/>
                      <a:pt x="250" y="784"/>
                    </a:cubicBezTo>
                    <a:cubicBezTo>
                      <a:pt x="249" y="783"/>
                      <a:pt x="250" y="783"/>
                      <a:pt x="249" y="782"/>
                    </a:cubicBezTo>
                    <a:cubicBezTo>
                      <a:pt x="246" y="780"/>
                      <a:pt x="244" y="780"/>
                      <a:pt x="242" y="780"/>
                    </a:cubicBezTo>
                    <a:cubicBezTo>
                      <a:pt x="240" y="779"/>
                      <a:pt x="238" y="779"/>
                      <a:pt x="235" y="778"/>
                    </a:cubicBezTo>
                    <a:cubicBezTo>
                      <a:pt x="235" y="777"/>
                      <a:pt x="240" y="779"/>
                      <a:pt x="242" y="779"/>
                    </a:cubicBezTo>
                    <a:cubicBezTo>
                      <a:pt x="240" y="778"/>
                      <a:pt x="235" y="775"/>
                      <a:pt x="236" y="777"/>
                    </a:cubicBezTo>
                    <a:cubicBezTo>
                      <a:pt x="233" y="775"/>
                      <a:pt x="229" y="773"/>
                      <a:pt x="226" y="772"/>
                    </a:cubicBezTo>
                    <a:cubicBezTo>
                      <a:pt x="222" y="770"/>
                      <a:pt x="219" y="769"/>
                      <a:pt x="216" y="767"/>
                    </a:cubicBezTo>
                    <a:cubicBezTo>
                      <a:pt x="217" y="769"/>
                      <a:pt x="219" y="770"/>
                      <a:pt x="221" y="771"/>
                    </a:cubicBezTo>
                    <a:cubicBezTo>
                      <a:pt x="223" y="771"/>
                      <a:pt x="224" y="772"/>
                      <a:pt x="225" y="772"/>
                    </a:cubicBezTo>
                    <a:cubicBezTo>
                      <a:pt x="226" y="772"/>
                      <a:pt x="227" y="773"/>
                      <a:pt x="228" y="773"/>
                    </a:cubicBezTo>
                    <a:cubicBezTo>
                      <a:pt x="227" y="773"/>
                      <a:pt x="226" y="773"/>
                      <a:pt x="225" y="773"/>
                    </a:cubicBezTo>
                    <a:cubicBezTo>
                      <a:pt x="223" y="772"/>
                      <a:pt x="222" y="772"/>
                      <a:pt x="220" y="771"/>
                    </a:cubicBezTo>
                    <a:cubicBezTo>
                      <a:pt x="218" y="769"/>
                      <a:pt x="215" y="767"/>
                      <a:pt x="213" y="765"/>
                    </a:cubicBezTo>
                    <a:cubicBezTo>
                      <a:pt x="207" y="763"/>
                      <a:pt x="202" y="760"/>
                      <a:pt x="198" y="756"/>
                    </a:cubicBezTo>
                    <a:cubicBezTo>
                      <a:pt x="196" y="755"/>
                      <a:pt x="194" y="754"/>
                      <a:pt x="192" y="753"/>
                    </a:cubicBezTo>
                    <a:cubicBezTo>
                      <a:pt x="190" y="752"/>
                      <a:pt x="188" y="751"/>
                      <a:pt x="186" y="749"/>
                    </a:cubicBezTo>
                    <a:cubicBezTo>
                      <a:pt x="182" y="747"/>
                      <a:pt x="179" y="744"/>
                      <a:pt x="175" y="741"/>
                    </a:cubicBezTo>
                    <a:cubicBezTo>
                      <a:pt x="171" y="739"/>
                      <a:pt x="168" y="736"/>
                      <a:pt x="164" y="733"/>
                    </a:cubicBezTo>
                    <a:cubicBezTo>
                      <a:pt x="162" y="731"/>
                      <a:pt x="161" y="730"/>
                      <a:pt x="159" y="729"/>
                    </a:cubicBezTo>
                    <a:cubicBezTo>
                      <a:pt x="157" y="727"/>
                      <a:pt x="155" y="726"/>
                      <a:pt x="153" y="724"/>
                    </a:cubicBezTo>
                    <a:cubicBezTo>
                      <a:pt x="154" y="726"/>
                      <a:pt x="156" y="728"/>
                      <a:pt x="157" y="729"/>
                    </a:cubicBezTo>
                    <a:cubicBezTo>
                      <a:pt x="158" y="731"/>
                      <a:pt x="160" y="732"/>
                      <a:pt x="161" y="734"/>
                    </a:cubicBezTo>
                    <a:cubicBezTo>
                      <a:pt x="164" y="737"/>
                      <a:pt x="167" y="740"/>
                      <a:pt x="170" y="743"/>
                    </a:cubicBezTo>
                    <a:cubicBezTo>
                      <a:pt x="171" y="744"/>
                      <a:pt x="171" y="743"/>
                      <a:pt x="172" y="744"/>
                    </a:cubicBezTo>
                    <a:cubicBezTo>
                      <a:pt x="173" y="747"/>
                      <a:pt x="177" y="748"/>
                      <a:pt x="179" y="751"/>
                    </a:cubicBezTo>
                    <a:cubicBezTo>
                      <a:pt x="179" y="752"/>
                      <a:pt x="178" y="751"/>
                      <a:pt x="176" y="750"/>
                    </a:cubicBezTo>
                    <a:cubicBezTo>
                      <a:pt x="178" y="753"/>
                      <a:pt x="182" y="755"/>
                      <a:pt x="185" y="758"/>
                    </a:cubicBezTo>
                    <a:cubicBezTo>
                      <a:pt x="187" y="760"/>
                      <a:pt x="183" y="758"/>
                      <a:pt x="185" y="760"/>
                    </a:cubicBezTo>
                    <a:cubicBezTo>
                      <a:pt x="189" y="764"/>
                      <a:pt x="193" y="764"/>
                      <a:pt x="199" y="768"/>
                    </a:cubicBezTo>
                    <a:cubicBezTo>
                      <a:pt x="200" y="770"/>
                      <a:pt x="192" y="766"/>
                      <a:pt x="190" y="765"/>
                    </a:cubicBezTo>
                    <a:cubicBezTo>
                      <a:pt x="191" y="766"/>
                      <a:pt x="192" y="767"/>
                      <a:pt x="192" y="768"/>
                    </a:cubicBezTo>
                    <a:cubicBezTo>
                      <a:pt x="193" y="768"/>
                      <a:pt x="192" y="768"/>
                      <a:pt x="192" y="767"/>
                    </a:cubicBezTo>
                    <a:cubicBezTo>
                      <a:pt x="195" y="769"/>
                      <a:pt x="196" y="770"/>
                      <a:pt x="198" y="770"/>
                    </a:cubicBezTo>
                    <a:cubicBezTo>
                      <a:pt x="199" y="771"/>
                      <a:pt x="198" y="771"/>
                      <a:pt x="199" y="772"/>
                    </a:cubicBezTo>
                    <a:cubicBezTo>
                      <a:pt x="204" y="775"/>
                      <a:pt x="208" y="778"/>
                      <a:pt x="212" y="781"/>
                    </a:cubicBezTo>
                    <a:cubicBezTo>
                      <a:pt x="214" y="782"/>
                      <a:pt x="215" y="781"/>
                      <a:pt x="213" y="780"/>
                    </a:cubicBezTo>
                    <a:cubicBezTo>
                      <a:pt x="215" y="780"/>
                      <a:pt x="217" y="781"/>
                      <a:pt x="218" y="781"/>
                    </a:cubicBezTo>
                    <a:cubicBezTo>
                      <a:pt x="219" y="783"/>
                      <a:pt x="219" y="784"/>
                      <a:pt x="219" y="785"/>
                    </a:cubicBezTo>
                    <a:cubicBezTo>
                      <a:pt x="217" y="784"/>
                      <a:pt x="216" y="784"/>
                      <a:pt x="214" y="783"/>
                    </a:cubicBezTo>
                    <a:cubicBezTo>
                      <a:pt x="212" y="782"/>
                      <a:pt x="211" y="781"/>
                      <a:pt x="209" y="781"/>
                    </a:cubicBezTo>
                    <a:cubicBezTo>
                      <a:pt x="206" y="779"/>
                      <a:pt x="203" y="778"/>
                      <a:pt x="202" y="779"/>
                    </a:cubicBezTo>
                    <a:cubicBezTo>
                      <a:pt x="198" y="777"/>
                      <a:pt x="198" y="777"/>
                      <a:pt x="198" y="777"/>
                    </a:cubicBezTo>
                    <a:cubicBezTo>
                      <a:pt x="197" y="776"/>
                      <a:pt x="196" y="775"/>
                      <a:pt x="195" y="775"/>
                    </a:cubicBezTo>
                    <a:cubicBezTo>
                      <a:pt x="193" y="773"/>
                      <a:pt x="191" y="772"/>
                      <a:pt x="189" y="771"/>
                    </a:cubicBezTo>
                    <a:cubicBezTo>
                      <a:pt x="185" y="768"/>
                      <a:pt x="181" y="765"/>
                      <a:pt x="178" y="762"/>
                    </a:cubicBezTo>
                    <a:cubicBezTo>
                      <a:pt x="179" y="765"/>
                      <a:pt x="173" y="759"/>
                      <a:pt x="170" y="757"/>
                    </a:cubicBezTo>
                    <a:cubicBezTo>
                      <a:pt x="170" y="755"/>
                      <a:pt x="173" y="760"/>
                      <a:pt x="175" y="760"/>
                    </a:cubicBezTo>
                    <a:cubicBezTo>
                      <a:pt x="173" y="757"/>
                      <a:pt x="168" y="755"/>
                      <a:pt x="164" y="753"/>
                    </a:cubicBezTo>
                    <a:cubicBezTo>
                      <a:pt x="163" y="750"/>
                      <a:pt x="167" y="753"/>
                      <a:pt x="163" y="750"/>
                    </a:cubicBezTo>
                    <a:cubicBezTo>
                      <a:pt x="162" y="751"/>
                      <a:pt x="154" y="744"/>
                      <a:pt x="150" y="740"/>
                    </a:cubicBezTo>
                    <a:cubicBezTo>
                      <a:pt x="145" y="737"/>
                      <a:pt x="142" y="733"/>
                      <a:pt x="137" y="729"/>
                    </a:cubicBezTo>
                    <a:cubicBezTo>
                      <a:pt x="135" y="729"/>
                      <a:pt x="140" y="733"/>
                      <a:pt x="142" y="735"/>
                    </a:cubicBezTo>
                    <a:cubicBezTo>
                      <a:pt x="140" y="733"/>
                      <a:pt x="136" y="730"/>
                      <a:pt x="132" y="726"/>
                    </a:cubicBezTo>
                    <a:cubicBezTo>
                      <a:pt x="128" y="723"/>
                      <a:pt x="124" y="718"/>
                      <a:pt x="121" y="714"/>
                    </a:cubicBezTo>
                    <a:cubicBezTo>
                      <a:pt x="118" y="713"/>
                      <a:pt x="114" y="707"/>
                      <a:pt x="109" y="702"/>
                    </a:cubicBezTo>
                    <a:cubicBezTo>
                      <a:pt x="107" y="699"/>
                      <a:pt x="104" y="697"/>
                      <a:pt x="103" y="695"/>
                    </a:cubicBezTo>
                    <a:cubicBezTo>
                      <a:pt x="101" y="693"/>
                      <a:pt x="99" y="692"/>
                      <a:pt x="98" y="692"/>
                    </a:cubicBezTo>
                    <a:cubicBezTo>
                      <a:pt x="95" y="687"/>
                      <a:pt x="92" y="686"/>
                      <a:pt x="90" y="682"/>
                    </a:cubicBezTo>
                    <a:cubicBezTo>
                      <a:pt x="90" y="682"/>
                      <a:pt x="92" y="685"/>
                      <a:pt x="93" y="683"/>
                    </a:cubicBezTo>
                    <a:cubicBezTo>
                      <a:pt x="91" y="682"/>
                      <a:pt x="90" y="681"/>
                      <a:pt x="89" y="680"/>
                    </a:cubicBezTo>
                    <a:cubicBezTo>
                      <a:pt x="88" y="679"/>
                      <a:pt x="87" y="678"/>
                      <a:pt x="86" y="676"/>
                    </a:cubicBezTo>
                    <a:cubicBezTo>
                      <a:pt x="84" y="674"/>
                      <a:pt x="82" y="672"/>
                      <a:pt x="80" y="670"/>
                    </a:cubicBezTo>
                    <a:cubicBezTo>
                      <a:pt x="76" y="667"/>
                      <a:pt x="73" y="665"/>
                      <a:pt x="72" y="665"/>
                    </a:cubicBezTo>
                    <a:cubicBezTo>
                      <a:pt x="73" y="668"/>
                      <a:pt x="75" y="673"/>
                      <a:pt x="73" y="672"/>
                    </a:cubicBezTo>
                    <a:cubicBezTo>
                      <a:pt x="75" y="675"/>
                      <a:pt x="77" y="679"/>
                      <a:pt x="79" y="683"/>
                    </a:cubicBezTo>
                    <a:cubicBezTo>
                      <a:pt x="81" y="686"/>
                      <a:pt x="82" y="689"/>
                      <a:pt x="82" y="691"/>
                    </a:cubicBezTo>
                    <a:cubicBezTo>
                      <a:pt x="85" y="693"/>
                      <a:pt x="88" y="698"/>
                      <a:pt x="89" y="698"/>
                    </a:cubicBezTo>
                    <a:cubicBezTo>
                      <a:pt x="89" y="697"/>
                      <a:pt x="88" y="696"/>
                      <a:pt x="87" y="695"/>
                    </a:cubicBezTo>
                    <a:cubicBezTo>
                      <a:pt x="87" y="693"/>
                      <a:pt x="88" y="695"/>
                      <a:pt x="90" y="697"/>
                    </a:cubicBezTo>
                    <a:cubicBezTo>
                      <a:pt x="90" y="699"/>
                      <a:pt x="91" y="701"/>
                      <a:pt x="93" y="702"/>
                    </a:cubicBezTo>
                    <a:cubicBezTo>
                      <a:pt x="94" y="705"/>
                      <a:pt x="93" y="704"/>
                      <a:pt x="91" y="702"/>
                    </a:cubicBezTo>
                    <a:cubicBezTo>
                      <a:pt x="91" y="703"/>
                      <a:pt x="92" y="704"/>
                      <a:pt x="92" y="705"/>
                    </a:cubicBezTo>
                    <a:cubicBezTo>
                      <a:pt x="93" y="705"/>
                      <a:pt x="94" y="706"/>
                      <a:pt x="94" y="705"/>
                    </a:cubicBezTo>
                    <a:cubicBezTo>
                      <a:pt x="95" y="708"/>
                      <a:pt x="97" y="711"/>
                      <a:pt x="100" y="714"/>
                    </a:cubicBezTo>
                    <a:cubicBezTo>
                      <a:pt x="104" y="718"/>
                      <a:pt x="107" y="721"/>
                      <a:pt x="110" y="724"/>
                    </a:cubicBezTo>
                    <a:cubicBezTo>
                      <a:pt x="112" y="728"/>
                      <a:pt x="116" y="731"/>
                      <a:pt x="120" y="734"/>
                    </a:cubicBezTo>
                    <a:cubicBezTo>
                      <a:pt x="120" y="735"/>
                      <a:pt x="121" y="736"/>
                      <a:pt x="122" y="737"/>
                    </a:cubicBezTo>
                    <a:cubicBezTo>
                      <a:pt x="123" y="737"/>
                      <a:pt x="124" y="738"/>
                      <a:pt x="125" y="739"/>
                    </a:cubicBezTo>
                    <a:cubicBezTo>
                      <a:pt x="127" y="740"/>
                      <a:pt x="130" y="742"/>
                      <a:pt x="131" y="743"/>
                    </a:cubicBezTo>
                    <a:cubicBezTo>
                      <a:pt x="132" y="743"/>
                      <a:pt x="132" y="744"/>
                      <a:pt x="132" y="744"/>
                    </a:cubicBezTo>
                    <a:cubicBezTo>
                      <a:pt x="128" y="743"/>
                      <a:pt x="121" y="737"/>
                      <a:pt x="117" y="734"/>
                    </a:cubicBezTo>
                    <a:cubicBezTo>
                      <a:pt x="117" y="736"/>
                      <a:pt x="119" y="737"/>
                      <a:pt x="119" y="739"/>
                    </a:cubicBezTo>
                    <a:cubicBezTo>
                      <a:pt x="125" y="743"/>
                      <a:pt x="130" y="747"/>
                      <a:pt x="134" y="750"/>
                    </a:cubicBezTo>
                    <a:cubicBezTo>
                      <a:pt x="135" y="751"/>
                      <a:pt x="136" y="752"/>
                      <a:pt x="137" y="753"/>
                    </a:cubicBezTo>
                    <a:cubicBezTo>
                      <a:pt x="138" y="754"/>
                      <a:pt x="139" y="755"/>
                      <a:pt x="141" y="756"/>
                    </a:cubicBezTo>
                    <a:cubicBezTo>
                      <a:pt x="143" y="758"/>
                      <a:pt x="145" y="760"/>
                      <a:pt x="148" y="762"/>
                    </a:cubicBezTo>
                    <a:cubicBezTo>
                      <a:pt x="148" y="762"/>
                      <a:pt x="148" y="762"/>
                      <a:pt x="148" y="763"/>
                    </a:cubicBezTo>
                    <a:cubicBezTo>
                      <a:pt x="144" y="760"/>
                      <a:pt x="138" y="755"/>
                      <a:pt x="135" y="754"/>
                    </a:cubicBezTo>
                    <a:cubicBezTo>
                      <a:pt x="136" y="756"/>
                      <a:pt x="139" y="757"/>
                      <a:pt x="140" y="759"/>
                    </a:cubicBezTo>
                    <a:cubicBezTo>
                      <a:pt x="140" y="758"/>
                      <a:pt x="141" y="759"/>
                      <a:pt x="143" y="762"/>
                    </a:cubicBezTo>
                    <a:cubicBezTo>
                      <a:pt x="143" y="761"/>
                      <a:pt x="144" y="760"/>
                      <a:pt x="145" y="760"/>
                    </a:cubicBezTo>
                    <a:cubicBezTo>
                      <a:pt x="146" y="762"/>
                      <a:pt x="149" y="765"/>
                      <a:pt x="152" y="767"/>
                    </a:cubicBezTo>
                    <a:cubicBezTo>
                      <a:pt x="154" y="768"/>
                      <a:pt x="157" y="769"/>
                      <a:pt x="156" y="768"/>
                    </a:cubicBezTo>
                    <a:cubicBezTo>
                      <a:pt x="158" y="769"/>
                      <a:pt x="156" y="769"/>
                      <a:pt x="159" y="771"/>
                    </a:cubicBezTo>
                    <a:cubicBezTo>
                      <a:pt x="159" y="771"/>
                      <a:pt x="156" y="769"/>
                      <a:pt x="157" y="771"/>
                    </a:cubicBezTo>
                    <a:cubicBezTo>
                      <a:pt x="159" y="773"/>
                      <a:pt x="163" y="774"/>
                      <a:pt x="162" y="772"/>
                    </a:cubicBezTo>
                    <a:cubicBezTo>
                      <a:pt x="164" y="774"/>
                      <a:pt x="163" y="774"/>
                      <a:pt x="164" y="776"/>
                    </a:cubicBezTo>
                    <a:cubicBezTo>
                      <a:pt x="168" y="778"/>
                      <a:pt x="166" y="776"/>
                      <a:pt x="169" y="777"/>
                    </a:cubicBezTo>
                    <a:cubicBezTo>
                      <a:pt x="171" y="778"/>
                      <a:pt x="171" y="780"/>
                      <a:pt x="169" y="779"/>
                    </a:cubicBezTo>
                    <a:cubicBezTo>
                      <a:pt x="172" y="781"/>
                      <a:pt x="172" y="780"/>
                      <a:pt x="173" y="780"/>
                    </a:cubicBezTo>
                    <a:cubicBezTo>
                      <a:pt x="174" y="781"/>
                      <a:pt x="176" y="783"/>
                      <a:pt x="176" y="784"/>
                    </a:cubicBezTo>
                    <a:cubicBezTo>
                      <a:pt x="174" y="783"/>
                      <a:pt x="172" y="782"/>
                      <a:pt x="171" y="781"/>
                    </a:cubicBezTo>
                    <a:cubicBezTo>
                      <a:pt x="174" y="785"/>
                      <a:pt x="177" y="785"/>
                      <a:pt x="177" y="784"/>
                    </a:cubicBezTo>
                    <a:cubicBezTo>
                      <a:pt x="180" y="786"/>
                      <a:pt x="182" y="787"/>
                      <a:pt x="184" y="788"/>
                    </a:cubicBezTo>
                    <a:cubicBezTo>
                      <a:pt x="186" y="790"/>
                      <a:pt x="188" y="791"/>
                      <a:pt x="191" y="791"/>
                    </a:cubicBezTo>
                    <a:cubicBezTo>
                      <a:pt x="194" y="794"/>
                      <a:pt x="189" y="792"/>
                      <a:pt x="191" y="793"/>
                    </a:cubicBezTo>
                    <a:cubicBezTo>
                      <a:pt x="188" y="792"/>
                      <a:pt x="185" y="790"/>
                      <a:pt x="182" y="788"/>
                    </a:cubicBezTo>
                    <a:cubicBezTo>
                      <a:pt x="184" y="791"/>
                      <a:pt x="183" y="791"/>
                      <a:pt x="180" y="790"/>
                    </a:cubicBezTo>
                    <a:cubicBezTo>
                      <a:pt x="182" y="792"/>
                      <a:pt x="183" y="793"/>
                      <a:pt x="184" y="792"/>
                    </a:cubicBezTo>
                    <a:cubicBezTo>
                      <a:pt x="184" y="793"/>
                      <a:pt x="185" y="793"/>
                      <a:pt x="185" y="794"/>
                    </a:cubicBezTo>
                    <a:cubicBezTo>
                      <a:pt x="186" y="795"/>
                      <a:pt x="187" y="795"/>
                      <a:pt x="187" y="796"/>
                    </a:cubicBezTo>
                    <a:cubicBezTo>
                      <a:pt x="192" y="798"/>
                      <a:pt x="195" y="800"/>
                      <a:pt x="200" y="803"/>
                    </a:cubicBezTo>
                    <a:cubicBezTo>
                      <a:pt x="201" y="805"/>
                      <a:pt x="196" y="802"/>
                      <a:pt x="195" y="800"/>
                    </a:cubicBezTo>
                    <a:cubicBezTo>
                      <a:pt x="195" y="800"/>
                      <a:pt x="195" y="800"/>
                      <a:pt x="195" y="801"/>
                    </a:cubicBezTo>
                    <a:cubicBezTo>
                      <a:pt x="194" y="800"/>
                      <a:pt x="194" y="800"/>
                      <a:pt x="193" y="800"/>
                    </a:cubicBezTo>
                    <a:cubicBezTo>
                      <a:pt x="196" y="802"/>
                      <a:pt x="199" y="804"/>
                      <a:pt x="202" y="805"/>
                    </a:cubicBezTo>
                    <a:cubicBezTo>
                      <a:pt x="203" y="807"/>
                      <a:pt x="201" y="807"/>
                      <a:pt x="201" y="808"/>
                    </a:cubicBezTo>
                    <a:cubicBezTo>
                      <a:pt x="204" y="808"/>
                      <a:pt x="203" y="809"/>
                      <a:pt x="207" y="810"/>
                    </a:cubicBezTo>
                    <a:cubicBezTo>
                      <a:pt x="209" y="812"/>
                      <a:pt x="208" y="812"/>
                      <a:pt x="209" y="813"/>
                    </a:cubicBezTo>
                    <a:cubicBezTo>
                      <a:pt x="211" y="814"/>
                      <a:pt x="211" y="813"/>
                      <a:pt x="212" y="814"/>
                    </a:cubicBezTo>
                    <a:cubicBezTo>
                      <a:pt x="214" y="815"/>
                      <a:pt x="212" y="814"/>
                      <a:pt x="214" y="816"/>
                    </a:cubicBezTo>
                    <a:cubicBezTo>
                      <a:pt x="216" y="817"/>
                      <a:pt x="218" y="819"/>
                      <a:pt x="221" y="820"/>
                    </a:cubicBezTo>
                    <a:cubicBezTo>
                      <a:pt x="223" y="821"/>
                      <a:pt x="225" y="822"/>
                      <a:pt x="227" y="823"/>
                    </a:cubicBezTo>
                    <a:cubicBezTo>
                      <a:pt x="229" y="825"/>
                      <a:pt x="225" y="823"/>
                      <a:pt x="223" y="823"/>
                    </a:cubicBezTo>
                    <a:cubicBezTo>
                      <a:pt x="224" y="824"/>
                      <a:pt x="228" y="824"/>
                      <a:pt x="229" y="826"/>
                    </a:cubicBezTo>
                    <a:cubicBezTo>
                      <a:pt x="229" y="826"/>
                      <a:pt x="231" y="827"/>
                      <a:pt x="231" y="826"/>
                    </a:cubicBezTo>
                    <a:cubicBezTo>
                      <a:pt x="233" y="828"/>
                      <a:pt x="236" y="829"/>
                      <a:pt x="239" y="830"/>
                    </a:cubicBezTo>
                    <a:cubicBezTo>
                      <a:pt x="241" y="832"/>
                      <a:pt x="244" y="833"/>
                      <a:pt x="247" y="834"/>
                    </a:cubicBezTo>
                    <a:cubicBezTo>
                      <a:pt x="253" y="836"/>
                      <a:pt x="259" y="839"/>
                      <a:pt x="264" y="841"/>
                    </a:cubicBezTo>
                    <a:cubicBezTo>
                      <a:pt x="265" y="841"/>
                      <a:pt x="264" y="840"/>
                      <a:pt x="263" y="840"/>
                    </a:cubicBezTo>
                    <a:cubicBezTo>
                      <a:pt x="265" y="840"/>
                      <a:pt x="267" y="840"/>
                      <a:pt x="269" y="841"/>
                    </a:cubicBezTo>
                    <a:cubicBezTo>
                      <a:pt x="270" y="843"/>
                      <a:pt x="274" y="845"/>
                      <a:pt x="278" y="846"/>
                    </a:cubicBezTo>
                    <a:cubicBezTo>
                      <a:pt x="283" y="847"/>
                      <a:pt x="288" y="848"/>
                      <a:pt x="291" y="849"/>
                    </a:cubicBezTo>
                    <a:cubicBezTo>
                      <a:pt x="289" y="850"/>
                      <a:pt x="286" y="850"/>
                      <a:pt x="283" y="849"/>
                    </a:cubicBezTo>
                    <a:cubicBezTo>
                      <a:pt x="281" y="849"/>
                      <a:pt x="280" y="848"/>
                      <a:pt x="278" y="848"/>
                    </a:cubicBezTo>
                    <a:cubicBezTo>
                      <a:pt x="276" y="847"/>
                      <a:pt x="274" y="847"/>
                      <a:pt x="273" y="846"/>
                    </a:cubicBezTo>
                    <a:cubicBezTo>
                      <a:pt x="274" y="847"/>
                      <a:pt x="276" y="848"/>
                      <a:pt x="278" y="848"/>
                    </a:cubicBezTo>
                    <a:cubicBezTo>
                      <a:pt x="279" y="849"/>
                      <a:pt x="281" y="849"/>
                      <a:pt x="281" y="850"/>
                    </a:cubicBezTo>
                    <a:cubicBezTo>
                      <a:pt x="283" y="851"/>
                      <a:pt x="284" y="851"/>
                      <a:pt x="286" y="851"/>
                    </a:cubicBezTo>
                    <a:cubicBezTo>
                      <a:pt x="288" y="852"/>
                      <a:pt x="287" y="852"/>
                      <a:pt x="288" y="853"/>
                    </a:cubicBezTo>
                    <a:cubicBezTo>
                      <a:pt x="286" y="852"/>
                      <a:pt x="283" y="852"/>
                      <a:pt x="281" y="851"/>
                    </a:cubicBezTo>
                    <a:cubicBezTo>
                      <a:pt x="282" y="852"/>
                      <a:pt x="279" y="851"/>
                      <a:pt x="278" y="851"/>
                    </a:cubicBezTo>
                    <a:cubicBezTo>
                      <a:pt x="281" y="854"/>
                      <a:pt x="287" y="852"/>
                      <a:pt x="290" y="855"/>
                    </a:cubicBezTo>
                    <a:cubicBezTo>
                      <a:pt x="292" y="855"/>
                      <a:pt x="294" y="855"/>
                      <a:pt x="296" y="855"/>
                    </a:cubicBezTo>
                    <a:cubicBezTo>
                      <a:pt x="298" y="855"/>
                      <a:pt x="300" y="855"/>
                      <a:pt x="302" y="855"/>
                    </a:cubicBezTo>
                    <a:cubicBezTo>
                      <a:pt x="305" y="857"/>
                      <a:pt x="303" y="857"/>
                      <a:pt x="301" y="857"/>
                    </a:cubicBezTo>
                    <a:cubicBezTo>
                      <a:pt x="303" y="859"/>
                      <a:pt x="306" y="859"/>
                      <a:pt x="309" y="860"/>
                    </a:cubicBezTo>
                    <a:cubicBezTo>
                      <a:pt x="308" y="859"/>
                      <a:pt x="309" y="859"/>
                      <a:pt x="313" y="859"/>
                    </a:cubicBezTo>
                    <a:cubicBezTo>
                      <a:pt x="311" y="858"/>
                      <a:pt x="309" y="859"/>
                      <a:pt x="308" y="857"/>
                    </a:cubicBezTo>
                    <a:cubicBezTo>
                      <a:pt x="311" y="858"/>
                      <a:pt x="314" y="858"/>
                      <a:pt x="316" y="860"/>
                    </a:cubicBezTo>
                    <a:cubicBezTo>
                      <a:pt x="319" y="860"/>
                      <a:pt x="321" y="860"/>
                      <a:pt x="324" y="860"/>
                    </a:cubicBezTo>
                    <a:cubicBezTo>
                      <a:pt x="325" y="861"/>
                      <a:pt x="322" y="860"/>
                      <a:pt x="328" y="862"/>
                    </a:cubicBezTo>
                    <a:cubicBezTo>
                      <a:pt x="331" y="863"/>
                      <a:pt x="325" y="863"/>
                      <a:pt x="329" y="864"/>
                    </a:cubicBezTo>
                    <a:cubicBezTo>
                      <a:pt x="330" y="862"/>
                      <a:pt x="335" y="864"/>
                      <a:pt x="340" y="864"/>
                    </a:cubicBezTo>
                    <a:cubicBezTo>
                      <a:pt x="345" y="865"/>
                      <a:pt x="350" y="866"/>
                      <a:pt x="355" y="868"/>
                    </a:cubicBezTo>
                    <a:cubicBezTo>
                      <a:pt x="359" y="866"/>
                      <a:pt x="364" y="867"/>
                      <a:pt x="370" y="866"/>
                    </a:cubicBezTo>
                    <a:cubicBezTo>
                      <a:pt x="373" y="868"/>
                      <a:pt x="367" y="867"/>
                      <a:pt x="368" y="868"/>
                    </a:cubicBezTo>
                    <a:cubicBezTo>
                      <a:pt x="371" y="868"/>
                      <a:pt x="375" y="868"/>
                      <a:pt x="379" y="868"/>
                    </a:cubicBezTo>
                    <a:cubicBezTo>
                      <a:pt x="382" y="867"/>
                      <a:pt x="385" y="866"/>
                      <a:pt x="387" y="866"/>
                    </a:cubicBezTo>
                    <a:cubicBezTo>
                      <a:pt x="380" y="864"/>
                      <a:pt x="377" y="867"/>
                      <a:pt x="371" y="867"/>
                    </a:cubicBezTo>
                    <a:cubicBezTo>
                      <a:pt x="370" y="866"/>
                      <a:pt x="370" y="866"/>
                      <a:pt x="371" y="865"/>
                    </a:cubicBezTo>
                    <a:cubicBezTo>
                      <a:pt x="369" y="865"/>
                      <a:pt x="365" y="866"/>
                      <a:pt x="367" y="866"/>
                    </a:cubicBezTo>
                    <a:cubicBezTo>
                      <a:pt x="366" y="865"/>
                      <a:pt x="364" y="865"/>
                      <a:pt x="361" y="865"/>
                    </a:cubicBezTo>
                    <a:cubicBezTo>
                      <a:pt x="359" y="865"/>
                      <a:pt x="356" y="865"/>
                      <a:pt x="353" y="864"/>
                    </a:cubicBezTo>
                    <a:cubicBezTo>
                      <a:pt x="348" y="864"/>
                      <a:pt x="342" y="864"/>
                      <a:pt x="338" y="862"/>
                    </a:cubicBezTo>
                    <a:cubicBezTo>
                      <a:pt x="341" y="861"/>
                      <a:pt x="346" y="861"/>
                      <a:pt x="350" y="862"/>
                    </a:cubicBezTo>
                    <a:cubicBezTo>
                      <a:pt x="355" y="862"/>
                      <a:pt x="360" y="864"/>
                      <a:pt x="365" y="864"/>
                    </a:cubicBezTo>
                    <a:cubicBezTo>
                      <a:pt x="368" y="863"/>
                      <a:pt x="372" y="863"/>
                      <a:pt x="377" y="864"/>
                    </a:cubicBezTo>
                    <a:cubicBezTo>
                      <a:pt x="378" y="864"/>
                      <a:pt x="379" y="864"/>
                      <a:pt x="380" y="864"/>
                    </a:cubicBezTo>
                    <a:cubicBezTo>
                      <a:pt x="382" y="864"/>
                      <a:pt x="383" y="864"/>
                      <a:pt x="384" y="864"/>
                    </a:cubicBezTo>
                    <a:cubicBezTo>
                      <a:pt x="387" y="864"/>
                      <a:pt x="390" y="865"/>
                      <a:pt x="392" y="865"/>
                    </a:cubicBezTo>
                    <a:cubicBezTo>
                      <a:pt x="389" y="866"/>
                      <a:pt x="387" y="867"/>
                      <a:pt x="386" y="868"/>
                    </a:cubicBezTo>
                    <a:cubicBezTo>
                      <a:pt x="389" y="868"/>
                      <a:pt x="391" y="868"/>
                      <a:pt x="393" y="868"/>
                    </a:cubicBezTo>
                    <a:cubicBezTo>
                      <a:pt x="397" y="869"/>
                      <a:pt x="399" y="869"/>
                      <a:pt x="402" y="869"/>
                    </a:cubicBezTo>
                    <a:cubicBezTo>
                      <a:pt x="404" y="869"/>
                      <a:pt x="407" y="869"/>
                      <a:pt x="410" y="870"/>
                    </a:cubicBezTo>
                    <a:cubicBezTo>
                      <a:pt x="418" y="869"/>
                      <a:pt x="416" y="870"/>
                      <a:pt x="423" y="869"/>
                    </a:cubicBezTo>
                    <a:cubicBezTo>
                      <a:pt x="421" y="869"/>
                      <a:pt x="424" y="868"/>
                      <a:pt x="422" y="868"/>
                    </a:cubicBezTo>
                    <a:cubicBezTo>
                      <a:pt x="425" y="868"/>
                      <a:pt x="427" y="868"/>
                      <a:pt x="429" y="867"/>
                    </a:cubicBezTo>
                    <a:cubicBezTo>
                      <a:pt x="433" y="868"/>
                      <a:pt x="428" y="869"/>
                      <a:pt x="426" y="869"/>
                    </a:cubicBezTo>
                    <a:cubicBezTo>
                      <a:pt x="426" y="870"/>
                      <a:pt x="436" y="868"/>
                      <a:pt x="436" y="867"/>
                    </a:cubicBezTo>
                    <a:cubicBezTo>
                      <a:pt x="437" y="867"/>
                      <a:pt x="439" y="867"/>
                      <a:pt x="441" y="867"/>
                    </a:cubicBezTo>
                    <a:cubicBezTo>
                      <a:pt x="442" y="867"/>
                      <a:pt x="444" y="867"/>
                      <a:pt x="445" y="868"/>
                    </a:cubicBezTo>
                    <a:cubicBezTo>
                      <a:pt x="450" y="868"/>
                      <a:pt x="455" y="865"/>
                      <a:pt x="460" y="866"/>
                    </a:cubicBezTo>
                    <a:cubicBezTo>
                      <a:pt x="462" y="867"/>
                      <a:pt x="458" y="869"/>
                      <a:pt x="455" y="870"/>
                    </a:cubicBezTo>
                    <a:cubicBezTo>
                      <a:pt x="461" y="869"/>
                      <a:pt x="464" y="868"/>
                      <a:pt x="472" y="867"/>
                    </a:cubicBezTo>
                    <a:cubicBezTo>
                      <a:pt x="475" y="868"/>
                      <a:pt x="473" y="868"/>
                      <a:pt x="476" y="868"/>
                    </a:cubicBezTo>
                    <a:cubicBezTo>
                      <a:pt x="479" y="867"/>
                      <a:pt x="471" y="868"/>
                      <a:pt x="474" y="867"/>
                    </a:cubicBezTo>
                    <a:cubicBezTo>
                      <a:pt x="472" y="867"/>
                      <a:pt x="469" y="867"/>
                      <a:pt x="467" y="868"/>
                    </a:cubicBezTo>
                    <a:cubicBezTo>
                      <a:pt x="466" y="867"/>
                      <a:pt x="466" y="867"/>
                      <a:pt x="465" y="867"/>
                    </a:cubicBezTo>
                    <a:cubicBezTo>
                      <a:pt x="465" y="867"/>
                      <a:pt x="464" y="867"/>
                      <a:pt x="462" y="867"/>
                    </a:cubicBezTo>
                    <a:cubicBezTo>
                      <a:pt x="461" y="867"/>
                      <a:pt x="463" y="866"/>
                      <a:pt x="464" y="866"/>
                    </a:cubicBezTo>
                    <a:cubicBezTo>
                      <a:pt x="466" y="865"/>
                      <a:pt x="468" y="867"/>
                      <a:pt x="470" y="866"/>
                    </a:cubicBezTo>
                    <a:cubicBezTo>
                      <a:pt x="470" y="866"/>
                      <a:pt x="472" y="866"/>
                      <a:pt x="471" y="865"/>
                    </a:cubicBezTo>
                    <a:cubicBezTo>
                      <a:pt x="474" y="865"/>
                      <a:pt x="476" y="865"/>
                      <a:pt x="479" y="865"/>
                    </a:cubicBezTo>
                    <a:cubicBezTo>
                      <a:pt x="480" y="865"/>
                      <a:pt x="480" y="865"/>
                      <a:pt x="477" y="866"/>
                    </a:cubicBezTo>
                    <a:cubicBezTo>
                      <a:pt x="476" y="866"/>
                      <a:pt x="477" y="865"/>
                      <a:pt x="475" y="865"/>
                    </a:cubicBezTo>
                    <a:cubicBezTo>
                      <a:pt x="475" y="866"/>
                      <a:pt x="473" y="867"/>
                      <a:pt x="476" y="867"/>
                    </a:cubicBezTo>
                    <a:cubicBezTo>
                      <a:pt x="478" y="866"/>
                      <a:pt x="481" y="865"/>
                      <a:pt x="484" y="864"/>
                    </a:cubicBezTo>
                    <a:cubicBezTo>
                      <a:pt x="487" y="864"/>
                      <a:pt x="489" y="863"/>
                      <a:pt x="492" y="862"/>
                    </a:cubicBezTo>
                    <a:cubicBezTo>
                      <a:pt x="495" y="861"/>
                      <a:pt x="498" y="861"/>
                      <a:pt x="500" y="860"/>
                    </a:cubicBezTo>
                    <a:cubicBezTo>
                      <a:pt x="503" y="859"/>
                      <a:pt x="506" y="859"/>
                      <a:pt x="508" y="858"/>
                    </a:cubicBezTo>
                    <a:cubicBezTo>
                      <a:pt x="510" y="858"/>
                      <a:pt x="511" y="858"/>
                      <a:pt x="510" y="858"/>
                    </a:cubicBezTo>
                    <a:cubicBezTo>
                      <a:pt x="511" y="858"/>
                      <a:pt x="519" y="855"/>
                      <a:pt x="524" y="854"/>
                    </a:cubicBezTo>
                    <a:cubicBezTo>
                      <a:pt x="525" y="855"/>
                      <a:pt x="517" y="857"/>
                      <a:pt x="517" y="857"/>
                    </a:cubicBezTo>
                    <a:cubicBezTo>
                      <a:pt x="515" y="857"/>
                      <a:pt x="513" y="858"/>
                      <a:pt x="516" y="858"/>
                    </a:cubicBezTo>
                    <a:cubicBezTo>
                      <a:pt x="519" y="857"/>
                      <a:pt x="521" y="856"/>
                      <a:pt x="523" y="856"/>
                    </a:cubicBezTo>
                    <a:cubicBezTo>
                      <a:pt x="524" y="856"/>
                      <a:pt x="525" y="855"/>
                      <a:pt x="526" y="855"/>
                    </a:cubicBezTo>
                    <a:cubicBezTo>
                      <a:pt x="527" y="855"/>
                      <a:pt x="528" y="854"/>
                      <a:pt x="529" y="854"/>
                    </a:cubicBezTo>
                    <a:cubicBezTo>
                      <a:pt x="533" y="853"/>
                      <a:pt x="537" y="852"/>
                      <a:pt x="540" y="851"/>
                    </a:cubicBezTo>
                    <a:cubicBezTo>
                      <a:pt x="543" y="852"/>
                      <a:pt x="532" y="854"/>
                      <a:pt x="532" y="856"/>
                    </a:cubicBezTo>
                    <a:cubicBezTo>
                      <a:pt x="536" y="855"/>
                      <a:pt x="537" y="855"/>
                      <a:pt x="538" y="854"/>
                    </a:cubicBezTo>
                    <a:cubicBezTo>
                      <a:pt x="541" y="853"/>
                      <a:pt x="544" y="853"/>
                      <a:pt x="547" y="852"/>
                    </a:cubicBezTo>
                    <a:cubicBezTo>
                      <a:pt x="550" y="850"/>
                      <a:pt x="554" y="849"/>
                      <a:pt x="558" y="848"/>
                    </a:cubicBezTo>
                    <a:cubicBezTo>
                      <a:pt x="561" y="846"/>
                      <a:pt x="565" y="845"/>
                      <a:pt x="568" y="843"/>
                    </a:cubicBezTo>
                    <a:cubicBezTo>
                      <a:pt x="571" y="842"/>
                      <a:pt x="574" y="840"/>
                      <a:pt x="577" y="839"/>
                    </a:cubicBezTo>
                    <a:cubicBezTo>
                      <a:pt x="579" y="839"/>
                      <a:pt x="571" y="842"/>
                      <a:pt x="576" y="842"/>
                    </a:cubicBezTo>
                    <a:cubicBezTo>
                      <a:pt x="577" y="840"/>
                      <a:pt x="580" y="838"/>
                      <a:pt x="584" y="837"/>
                    </a:cubicBezTo>
                    <a:cubicBezTo>
                      <a:pt x="581" y="837"/>
                      <a:pt x="579" y="838"/>
                      <a:pt x="577" y="839"/>
                    </a:cubicBezTo>
                    <a:cubicBezTo>
                      <a:pt x="576" y="839"/>
                      <a:pt x="577" y="838"/>
                      <a:pt x="576" y="838"/>
                    </a:cubicBezTo>
                    <a:cubicBezTo>
                      <a:pt x="578" y="837"/>
                      <a:pt x="580" y="837"/>
                      <a:pt x="583" y="836"/>
                    </a:cubicBezTo>
                    <a:cubicBezTo>
                      <a:pt x="584" y="836"/>
                      <a:pt x="585" y="835"/>
                      <a:pt x="586" y="835"/>
                    </a:cubicBezTo>
                    <a:cubicBezTo>
                      <a:pt x="587" y="834"/>
                      <a:pt x="588" y="834"/>
                      <a:pt x="589" y="833"/>
                    </a:cubicBezTo>
                    <a:cubicBezTo>
                      <a:pt x="591" y="833"/>
                      <a:pt x="590" y="833"/>
                      <a:pt x="592" y="833"/>
                    </a:cubicBezTo>
                    <a:cubicBezTo>
                      <a:pt x="595" y="830"/>
                      <a:pt x="599" y="830"/>
                      <a:pt x="602" y="828"/>
                    </a:cubicBezTo>
                    <a:cubicBezTo>
                      <a:pt x="604" y="828"/>
                      <a:pt x="604" y="828"/>
                      <a:pt x="603" y="829"/>
                    </a:cubicBezTo>
                    <a:cubicBezTo>
                      <a:pt x="605" y="828"/>
                      <a:pt x="607" y="827"/>
                      <a:pt x="609" y="827"/>
                    </a:cubicBezTo>
                    <a:cubicBezTo>
                      <a:pt x="610" y="826"/>
                      <a:pt x="609" y="826"/>
                      <a:pt x="608" y="826"/>
                    </a:cubicBezTo>
                    <a:cubicBezTo>
                      <a:pt x="615" y="823"/>
                      <a:pt x="621" y="820"/>
                      <a:pt x="626" y="817"/>
                    </a:cubicBezTo>
                    <a:cubicBezTo>
                      <a:pt x="632" y="814"/>
                      <a:pt x="637" y="811"/>
                      <a:pt x="644" y="807"/>
                    </a:cubicBezTo>
                    <a:cubicBezTo>
                      <a:pt x="645" y="807"/>
                      <a:pt x="644" y="808"/>
                      <a:pt x="643" y="810"/>
                    </a:cubicBezTo>
                    <a:cubicBezTo>
                      <a:pt x="644" y="809"/>
                      <a:pt x="645" y="808"/>
                      <a:pt x="646" y="808"/>
                    </a:cubicBezTo>
                    <a:cubicBezTo>
                      <a:pt x="647" y="807"/>
                      <a:pt x="648" y="806"/>
                      <a:pt x="649" y="806"/>
                    </a:cubicBezTo>
                    <a:cubicBezTo>
                      <a:pt x="652" y="803"/>
                      <a:pt x="647" y="806"/>
                      <a:pt x="650" y="803"/>
                    </a:cubicBezTo>
                    <a:cubicBezTo>
                      <a:pt x="653" y="802"/>
                      <a:pt x="656" y="800"/>
                      <a:pt x="659" y="797"/>
                    </a:cubicBezTo>
                    <a:cubicBezTo>
                      <a:pt x="661" y="796"/>
                      <a:pt x="660" y="798"/>
                      <a:pt x="663" y="797"/>
                    </a:cubicBezTo>
                    <a:cubicBezTo>
                      <a:pt x="664" y="796"/>
                      <a:pt x="662" y="796"/>
                      <a:pt x="663" y="795"/>
                    </a:cubicBezTo>
                    <a:cubicBezTo>
                      <a:pt x="667" y="794"/>
                      <a:pt x="666" y="793"/>
                      <a:pt x="671" y="789"/>
                    </a:cubicBezTo>
                    <a:cubicBezTo>
                      <a:pt x="673" y="788"/>
                      <a:pt x="671" y="790"/>
                      <a:pt x="674" y="789"/>
                    </a:cubicBezTo>
                    <a:cubicBezTo>
                      <a:pt x="674" y="788"/>
                      <a:pt x="674" y="788"/>
                      <a:pt x="673" y="788"/>
                    </a:cubicBezTo>
                    <a:cubicBezTo>
                      <a:pt x="675" y="786"/>
                      <a:pt x="678" y="784"/>
                      <a:pt x="681" y="783"/>
                    </a:cubicBezTo>
                    <a:cubicBezTo>
                      <a:pt x="684" y="781"/>
                      <a:pt x="687" y="780"/>
                      <a:pt x="687" y="781"/>
                    </a:cubicBezTo>
                    <a:cubicBezTo>
                      <a:pt x="693" y="776"/>
                      <a:pt x="681" y="784"/>
                      <a:pt x="685" y="780"/>
                    </a:cubicBezTo>
                    <a:cubicBezTo>
                      <a:pt x="687" y="778"/>
                      <a:pt x="686" y="779"/>
                      <a:pt x="690" y="777"/>
                    </a:cubicBezTo>
                    <a:cubicBezTo>
                      <a:pt x="692" y="774"/>
                      <a:pt x="696" y="772"/>
                      <a:pt x="697" y="770"/>
                    </a:cubicBezTo>
                    <a:cubicBezTo>
                      <a:pt x="698" y="769"/>
                      <a:pt x="699" y="768"/>
                      <a:pt x="701" y="767"/>
                    </a:cubicBezTo>
                    <a:cubicBezTo>
                      <a:pt x="702" y="766"/>
                      <a:pt x="703" y="765"/>
                      <a:pt x="704" y="766"/>
                    </a:cubicBezTo>
                    <a:cubicBezTo>
                      <a:pt x="705" y="764"/>
                      <a:pt x="706" y="763"/>
                      <a:pt x="707" y="762"/>
                    </a:cubicBezTo>
                    <a:cubicBezTo>
                      <a:pt x="704" y="763"/>
                      <a:pt x="706" y="764"/>
                      <a:pt x="703" y="764"/>
                    </a:cubicBezTo>
                    <a:cubicBezTo>
                      <a:pt x="704" y="763"/>
                      <a:pt x="707" y="761"/>
                      <a:pt x="710" y="758"/>
                    </a:cubicBezTo>
                    <a:cubicBezTo>
                      <a:pt x="711" y="757"/>
                      <a:pt x="713" y="755"/>
                      <a:pt x="715" y="754"/>
                    </a:cubicBezTo>
                    <a:cubicBezTo>
                      <a:pt x="716" y="752"/>
                      <a:pt x="717" y="751"/>
                      <a:pt x="719" y="749"/>
                    </a:cubicBezTo>
                    <a:cubicBezTo>
                      <a:pt x="718" y="751"/>
                      <a:pt x="719" y="751"/>
                      <a:pt x="717" y="754"/>
                    </a:cubicBezTo>
                    <a:cubicBezTo>
                      <a:pt x="722" y="751"/>
                      <a:pt x="721" y="748"/>
                      <a:pt x="725" y="744"/>
                    </a:cubicBezTo>
                    <a:cubicBezTo>
                      <a:pt x="726" y="743"/>
                      <a:pt x="728" y="742"/>
                      <a:pt x="729" y="741"/>
                    </a:cubicBezTo>
                    <a:cubicBezTo>
                      <a:pt x="730" y="739"/>
                      <a:pt x="731" y="738"/>
                      <a:pt x="733" y="736"/>
                    </a:cubicBezTo>
                    <a:cubicBezTo>
                      <a:pt x="737" y="734"/>
                      <a:pt x="739" y="730"/>
                      <a:pt x="742" y="727"/>
                    </a:cubicBezTo>
                    <a:cubicBezTo>
                      <a:pt x="744" y="727"/>
                      <a:pt x="740" y="730"/>
                      <a:pt x="739" y="732"/>
                    </a:cubicBezTo>
                    <a:cubicBezTo>
                      <a:pt x="741" y="731"/>
                      <a:pt x="738" y="734"/>
                      <a:pt x="740" y="734"/>
                    </a:cubicBezTo>
                    <a:cubicBezTo>
                      <a:pt x="741" y="732"/>
                      <a:pt x="742" y="729"/>
                      <a:pt x="744" y="727"/>
                    </a:cubicBezTo>
                    <a:cubicBezTo>
                      <a:pt x="746" y="725"/>
                      <a:pt x="747" y="723"/>
                      <a:pt x="748" y="721"/>
                    </a:cubicBezTo>
                    <a:cubicBezTo>
                      <a:pt x="749" y="720"/>
                      <a:pt x="750" y="718"/>
                      <a:pt x="753" y="716"/>
                    </a:cubicBezTo>
                    <a:cubicBezTo>
                      <a:pt x="755" y="716"/>
                      <a:pt x="746" y="724"/>
                      <a:pt x="752" y="720"/>
                    </a:cubicBezTo>
                    <a:cubicBezTo>
                      <a:pt x="750" y="723"/>
                      <a:pt x="748" y="724"/>
                      <a:pt x="747" y="726"/>
                    </a:cubicBezTo>
                    <a:cubicBezTo>
                      <a:pt x="749" y="725"/>
                      <a:pt x="753" y="719"/>
                      <a:pt x="753" y="720"/>
                    </a:cubicBezTo>
                    <a:cubicBezTo>
                      <a:pt x="755" y="718"/>
                      <a:pt x="757" y="716"/>
                      <a:pt x="759" y="712"/>
                    </a:cubicBezTo>
                    <a:cubicBezTo>
                      <a:pt x="760" y="713"/>
                      <a:pt x="762" y="708"/>
                      <a:pt x="766" y="706"/>
                    </a:cubicBezTo>
                    <a:cubicBezTo>
                      <a:pt x="768" y="701"/>
                      <a:pt x="771" y="698"/>
                      <a:pt x="774" y="693"/>
                    </a:cubicBezTo>
                    <a:cubicBezTo>
                      <a:pt x="773" y="693"/>
                      <a:pt x="772" y="694"/>
                      <a:pt x="772" y="694"/>
                    </a:cubicBezTo>
                    <a:cubicBezTo>
                      <a:pt x="771" y="695"/>
                      <a:pt x="770" y="697"/>
                      <a:pt x="769" y="698"/>
                    </a:cubicBezTo>
                    <a:cubicBezTo>
                      <a:pt x="769" y="697"/>
                      <a:pt x="770" y="695"/>
                      <a:pt x="771" y="694"/>
                    </a:cubicBezTo>
                    <a:cubicBezTo>
                      <a:pt x="772" y="692"/>
                      <a:pt x="774" y="690"/>
                      <a:pt x="775" y="689"/>
                    </a:cubicBezTo>
                    <a:cubicBezTo>
                      <a:pt x="776" y="689"/>
                      <a:pt x="775" y="691"/>
                      <a:pt x="775" y="692"/>
                    </a:cubicBezTo>
                    <a:cubicBezTo>
                      <a:pt x="776" y="692"/>
                      <a:pt x="777" y="690"/>
                      <a:pt x="778" y="691"/>
                    </a:cubicBezTo>
                    <a:cubicBezTo>
                      <a:pt x="776" y="689"/>
                      <a:pt x="780" y="687"/>
                      <a:pt x="782" y="682"/>
                    </a:cubicBezTo>
                    <a:cubicBezTo>
                      <a:pt x="780" y="683"/>
                      <a:pt x="780" y="685"/>
                      <a:pt x="778" y="686"/>
                    </a:cubicBezTo>
                    <a:cubicBezTo>
                      <a:pt x="779" y="684"/>
                      <a:pt x="780" y="681"/>
                      <a:pt x="783" y="680"/>
                    </a:cubicBezTo>
                    <a:cubicBezTo>
                      <a:pt x="784" y="680"/>
                      <a:pt x="782" y="681"/>
                      <a:pt x="782" y="682"/>
                    </a:cubicBezTo>
                    <a:cubicBezTo>
                      <a:pt x="783" y="682"/>
                      <a:pt x="784" y="680"/>
                      <a:pt x="784" y="681"/>
                    </a:cubicBezTo>
                    <a:cubicBezTo>
                      <a:pt x="786" y="679"/>
                      <a:pt x="783" y="679"/>
                      <a:pt x="786" y="677"/>
                    </a:cubicBezTo>
                    <a:cubicBezTo>
                      <a:pt x="785" y="678"/>
                      <a:pt x="783" y="678"/>
                      <a:pt x="784" y="676"/>
                    </a:cubicBezTo>
                    <a:cubicBezTo>
                      <a:pt x="786" y="673"/>
                      <a:pt x="785" y="676"/>
                      <a:pt x="787" y="674"/>
                    </a:cubicBezTo>
                    <a:cubicBezTo>
                      <a:pt x="788" y="672"/>
                      <a:pt x="787" y="672"/>
                      <a:pt x="786" y="672"/>
                    </a:cubicBezTo>
                    <a:cubicBezTo>
                      <a:pt x="787" y="671"/>
                      <a:pt x="788" y="670"/>
                      <a:pt x="788" y="669"/>
                    </a:cubicBezTo>
                    <a:cubicBezTo>
                      <a:pt x="792" y="666"/>
                      <a:pt x="789" y="672"/>
                      <a:pt x="791" y="670"/>
                    </a:cubicBezTo>
                    <a:cubicBezTo>
                      <a:pt x="791" y="669"/>
                      <a:pt x="791" y="668"/>
                      <a:pt x="791" y="668"/>
                    </a:cubicBezTo>
                    <a:cubicBezTo>
                      <a:pt x="791" y="665"/>
                      <a:pt x="794" y="664"/>
                      <a:pt x="795" y="661"/>
                    </a:cubicBezTo>
                    <a:cubicBezTo>
                      <a:pt x="797" y="658"/>
                      <a:pt x="797" y="660"/>
                      <a:pt x="798" y="658"/>
                    </a:cubicBezTo>
                    <a:cubicBezTo>
                      <a:pt x="799" y="655"/>
                      <a:pt x="802" y="652"/>
                      <a:pt x="803" y="649"/>
                    </a:cubicBezTo>
                    <a:cubicBezTo>
                      <a:pt x="803" y="647"/>
                      <a:pt x="807" y="642"/>
                      <a:pt x="809" y="638"/>
                    </a:cubicBezTo>
                    <a:cubicBezTo>
                      <a:pt x="810" y="636"/>
                      <a:pt x="807" y="642"/>
                      <a:pt x="810" y="639"/>
                    </a:cubicBezTo>
                    <a:cubicBezTo>
                      <a:pt x="810" y="635"/>
                      <a:pt x="813" y="632"/>
                      <a:pt x="815" y="627"/>
                    </a:cubicBezTo>
                    <a:cubicBezTo>
                      <a:pt x="816" y="624"/>
                      <a:pt x="814" y="628"/>
                      <a:pt x="814" y="625"/>
                    </a:cubicBezTo>
                    <a:cubicBezTo>
                      <a:pt x="815" y="623"/>
                      <a:pt x="816" y="623"/>
                      <a:pt x="816" y="623"/>
                    </a:cubicBezTo>
                    <a:cubicBezTo>
                      <a:pt x="816" y="623"/>
                      <a:pt x="817" y="624"/>
                      <a:pt x="818" y="622"/>
                    </a:cubicBezTo>
                    <a:cubicBezTo>
                      <a:pt x="819" y="620"/>
                      <a:pt x="819" y="619"/>
                      <a:pt x="819" y="619"/>
                    </a:cubicBezTo>
                    <a:cubicBezTo>
                      <a:pt x="821" y="616"/>
                      <a:pt x="823" y="612"/>
                      <a:pt x="824" y="608"/>
                    </a:cubicBezTo>
                    <a:cubicBezTo>
                      <a:pt x="825" y="606"/>
                      <a:pt x="825" y="604"/>
                      <a:pt x="826" y="602"/>
                    </a:cubicBezTo>
                    <a:cubicBezTo>
                      <a:pt x="827" y="600"/>
                      <a:pt x="828" y="598"/>
                      <a:pt x="829" y="597"/>
                    </a:cubicBezTo>
                    <a:cubicBezTo>
                      <a:pt x="828" y="593"/>
                      <a:pt x="829" y="592"/>
                      <a:pt x="830" y="587"/>
                    </a:cubicBezTo>
                    <a:cubicBezTo>
                      <a:pt x="831" y="585"/>
                      <a:pt x="832" y="585"/>
                      <a:pt x="833" y="582"/>
                    </a:cubicBezTo>
                    <a:cubicBezTo>
                      <a:pt x="834" y="582"/>
                      <a:pt x="833" y="583"/>
                      <a:pt x="833" y="584"/>
                    </a:cubicBezTo>
                    <a:cubicBezTo>
                      <a:pt x="833" y="585"/>
                      <a:pt x="833" y="586"/>
                      <a:pt x="832" y="587"/>
                    </a:cubicBezTo>
                    <a:cubicBezTo>
                      <a:pt x="832" y="587"/>
                      <a:pt x="832" y="588"/>
                      <a:pt x="832" y="588"/>
                    </a:cubicBezTo>
                    <a:cubicBezTo>
                      <a:pt x="833" y="586"/>
                      <a:pt x="834" y="584"/>
                      <a:pt x="834" y="582"/>
                    </a:cubicBezTo>
                    <a:cubicBezTo>
                      <a:pt x="835" y="580"/>
                      <a:pt x="835" y="578"/>
                      <a:pt x="835" y="577"/>
                    </a:cubicBezTo>
                    <a:cubicBezTo>
                      <a:pt x="837" y="573"/>
                      <a:pt x="837" y="575"/>
                      <a:pt x="838" y="573"/>
                    </a:cubicBezTo>
                    <a:cubicBezTo>
                      <a:pt x="839" y="570"/>
                      <a:pt x="841" y="568"/>
                      <a:pt x="840" y="566"/>
                    </a:cubicBezTo>
                    <a:cubicBezTo>
                      <a:pt x="840" y="566"/>
                      <a:pt x="841" y="565"/>
                      <a:pt x="842" y="564"/>
                    </a:cubicBezTo>
                    <a:cubicBezTo>
                      <a:pt x="840" y="565"/>
                      <a:pt x="842" y="556"/>
                      <a:pt x="845" y="554"/>
                    </a:cubicBezTo>
                    <a:cubicBezTo>
                      <a:pt x="844" y="551"/>
                      <a:pt x="845" y="549"/>
                      <a:pt x="846" y="545"/>
                    </a:cubicBezTo>
                    <a:cubicBezTo>
                      <a:pt x="847" y="541"/>
                      <a:pt x="846" y="545"/>
                      <a:pt x="845" y="546"/>
                    </a:cubicBezTo>
                    <a:cubicBezTo>
                      <a:pt x="845" y="544"/>
                      <a:pt x="846" y="542"/>
                      <a:pt x="846" y="540"/>
                    </a:cubicBezTo>
                    <a:cubicBezTo>
                      <a:pt x="848" y="538"/>
                      <a:pt x="848" y="540"/>
                      <a:pt x="848" y="541"/>
                    </a:cubicBezTo>
                    <a:cubicBezTo>
                      <a:pt x="849" y="538"/>
                      <a:pt x="850" y="535"/>
                      <a:pt x="852" y="532"/>
                    </a:cubicBezTo>
                    <a:cubicBezTo>
                      <a:pt x="852" y="533"/>
                      <a:pt x="852" y="533"/>
                      <a:pt x="852" y="534"/>
                    </a:cubicBezTo>
                    <a:cubicBezTo>
                      <a:pt x="852" y="534"/>
                      <a:pt x="853" y="532"/>
                      <a:pt x="854" y="530"/>
                    </a:cubicBezTo>
                    <a:cubicBezTo>
                      <a:pt x="854" y="528"/>
                      <a:pt x="855" y="525"/>
                      <a:pt x="855" y="523"/>
                    </a:cubicBezTo>
                    <a:cubicBezTo>
                      <a:pt x="854" y="527"/>
                      <a:pt x="853" y="529"/>
                      <a:pt x="852" y="530"/>
                    </a:cubicBezTo>
                    <a:cubicBezTo>
                      <a:pt x="851" y="532"/>
                      <a:pt x="850" y="533"/>
                      <a:pt x="849" y="537"/>
                    </a:cubicBezTo>
                    <a:cubicBezTo>
                      <a:pt x="849" y="529"/>
                      <a:pt x="852" y="529"/>
                      <a:pt x="853" y="523"/>
                    </a:cubicBezTo>
                    <a:cubicBezTo>
                      <a:pt x="852" y="523"/>
                      <a:pt x="850" y="529"/>
                      <a:pt x="849" y="528"/>
                    </a:cubicBezTo>
                    <a:cubicBezTo>
                      <a:pt x="851" y="526"/>
                      <a:pt x="852" y="521"/>
                      <a:pt x="853" y="519"/>
                    </a:cubicBezTo>
                    <a:cubicBezTo>
                      <a:pt x="853" y="517"/>
                      <a:pt x="852" y="516"/>
                      <a:pt x="851" y="514"/>
                    </a:cubicBezTo>
                    <a:cubicBezTo>
                      <a:pt x="852" y="515"/>
                      <a:pt x="853" y="511"/>
                      <a:pt x="855" y="509"/>
                    </a:cubicBezTo>
                    <a:cubicBezTo>
                      <a:pt x="856" y="507"/>
                      <a:pt x="855" y="512"/>
                      <a:pt x="856" y="509"/>
                    </a:cubicBezTo>
                    <a:cubicBezTo>
                      <a:pt x="856" y="508"/>
                      <a:pt x="856" y="507"/>
                      <a:pt x="855" y="507"/>
                    </a:cubicBezTo>
                    <a:cubicBezTo>
                      <a:pt x="855" y="505"/>
                      <a:pt x="856" y="502"/>
                      <a:pt x="855" y="504"/>
                    </a:cubicBezTo>
                    <a:cubicBezTo>
                      <a:pt x="855" y="501"/>
                      <a:pt x="856" y="499"/>
                      <a:pt x="857" y="497"/>
                    </a:cubicBezTo>
                    <a:cubicBezTo>
                      <a:pt x="858" y="497"/>
                      <a:pt x="856" y="504"/>
                      <a:pt x="858" y="503"/>
                    </a:cubicBezTo>
                    <a:cubicBezTo>
                      <a:pt x="858" y="501"/>
                      <a:pt x="858" y="495"/>
                      <a:pt x="859" y="490"/>
                    </a:cubicBezTo>
                    <a:cubicBezTo>
                      <a:pt x="859" y="485"/>
                      <a:pt x="860" y="481"/>
                      <a:pt x="861" y="483"/>
                    </a:cubicBezTo>
                    <a:cubicBezTo>
                      <a:pt x="861" y="480"/>
                      <a:pt x="860" y="478"/>
                      <a:pt x="861" y="476"/>
                    </a:cubicBezTo>
                    <a:cubicBezTo>
                      <a:pt x="860" y="474"/>
                      <a:pt x="861" y="471"/>
                      <a:pt x="861" y="467"/>
                    </a:cubicBezTo>
                    <a:cubicBezTo>
                      <a:pt x="861" y="464"/>
                      <a:pt x="861" y="460"/>
                      <a:pt x="860" y="457"/>
                    </a:cubicBezTo>
                    <a:cubicBezTo>
                      <a:pt x="862" y="456"/>
                      <a:pt x="861" y="451"/>
                      <a:pt x="862" y="453"/>
                    </a:cubicBezTo>
                    <a:cubicBezTo>
                      <a:pt x="863" y="450"/>
                      <a:pt x="861" y="450"/>
                      <a:pt x="861" y="447"/>
                    </a:cubicBezTo>
                    <a:cubicBezTo>
                      <a:pt x="861" y="441"/>
                      <a:pt x="862" y="434"/>
                      <a:pt x="861" y="428"/>
                    </a:cubicBezTo>
                    <a:cubicBezTo>
                      <a:pt x="862" y="427"/>
                      <a:pt x="862" y="422"/>
                      <a:pt x="861" y="422"/>
                    </a:cubicBezTo>
                    <a:cubicBezTo>
                      <a:pt x="862" y="419"/>
                      <a:pt x="861" y="417"/>
                      <a:pt x="862" y="415"/>
                    </a:cubicBezTo>
                    <a:cubicBezTo>
                      <a:pt x="861" y="415"/>
                      <a:pt x="861" y="416"/>
                      <a:pt x="860" y="418"/>
                    </a:cubicBezTo>
                    <a:cubicBezTo>
                      <a:pt x="860" y="414"/>
                      <a:pt x="860" y="411"/>
                      <a:pt x="861" y="410"/>
                    </a:cubicBezTo>
                    <a:cubicBezTo>
                      <a:pt x="861" y="405"/>
                      <a:pt x="860" y="407"/>
                      <a:pt x="861" y="402"/>
                    </a:cubicBezTo>
                    <a:cubicBezTo>
                      <a:pt x="860" y="401"/>
                      <a:pt x="860" y="402"/>
                      <a:pt x="859" y="401"/>
                    </a:cubicBezTo>
                    <a:cubicBezTo>
                      <a:pt x="860" y="402"/>
                      <a:pt x="860" y="404"/>
                      <a:pt x="860" y="406"/>
                    </a:cubicBezTo>
                    <a:cubicBezTo>
                      <a:pt x="860" y="408"/>
                      <a:pt x="859" y="409"/>
                      <a:pt x="859" y="411"/>
                    </a:cubicBezTo>
                    <a:cubicBezTo>
                      <a:pt x="859" y="407"/>
                      <a:pt x="859" y="407"/>
                      <a:pt x="859" y="407"/>
                    </a:cubicBezTo>
                    <a:cubicBezTo>
                      <a:pt x="859" y="405"/>
                      <a:pt x="859" y="404"/>
                      <a:pt x="859" y="402"/>
                    </a:cubicBezTo>
                    <a:cubicBezTo>
                      <a:pt x="859" y="399"/>
                      <a:pt x="858" y="396"/>
                      <a:pt x="858" y="393"/>
                    </a:cubicBezTo>
                    <a:cubicBezTo>
                      <a:pt x="858" y="393"/>
                      <a:pt x="859" y="393"/>
                      <a:pt x="859" y="393"/>
                    </a:cubicBezTo>
                    <a:cubicBezTo>
                      <a:pt x="859" y="395"/>
                      <a:pt x="859" y="400"/>
                      <a:pt x="860" y="401"/>
                    </a:cubicBezTo>
                    <a:cubicBezTo>
                      <a:pt x="861" y="396"/>
                      <a:pt x="858" y="393"/>
                      <a:pt x="859" y="387"/>
                    </a:cubicBezTo>
                    <a:cubicBezTo>
                      <a:pt x="859" y="386"/>
                      <a:pt x="859" y="385"/>
                      <a:pt x="859" y="384"/>
                    </a:cubicBezTo>
                    <a:cubicBezTo>
                      <a:pt x="858" y="383"/>
                      <a:pt x="858" y="383"/>
                      <a:pt x="858" y="385"/>
                    </a:cubicBezTo>
                    <a:cubicBezTo>
                      <a:pt x="856" y="381"/>
                      <a:pt x="857" y="378"/>
                      <a:pt x="856" y="374"/>
                    </a:cubicBezTo>
                    <a:cubicBezTo>
                      <a:pt x="856" y="371"/>
                      <a:pt x="856" y="373"/>
                      <a:pt x="857" y="371"/>
                    </a:cubicBezTo>
                    <a:cubicBezTo>
                      <a:pt x="856" y="368"/>
                      <a:pt x="856" y="373"/>
                      <a:pt x="855" y="369"/>
                    </a:cubicBezTo>
                    <a:cubicBezTo>
                      <a:pt x="855" y="365"/>
                      <a:pt x="856" y="370"/>
                      <a:pt x="856" y="366"/>
                    </a:cubicBezTo>
                    <a:cubicBezTo>
                      <a:pt x="855" y="364"/>
                      <a:pt x="855" y="367"/>
                      <a:pt x="855" y="365"/>
                    </a:cubicBezTo>
                    <a:cubicBezTo>
                      <a:pt x="855" y="359"/>
                      <a:pt x="854" y="352"/>
                      <a:pt x="852" y="346"/>
                    </a:cubicBezTo>
                    <a:cubicBezTo>
                      <a:pt x="851" y="339"/>
                      <a:pt x="849" y="333"/>
                      <a:pt x="848" y="328"/>
                    </a:cubicBezTo>
                    <a:cubicBezTo>
                      <a:pt x="849" y="327"/>
                      <a:pt x="850" y="330"/>
                      <a:pt x="850" y="330"/>
                    </a:cubicBezTo>
                    <a:cubicBezTo>
                      <a:pt x="850" y="327"/>
                      <a:pt x="849" y="325"/>
                      <a:pt x="848" y="323"/>
                    </a:cubicBezTo>
                    <a:cubicBezTo>
                      <a:pt x="847" y="321"/>
                      <a:pt x="847" y="318"/>
                      <a:pt x="847" y="316"/>
                    </a:cubicBezTo>
                    <a:cubicBezTo>
                      <a:pt x="846" y="316"/>
                      <a:pt x="846" y="316"/>
                      <a:pt x="846" y="317"/>
                    </a:cubicBezTo>
                    <a:cubicBezTo>
                      <a:pt x="845" y="316"/>
                      <a:pt x="845" y="314"/>
                      <a:pt x="844" y="313"/>
                    </a:cubicBezTo>
                    <a:cubicBezTo>
                      <a:pt x="844" y="310"/>
                      <a:pt x="844" y="312"/>
                      <a:pt x="845" y="313"/>
                    </a:cubicBezTo>
                    <a:cubicBezTo>
                      <a:pt x="845" y="311"/>
                      <a:pt x="844" y="309"/>
                      <a:pt x="843" y="306"/>
                    </a:cubicBezTo>
                    <a:cubicBezTo>
                      <a:pt x="843" y="305"/>
                      <a:pt x="843" y="307"/>
                      <a:pt x="843" y="308"/>
                    </a:cubicBezTo>
                    <a:cubicBezTo>
                      <a:pt x="842" y="306"/>
                      <a:pt x="842" y="305"/>
                      <a:pt x="841" y="303"/>
                    </a:cubicBezTo>
                    <a:cubicBezTo>
                      <a:pt x="841" y="303"/>
                      <a:pt x="842" y="304"/>
                      <a:pt x="842" y="302"/>
                    </a:cubicBezTo>
                    <a:cubicBezTo>
                      <a:pt x="841" y="301"/>
                      <a:pt x="841" y="300"/>
                      <a:pt x="840" y="299"/>
                    </a:cubicBezTo>
                    <a:cubicBezTo>
                      <a:pt x="840" y="297"/>
                      <a:pt x="841" y="299"/>
                      <a:pt x="840" y="296"/>
                    </a:cubicBezTo>
                    <a:cubicBezTo>
                      <a:pt x="839" y="292"/>
                      <a:pt x="838" y="289"/>
                      <a:pt x="836" y="285"/>
                    </a:cubicBezTo>
                    <a:cubicBezTo>
                      <a:pt x="835" y="283"/>
                      <a:pt x="835" y="281"/>
                      <a:pt x="834" y="279"/>
                    </a:cubicBezTo>
                    <a:cubicBezTo>
                      <a:pt x="833" y="278"/>
                      <a:pt x="832" y="276"/>
                      <a:pt x="832" y="274"/>
                    </a:cubicBezTo>
                    <a:cubicBezTo>
                      <a:pt x="832" y="275"/>
                      <a:pt x="832" y="276"/>
                      <a:pt x="832" y="276"/>
                    </a:cubicBezTo>
                    <a:cubicBezTo>
                      <a:pt x="831" y="274"/>
                      <a:pt x="829" y="273"/>
                      <a:pt x="829" y="270"/>
                    </a:cubicBezTo>
                    <a:cubicBezTo>
                      <a:pt x="829" y="268"/>
                      <a:pt x="830" y="270"/>
                      <a:pt x="831" y="271"/>
                    </a:cubicBezTo>
                    <a:cubicBezTo>
                      <a:pt x="830" y="269"/>
                      <a:pt x="829" y="266"/>
                      <a:pt x="827" y="263"/>
                    </a:cubicBezTo>
                    <a:cubicBezTo>
                      <a:pt x="826" y="260"/>
                      <a:pt x="824" y="258"/>
                      <a:pt x="824" y="257"/>
                    </a:cubicBezTo>
                    <a:cubicBezTo>
                      <a:pt x="824" y="256"/>
                      <a:pt x="823" y="254"/>
                      <a:pt x="821" y="251"/>
                    </a:cubicBezTo>
                    <a:cubicBezTo>
                      <a:pt x="822" y="255"/>
                      <a:pt x="821" y="252"/>
                      <a:pt x="819" y="250"/>
                    </a:cubicBezTo>
                    <a:cubicBezTo>
                      <a:pt x="821" y="253"/>
                      <a:pt x="822" y="256"/>
                      <a:pt x="823" y="258"/>
                    </a:cubicBezTo>
                    <a:cubicBezTo>
                      <a:pt x="823" y="260"/>
                      <a:pt x="824" y="261"/>
                      <a:pt x="824" y="262"/>
                    </a:cubicBezTo>
                    <a:cubicBezTo>
                      <a:pt x="825" y="264"/>
                      <a:pt x="826" y="265"/>
                      <a:pt x="827" y="267"/>
                    </a:cubicBezTo>
                    <a:cubicBezTo>
                      <a:pt x="827" y="268"/>
                      <a:pt x="826" y="266"/>
                      <a:pt x="826" y="265"/>
                    </a:cubicBezTo>
                    <a:cubicBezTo>
                      <a:pt x="828" y="267"/>
                      <a:pt x="827" y="269"/>
                      <a:pt x="829" y="270"/>
                    </a:cubicBezTo>
                    <a:cubicBezTo>
                      <a:pt x="829" y="272"/>
                      <a:pt x="829" y="272"/>
                      <a:pt x="829" y="276"/>
                    </a:cubicBezTo>
                    <a:cubicBezTo>
                      <a:pt x="829" y="274"/>
                      <a:pt x="828" y="272"/>
                      <a:pt x="827" y="269"/>
                    </a:cubicBezTo>
                    <a:cubicBezTo>
                      <a:pt x="826" y="267"/>
                      <a:pt x="825" y="264"/>
                      <a:pt x="823" y="262"/>
                    </a:cubicBezTo>
                    <a:cubicBezTo>
                      <a:pt x="821" y="257"/>
                      <a:pt x="819" y="253"/>
                      <a:pt x="818" y="249"/>
                    </a:cubicBezTo>
                    <a:cubicBezTo>
                      <a:pt x="818" y="249"/>
                      <a:pt x="818" y="250"/>
                      <a:pt x="817" y="249"/>
                    </a:cubicBezTo>
                    <a:cubicBezTo>
                      <a:pt x="816" y="246"/>
                      <a:pt x="818" y="249"/>
                      <a:pt x="817" y="246"/>
                    </a:cubicBezTo>
                    <a:cubicBezTo>
                      <a:pt x="816" y="244"/>
                      <a:pt x="814" y="242"/>
                      <a:pt x="813" y="240"/>
                    </a:cubicBezTo>
                    <a:cubicBezTo>
                      <a:pt x="812" y="238"/>
                      <a:pt x="811" y="236"/>
                      <a:pt x="810" y="234"/>
                    </a:cubicBezTo>
                    <a:cubicBezTo>
                      <a:pt x="809" y="233"/>
                      <a:pt x="807" y="230"/>
                      <a:pt x="806" y="227"/>
                    </a:cubicBezTo>
                    <a:cubicBezTo>
                      <a:pt x="807" y="227"/>
                      <a:pt x="809" y="230"/>
                      <a:pt x="809" y="227"/>
                    </a:cubicBezTo>
                    <a:cubicBezTo>
                      <a:pt x="811" y="229"/>
                      <a:pt x="812" y="233"/>
                      <a:pt x="813" y="233"/>
                    </a:cubicBezTo>
                    <a:cubicBezTo>
                      <a:pt x="811" y="230"/>
                      <a:pt x="812" y="230"/>
                      <a:pt x="812" y="228"/>
                    </a:cubicBezTo>
                    <a:cubicBezTo>
                      <a:pt x="810" y="227"/>
                      <a:pt x="809" y="225"/>
                      <a:pt x="808" y="225"/>
                    </a:cubicBezTo>
                    <a:cubicBezTo>
                      <a:pt x="807" y="223"/>
                      <a:pt x="806" y="220"/>
                      <a:pt x="804" y="218"/>
                    </a:cubicBezTo>
                    <a:cubicBezTo>
                      <a:pt x="804" y="215"/>
                      <a:pt x="799" y="209"/>
                      <a:pt x="796" y="204"/>
                    </a:cubicBezTo>
                    <a:cubicBezTo>
                      <a:pt x="797" y="203"/>
                      <a:pt x="795" y="201"/>
                      <a:pt x="792" y="198"/>
                    </a:cubicBezTo>
                    <a:cubicBezTo>
                      <a:pt x="792" y="197"/>
                      <a:pt x="792" y="197"/>
                      <a:pt x="793" y="198"/>
                    </a:cubicBezTo>
                    <a:cubicBezTo>
                      <a:pt x="792" y="196"/>
                      <a:pt x="790" y="194"/>
                      <a:pt x="789" y="191"/>
                    </a:cubicBezTo>
                    <a:cubicBezTo>
                      <a:pt x="787" y="189"/>
                      <a:pt x="785" y="187"/>
                      <a:pt x="784" y="185"/>
                    </a:cubicBezTo>
                    <a:cubicBezTo>
                      <a:pt x="783" y="184"/>
                      <a:pt x="784" y="187"/>
                      <a:pt x="783" y="185"/>
                    </a:cubicBezTo>
                    <a:cubicBezTo>
                      <a:pt x="781" y="184"/>
                      <a:pt x="782" y="182"/>
                      <a:pt x="780" y="181"/>
                    </a:cubicBezTo>
                    <a:cubicBezTo>
                      <a:pt x="779" y="180"/>
                      <a:pt x="780" y="180"/>
                      <a:pt x="780" y="180"/>
                    </a:cubicBezTo>
                    <a:cubicBezTo>
                      <a:pt x="779" y="178"/>
                      <a:pt x="779" y="181"/>
                      <a:pt x="777" y="177"/>
                    </a:cubicBezTo>
                    <a:cubicBezTo>
                      <a:pt x="777" y="175"/>
                      <a:pt x="777" y="175"/>
                      <a:pt x="778" y="175"/>
                    </a:cubicBezTo>
                    <a:cubicBezTo>
                      <a:pt x="776" y="174"/>
                      <a:pt x="775" y="172"/>
                      <a:pt x="773" y="169"/>
                    </a:cubicBezTo>
                    <a:cubicBezTo>
                      <a:pt x="772" y="167"/>
                      <a:pt x="770" y="166"/>
                      <a:pt x="769" y="165"/>
                    </a:cubicBezTo>
                    <a:cubicBezTo>
                      <a:pt x="768" y="163"/>
                      <a:pt x="770" y="165"/>
                      <a:pt x="768" y="162"/>
                    </a:cubicBezTo>
                    <a:cubicBezTo>
                      <a:pt x="767" y="163"/>
                      <a:pt x="765" y="159"/>
                      <a:pt x="765" y="159"/>
                    </a:cubicBezTo>
                    <a:cubicBezTo>
                      <a:pt x="764" y="157"/>
                      <a:pt x="762" y="156"/>
                      <a:pt x="760" y="154"/>
                    </a:cubicBezTo>
                    <a:cubicBezTo>
                      <a:pt x="760" y="154"/>
                      <a:pt x="759" y="153"/>
                      <a:pt x="758" y="152"/>
                    </a:cubicBezTo>
                    <a:cubicBezTo>
                      <a:pt x="758" y="151"/>
                      <a:pt x="757" y="150"/>
                      <a:pt x="756" y="149"/>
                    </a:cubicBezTo>
                    <a:cubicBezTo>
                      <a:pt x="754" y="149"/>
                      <a:pt x="750" y="143"/>
                      <a:pt x="748" y="141"/>
                    </a:cubicBezTo>
                    <a:cubicBezTo>
                      <a:pt x="748" y="140"/>
                      <a:pt x="749" y="141"/>
                      <a:pt x="748" y="140"/>
                    </a:cubicBezTo>
                    <a:cubicBezTo>
                      <a:pt x="747" y="139"/>
                      <a:pt x="746" y="138"/>
                      <a:pt x="744" y="137"/>
                    </a:cubicBezTo>
                    <a:cubicBezTo>
                      <a:pt x="743" y="135"/>
                      <a:pt x="742" y="134"/>
                      <a:pt x="740" y="133"/>
                    </a:cubicBezTo>
                    <a:cubicBezTo>
                      <a:pt x="738" y="132"/>
                      <a:pt x="742" y="137"/>
                      <a:pt x="743" y="137"/>
                    </a:cubicBezTo>
                    <a:cubicBezTo>
                      <a:pt x="744" y="138"/>
                      <a:pt x="740" y="135"/>
                      <a:pt x="739" y="134"/>
                    </a:cubicBezTo>
                    <a:cubicBezTo>
                      <a:pt x="737" y="134"/>
                      <a:pt x="741" y="137"/>
                      <a:pt x="742" y="138"/>
                    </a:cubicBezTo>
                    <a:cubicBezTo>
                      <a:pt x="742" y="139"/>
                      <a:pt x="740" y="138"/>
                      <a:pt x="739" y="137"/>
                    </a:cubicBezTo>
                    <a:cubicBezTo>
                      <a:pt x="738" y="136"/>
                      <a:pt x="737" y="133"/>
                      <a:pt x="734" y="131"/>
                    </a:cubicBezTo>
                    <a:cubicBezTo>
                      <a:pt x="732" y="129"/>
                      <a:pt x="732" y="128"/>
                      <a:pt x="733" y="129"/>
                    </a:cubicBezTo>
                    <a:cubicBezTo>
                      <a:pt x="732" y="126"/>
                      <a:pt x="729" y="125"/>
                      <a:pt x="727" y="122"/>
                    </a:cubicBezTo>
                    <a:cubicBezTo>
                      <a:pt x="726" y="122"/>
                      <a:pt x="726" y="123"/>
                      <a:pt x="724" y="120"/>
                    </a:cubicBezTo>
                    <a:cubicBezTo>
                      <a:pt x="725" y="121"/>
                      <a:pt x="727" y="121"/>
                      <a:pt x="730" y="123"/>
                    </a:cubicBezTo>
                    <a:cubicBezTo>
                      <a:pt x="732" y="124"/>
                      <a:pt x="734" y="126"/>
                      <a:pt x="737" y="128"/>
                    </a:cubicBezTo>
                    <a:cubicBezTo>
                      <a:pt x="735" y="126"/>
                      <a:pt x="734" y="124"/>
                      <a:pt x="732" y="122"/>
                    </a:cubicBezTo>
                    <a:cubicBezTo>
                      <a:pt x="731" y="121"/>
                      <a:pt x="730" y="121"/>
                      <a:pt x="728" y="119"/>
                    </a:cubicBezTo>
                    <a:cubicBezTo>
                      <a:pt x="727" y="119"/>
                      <a:pt x="728" y="120"/>
                      <a:pt x="727" y="119"/>
                    </a:cubicBezTo>
                    <a:cubicBezTo>
                      <a:pt x="724" y="117"/>
                      <a:pt x="726" y="117"/>
                      <a:pt x="724" y="115"/>
                    </a:cubicBezTo>
                    <a:cubicBezTo>
                      <a:pt x="723" y="115"/>
                      <a:pt x="720" y="114"/>
                      <a:pt x="717" y="111"/>
                    </a:cubicBezTo>
                    <a:cubicBezTo>
                      <a:pt x="716" y="110"/>
                      <a:pt x="715" y="108"/>
                      <a:pt x="714" y="107"/>
                    </a:cubicBezTo>
                    <a:cubicBezTo>
                      <a:pt x="713" y="106"/>
                      <a:pt x="712" y="105"/>
                      <a:pt x="712" y="104"/>
                    </a:cubicBezTo>
                    <a:cubicBezTo>
                      <a:pt x="711" y="105"/>
                      <a:pt x="709" y="102"/>
                      <a:pt x="707" y="101"/>
                    </a:cubicBezTo>
                    <a:cubicBezTo>
                      <a:pt x="708" y="104"/>
                      <a:pt x="711" y="105"/>
                      <a:pt x="713" y="107"/>
                    </a:cubicBezTo>
                    <a:cubicBezTo>
                      <a:pt x="712" y="108"/>
                      <a:pt x="707" y="103"/>
                      <a:pt x="705" y="101"/>
                    </a:cubicBezTo>
                    <a:cubicBezTo>
                      <a:pt x="704" y="101"/>
                      <a:pt x="703" y="101"/>
                      <a:pt x="701" y="100"/>
                    </a:cubicBezTo>
                    <a:cubicBezTo>
                      <a:pt x="700" y="99"/>
                      <a:pt x="701" y="98"/>
                      <a:pt x="702" y="99"/>
                    </a:cubicBezTo>
                    <a:cubicBezTo>
                      <a:pt x="700" y="97"/>
                      <a:pt x="699" y="98"/>
                      <a:pt x="700" y="100"/>
                    </a:cubicBezTo>
                    <a:cubicBezTo>
                      <a:pt x="702" y="100"/>
                      <a:pt x="703" y="102"/>
                      <a:pt x="705" y="103"/>
                    </a:cubicBezTo>
                    <a:cubicBezTo>
                      <a:pt x="705" y="103"/>
                      <a:pt x="705" y="104"/>
                      <a:pt x="705" y="105"/>
                    </a:cubicBezTo>
                    <a:cubicBezTo>
                      <a:pt x="702" y="103"/>
                      <a:pt x="700" y="99"/>
                      <a:pt x="697" y="97"/>
                    </a:cubicBezTo>
                    <a:cubicBezTo>
                      <a:pt x="697" y="96"/>
                      <a:pt x="703" y="99"/>
                      <a:pt x="699" y="96"/>
                    </a:cubicBezTo>
                    <a:cubicBezTo>
                      <a:pt x="699" y="97"/>
                      <a:pt x="697" y="95"/>
                      <a:pt x="695" y="94"/>
                    </a:cubicBezTo>
                    <a:cubicBezTo>
                      <a:pt x="695" y="93"/>
                      <a:pt x="697" y="95"/>
                      <a:pt x="693" y="91"/>
                    </a:cubicBezTo>
                    <a:cubicBezTo>
                      <a:pt x="692" y="91"/>
                      <a:pt x="692" y="91"/>
                      <a:pt x="689" y="90"/>
                    </a:cubicBezTo>
                    <a:cubicBezTo>
                      <a:pt x="689" y="87"/>
                      <a:pt x="683" y="86"/>
                      <a:pt x="682" y="83"/>
                    </a:cubicBezTo>
                    <a:cubicBezTo>
                      <a:pt x="690" y="89"/>
                      <a:pt x="697" y="92"/>
                      <a:pt x="705" y="100"/>
                    </a:cubicBezTo>
                    <a:cubicBezTo>
                      <a:pt x="703" y="96"/>
                      <a:pt x="711" y="104"/>
                      <a:pt x="711" y="102"/>
                    </a:cubicBezTo>
                    <a:cubicBezTo>
                      <a:pt x="710" y="101"/>
                      <a:pt x="709" y="100"/>
                      <a:pt x="708" y="99"/>
                    </a:cubicBezTo>
                    <a:cubicBezTo>
                      <a:pt x="706" y="99"/>
                      <a:pt x="701" y="94"/>
                      <a:pt x="701" y="92"/>
                    </a:cubicBezTo>
                    <a:cubicBezTo>
                      <a:pt x="702" y="95"/>
                      <a:pt x="697" y="91"/>
                      <a:pt x="699" y="94"/>
                    </a:cubicBezTo>
                    <a:cubicBezTo>
                      <a:pt x="697" y="92"/>
                      <a:pt x="695" y="91"/>
                      <a:pt x="693" y="90"/>
                    </a:cubicBezTo>
                    <a:cubicBezTo>
                      <a:pt x="692" y="88"/>
                      <a:pt x="699" y="94"/>
                      <a:pt x="695" y="89"/>
                    </a:cubicBezTo>
                    <a:cubicBezTo>
                      <a:pt x="697" y="90"/>
                      <a:pt x="697" y="92"/>
                      <a:pt x="699" y="92"/>
                    </a:cubicBezTo>
                    <a:cubicBezTo>
                      <a:pt x="698" y="91"/>
                      <a:pt x="699" y="91"/>
                      <a:pt x="698" y="90"/>
                    </a:cubicBezTo>
                    <a:cubicBezTo>
                      <a:pt x="693" y="88"/>
                      <a:pt x="693" y="86"/>
                      <a:pt x="693" y="85"/>
                    </a:cubicBezTo>
                    <a:cubicBezTo>
                      <a:pt x="692" y="85"/>
                      <a:pt x="690" y="84"/>
                      <a:pt x="687" y="82"/>
                    </a:cubicBezTo>
                    <a:cubicBezTo>
                      <a:pt x="684" y="80"/>
                      <a:pt x="681" y="78"/>
                      <a:pt x="679" y="76"/>
                    </a:cubicBezTo>
                    <a:cubicBezTo>
                      <a:pt x="677" y="76"/>
                      <a:pt x="679" y="77"/>
                      <a:pt x="680" y="79"/>
                    </a:cubicBezTo>
                    <a:cubicBezTo>
                      <a:pt x="675" y="77"/>
                      <a:pt x="668" y="71"/>
                      <a:pt x="665" y="70"/>
                    </a:cubicBezTo>
                    <a:cubicBezTo>
                      <a:pt x="663" y="68"/>
                      <a:pt x="666" y="70"/>
                      <a:pt x="665" y="68"/>
                    </a:cubicBezTo>
                    <a:cubicBezTo>
                      <a:pt x="669" y="71"/>
                      <a:pt x="673" y="73"/>
                      <a:pt x="676" y="76"/>
                    </a:cubicBezTo>
                    <a:cubicBezTo>
                      <a:pt x="678" y="76"/>
                      <a:pt x="678" y="76"/>
                      <a:pt x="678" y="74"/>
                    </a:cubicBezTo>
                    <a:cubicBezTo>
                      <a:pt x="676" y="74"/>
                      <a:pt x="676" y="73"/>
                      <a:pt x="675" y="73"/>
                    </a:cubicBezTo>
                    <a:cubicBezTo>
                      <a:pt x="674" y="73"/>
                      <a:pt x="674" y="73"/>
                      <a:pt x="674" y="73"/>
                    </a:cubicBezTo>
                    <a:cubicBezTo>
                      <a:pt x="673" y="72"/>
                      <a:pt x="669" y="69"/>
                      <a:pt x="666" y="67"/>
                    </a:cubicBezTo>
                    <a:cubicBezTo>
                      <a:pt x="662" y="65"/>
                      <a:pt x="658" y="64"/>
                      <a:pt x="657" y="64"/>
                    </a:cubicBezTo>
                    <a:cubicBezTo>
                      <a:pt x="660" y="63"/>
                      <a:pt x="652" y="60"/>
                      <a:pt x="652" y="57"/>
                    </a:cubicBezTo>
                    <a:cubicBezTo>
                      <a:pt x="650" y="57"/>
                      <a:pt x="649" y="56"/>
                      <a:pt x="648" y="55"/>
                    </a:cubicBezTo>
                    <a:cubicBezTo>
                      <a:pt x="646" y="56"/>
                      <a:pt x="651" y="57"/>
                      <a:pt x="652" y="59"/>
                    </a:cubicBezTo>
                    <a:cubicBezTo>
                      <a:pt x="652" y="59"/>
                      <a:pt x="651" y="59"/>
                      <a:pt x="649" y="59"/>
                    </a:cubicBezTo>
                    <a:cubicBezTo>
                      <a:pt x="648" y="58"/>
                      <a:pt x="646" y="58"/>
                      <a:pt x="643" y="57"/>
                    </a:cubicBezTo>
                    <a:cubicBezTo>
                      <a:pt x="641" y="54"/>
                      <a:pt x="647" y="58"/>
                      <a:pt x="648" y="57"/>
                    </a:cubicBezTo>
                    <a:cubicBezTo>
                      <a:pt x="645" y="54"/>
                      <a:pt x="645" y="55"/>
                      <a:pt x="641" y="54"/>
                    </a:cubicBezTo>
                    <a:cubicBezTo>
                      <a:pt x="642" y="55"/>
                      <a:pt x="640" y="55"/>
                      <a:pt x="640" y="56"/>
                    </a:cubicBezTo>
                    <a:cubicBezTo>
                      <a:pt x="639" y="55"/>
                      <a:pt x="637" y="53"/>
                      <a:pt x="635" y="53"/>
                    </a:cubicBezTo>
                    <a:cubicBezTo>
                      <a:pt x="638" y="55"/>
                      <a:pt x="642" y="56"/>
                      <a:pt x="644" y="59"/>
                    </a:cubicBezTo>
                    <a:cubicBezTo>
                      <a:pt x="648" y="60"/>
                      <a:pt x="652" y="61"/>
                      <a:pt x="656" y="64"/>
                    </a:cubicBezTo>
                    <a:cubicBezTo>
                      <a:pt x="657" y="65"/>
                      <a:pt x="652" y="62"/>
                      <a:pt x="651" y="62"/>
                    </a:cubicBezTo>
                    <a:cubicBezTo>
                      <a:pt x="649" y="61"/>
                      <a:pt x="654" y="64"/>
                      <a:pt x="654" y="63"/>
                    </a:cubicBezTo>
                    <a:cubicBezTo>
                      <a:pt x="654" y="64"/>
                      <a:pt x="652" y="64"/>
                      <a:pt x="650" y="63"/>
                    </a:cubicBezTo>
                    <a:cubicBezTo>
                      <a:pt x="649" y="63"/>
                      <a:pt x="648" y="62"/>
                      <a:pt x="646" y="61"/>
                    </a:cubicBezTo>
                    <a:cubicBezTo>
                      <a:pt x="645" y="61"/>
                      <a:pt x="645" y="60"/>
                      <a:pt x="644" y="60"/>
                    </a:cubicBezTo>
                    <a:cubicBezTo>
                      <a:pt x="643" y="59"/>
                      <a:pt x="642" y="59"/>
                      <a:pt x="642" y="59"/>
                    </a:cubicBezTo>
                    <a:cubicBezTo>
                      <a:pt x="638" y="57"/>
                      <a:pt x="635" y="54"/>
                      <a:pt x="631" y="52"/>
                    </a:cubicBezTo>
                    <a:cubicBezTo>
                      <a:pt x="629" y="51"/>
                      <a:pt x="628" y="51"/>
                      <a:pt x="626" y="50"/>
                    </a:cubicBezTo>
                    <a:cubicBezTo>
                      <a:pt x="624" y="49"/>
                      <a:pt x="623" y="48"/>
                      <a:pt x="621" y="48"/>
                    </a:cubicBezTo>
                    <a:cubicBezTo>
                      <a:pt x="622" y="48"/>
                      <a:pt x="623" y="49"/>
                      <a:pt x="622" y="49"/>
                    </a:cubicBezTo>
                    <a:cubicBezTo>
                      <a:pt x="623" y="51"/>
                      <a:pt x="626" y="50"/>
                      <a:pt x="627" y="52"/>
                    </a:cubicBezTo>
                    <a:cubicBezTo>
                      <a:pt x="627" y="52"/>
                      <a:pt x="626" y="52"/>
                      <a:pt x="624" y="51"/>
                    </a:cubicBezTo>
                    <a:cubicBezTo>
                      <a:pt x="622" y="51"/>
                      <a:pt x="620" y="50"/>
                      <a:pt x="619" y="49"/>
                    </a:cubicBezTo>
                    <a:cubicBezTo>
                      <a:pt x="620" y="50"/>
                      <a:pt x="613" y="49"/>
                      <a:pt x="611" y="46"/>
                    </a:cubicBezTo>
                    <a:cubicBezTo>
                      <a:pt x="611" y="46"/>
                      <a:pt x="616" y="48"/>
                      <a:pt x="618" y="49"/>
                    </a:cubicBezTo>
                    <a:cubicBezTo>
                      <a:pt x="617" y="47"/>
                      <a:pt x="620" y="48"/>
                      <a:pt x="621" y="48"/>
                    </a:cubicBezTo>
                    <a:cubicBezTo>
                      <a:pt x="618" y="46"/>
                      <a:pt x="619" y="46"/>
                      <a:pt x="616" y="44"/>
                    </a:cubicBezTo>
                    <a:cubicBezTo>
                      <a:pt x="619" y="45"/>
                      <a:pt x="621" y="46"/>
                      <a:pt x="623" y="47"/>
                    </a:cubicBezTo>
                    <a:cubicBezTo>
                      <a:pt x="624" y="47"/>
                      <a:pt x="625" y="48"/>
                      <a:pt x="627" y="48"/>
                    </a:cubicBezTo>
                    <a:cubicBezTo>
                      <a:pt x="628" y="49"/>
                      <a:pt x="630" y="49"/>
                      <a:pt x="631" y="50"/>
                    </a:cubicBezTo>
                    <a:cubicBezTo>
                      <a:pt x="629" y="47"/>
                      <a:pt x="632" y="49"/>
                      <a:pt x="628" y="46"/>
                    </a:cubicBezTo>
                    <a:cubicBezTo>
                      <a:pt x="628" y="47"/>
                      <a:pt x="630" y="49"/>
                      <a:pt x="625" y="47"/>
                    </a:cubicBezTo>
                    <a:cubicBezTo>
                      <a:pt x="621" y="45"/>
                      <a:pt x="616" y="42"/>
                      <a:pt x="611" y="40"/>
                    </a:cubicBezTo>
                    <a:cubicBezTo>
                      <a:pt x="612" y="41"/>
                      <a:pt x="613" y="42"/>
                      <a:pt x="611" y="42"/>
                    </a:cubicBezTo>
                    <a:cubicBezTo>
                      <a:pt x="613" y="43"/>
                      <a:pt x="616" y="44"/>
                      <a:pt x="618" y="45"/>
                    </a:cubicBezTo>
                    <a:cubicBezTo>
                      <a:pt x="617" y="46"/>
                      <a:pt x="614" y="45"/>
                      <a:pt x="613" y="44"/>
                    </a:cubicBezTo>
                    <a:cubicBezTo>
                      <a:pt x="611" y="43"/>
                      <a:pt x="612" y="43"/>
                      <a:pt x="613" y="44"/>
                    </a:cubicBezTo>
                    <a:cubicBezTo>
                      <a:pt x="609" y="41"/>
                      <a:pt x="611" y="44"/>
                      <a:pt x="607" y="42"/>
                    </a:cubicBezTo>
                    <a:cubicBezTo>
                      <a:pt x="607" y="41"/>
                      <a:pt x="609" y="41"/>
                      <a:pt x="609" y="40"/>
                    </a:cubicBezTo>
                    <a:cubicBezTo>
                      <a:pt x="606" y="40"/>
                      <a:pt x="602" y="38"/>
                      <a:pt x="598" y="37"/>
                    </a:cubicBezTo>
                    <a:cubicBezTo>
                      <a:pt x="594" y="35"/>
                      <a:pt x="590" y="33"/>
                      <a:pt x="587" y="33"/>
                    </a:cubicBezTo>
                    <a:cubicBezTo>
                      <a:pt x="586" y="32"/>
                      <a:pt x="588" y="32"/>
                      <a:pt x="585" y="31"/>
                    </a:cubicBezTo>
                    <a:cubicBezTo>
                      <a:pt x="582" y="30"/>
                      <a:pt x="580" y="28"/>
                      <a:pt x="576" y="29"/>
                    </a:cubicBezTo>
                    <a:cubicBezTo>
                      <a:pt x="578" y="30"/>
                      <a:pt x="579" y="30"/>
                      <a:pt x="579" y="31"/>
                    </a:cubicBezTo>
                    <a:cubicBezTo>
                      <a:pt x="575" y="30"/>
                      <a:pt x="572" y="28"/>
                      <a:pt x="568" y="28"/>
                    </a:cubicBezTo>
                    <a:cubicBezTo>
                      <a:pt x="567" y="27"/>
                      <a:pt x="568" y="27"/>
                      <a:pt x="569" y="27"/>
                    </a:cubicBezTo>
                    <a:cubicBezTo>
                      <a:pt x="571" y="27"/>
                      <a:pt x="573" y="28"/>
                      <a:pt x="574" y="29"/>
                    </a:cubicBezTo>
                    <a:cubicBezTo>
                      <a:pt x="573" y="28"/>
                      <a:pt x="576" y="28"/>
                      <a:pt x="575" y="27"/>
                    </a:cubicBezTo>
                    <a:cubicBezTo>
                      <a:pt x="573" y="27"/>
                      <a:pt x="571" y="26"/>
                      <a:pt x="569" y="26"/>
                    </a:cubicBezTo>
                    <a:cubicBezTo>
                      <a:pt x="567" y="25"/>
                      <a:pt x="564" y="25"/>
                      <a:pt x="560" y="24"/>
                    </a:cubicBezTo>
                    <a:cubicBezTo>
                      <a:pt x="562" y="25"/>
                      <a:pt x="564" y="25"/>
                      <a:pt x="566" y="26"/>
                    </a:cubicBezTo>
                    <a:cubicBezTo>
                      <a:pt x="565" y="27"/>
                      <a:pt x="561" y="25"/>
                      <a:pt x="558" y="25"/>
                    </a:cubicBezTo>
                    <a:cubicBezTo>
                      <a:pt x="557" y="24"/>
                      <a:pt x="558" y="24"/>
                      <a:pt x="556" y="23"/>
                    </a:cubicBezTo>
                    <a:cubicBezTo>
                      <a:pt x="555" y="24"/>
                      <a:pt x="553" y="23"/>
                      <a:pt x="550" y="22"/>
                    </a:cubicBezTo>
                    <a:cubicBezTo>
                      <a:pt x="550" y="22"/>
                      <a:pt x="549" y="22"/>
                      <a:pt x="548" y="21"/>
                    </a:cubicBezTo>
                    <a:cubicBezTo>
                      <a:pt x="548" y="21"/>
                      <a:pt x="547" y="21"/>
                      <a:pt x="547" y="21"/>
                    </a:cubicBezTo>
                    <a:cubicBezTo>
                      <a:pt x="545" y="20"/>
                      <a:pt x="544" y="20"/>
                      <a:pt x="543" y="20"/>
                    </a:cubicBezTo>
                    <a:cubicBezTo>
                      <a:pt x="541" y="18"/>
                      <a:pt x="549" y="21"/>
                      <a:pt x="550" y="20"/>
                    </a:cubicBezTo>
                    <a:cubicBezTo>
                      <a:pt x="549" y="19"/>
                      <a:pt x="548" y="19"/>
                      <a:pt x="548" y="19"/>
                    </a:cubicBezTo>
                    <a:cubicBezTo>
                      <a:pt x="544" y="18"/>
                      <a:pt x="550" y="19"/>
                      <a:pt x="547" y="18"/>
                    </a:cubicBezTo>
                    <a:cubicBezTo>
                      <a:pt x="544" y="18"/>
                      <a:pt x="540" y="16"/>
                      <a:pt x="541" y="17"/>
                    </a:cubicBezTo>
                    <a:cubicBezTo>
                      <a:pt x="538" y="18"/>
                      <a:pt x="535" y="15"/>
                      <a:pt x="533" y="15"/>
                    </a:cubicBezTo>
                    <a:cubicBezTo>
                      <a:pt x="532" y="15"/>
                      <a:pt x="534" y="14"/>
                      <a:pt x="536" y="15"/>
                    </a:cubicBezTo>
                    <a:cubicBezTo>
                      <a:pt x="536" y="14"/>
                      <a:pt x="534" y="14"/>
                      <a:pt x="531" y="14"/>
                    </a:cubicBezTo>
                    <a:cubicBezTo>
                      <a:pt x="528" y="13"/>
                      <a:pt x="526" y="13"/>
                      <a:pt x="525" y="12"/>
                    </a:cubicBezTo>
                    <a:cubicBezTo>
                      <a:pt x="524" y="12"/>
                      <a:pt x="522" y="12"/>
                      <a:pt x="520" y="12"/>
                    </a:cubicBezTo>
                    <a:cubicBezTo>
                      <a:pt x="522" y="13"/>
                      <a:pt x="521" y="13"/>
                      <a:pt x="522" y="13"/>
                    </a:cubicBezTo>
                    <a:cubicBezTo>
                      <a:pt x="519" y="13"/>
                      <a:pt x="519" y="13"/>
                      <a:pt x="518" y="12"/>
                    </a:cubicBezTo>
                    <a:cubicBezTo>
                      <a:pt x="515" y="12"/>
                      <a:pt x="513" y="11"/>
                      <a:pt x="510" y="11"/>
                    </a:cubicBezTo>
                    <a:cubicBezTo>
                      <a:pt x="507" y="10"/>
                      <a:pt x="504" y="9"/>
                      <a:pt x="499" y="7"/>
                    </a:cubicBezTo>
                    <a:cubicBezTo>
                      <a:pt x="497" y="8"/>
                      <a:pt x="493" y="7"/>
                      <a:pt x="489" y="6"/>
                    </a:cubicBezTo>
                    <a:cubicBezTo>
                      <a:pt x="485" y="5"/>
                      <a:pt x="480" y="5"/>
                      <a:pt x="477" y="5"/>
                    </a:cubicBezTo>
                    <a:cubicBezTo>
                      <a:pt x="476" y="6"/>
                      <a:pt x="480" y="5"/>
                      <a:pt x="482" y="6"/>
                    </a:cubicBezTo>
                    <a:cubicBezTo>
                      <a:pt x="481" y="7"/>
                      <a:pt x="473" y="6"/>
                      <a:pt x="469" y="6"/>
                    </a:cubicBezTo>
                    <a:cubicBezTo>
                      <a:pt x="468" y="4"/>
                      <a:pt x="474" y="6"/>
                      <a:pt x="473" y="5"/>
                    </a:cubicBezTo>
                    <a:cubicBezTo>
                      <a:pt x="471" y="4"/>
                      <a:pt x="469" y="4"/>
                      <a:pt x="469" y="3"/>
                    </a:cubicBezTo>
                    <a:cubicBezTo>
                      <a:pt x="467" y="3"/>
                      <a:pt x="463" y="4"/>
                      <a:pt x="460" y="5"/>
                    </a:cubicBezTo>
                    <a:cubicBezTo>
                      <a:pt x="456" y="5"/>
                      <a:pt x="457" y="4"/>
                      <a:pt x="455" y="3"/>
                    </a:cubicBezTo>
                    <a:cubicBezTo>
                      <a:pt x="453" y="3"/>
                      <a:pt x="446" y="4"/>
                      <a:pt x="447" y="2"/>
                    </a:cubicBezTo>
                    <a:cubicBezTo>
                      <a:pt x="441" y="4"/>
                      <a:pt x="435" y="3"/>
                      <a:pt x="428" y="3"/>
                    </a:cubicBezTo>
                    <a:cubicBezTo>
                      <a:pt x="425" y="2"/>
                      <a:pt x="432" y="1"/>
                      <a:pt x="428" y="1"/>
                    </a:cubicBezTo>
                    <a:cubicBezTo>
                      <a:pt x="423" y="1"/>
                      <a:pt x="429" y="2"/>
                      <a:pt x="425" y="3"/>
                    </a:cubicBezTo>
                    <a:cubicBezTo>
                      <a:pt x="421" y="4"/>
                      <a:pt x="421" y="2"/>
                      <a:pt x="419" y="1"/>
                    </a:cubicBezTo>
                    <a:cubicBezTo>
                      <a:pt x="417" y="2"/>
                      <a:pt x="414" y="1"/>
                      <a:pt x="412" y="1"/>
                    </a:cubicBezTo>
                    <a:cubicBezTo>
                      <a:pt x="413" y="1"/>
                      <a:pt x="412" y="0"/>
                      <a:pt x="409" y="0"/>
                    </a:cubicBezTo>
                    <a:cubicBezTo>
                      <a:pt x="409" y="0"/>
                      <a:pt x="408" y="1"/>
                      <a:pt x="407" y="0"/>
                    </a:cubicBezTo>
                    <a:cubicBezTo>
                      <a:pt x="405" y="1"/>
                      <a:pt x="409" y="0"/>
                      <a:pt x="410" y="1"/>
                    </a:cubicBezTo>
                    <a:cubicBezTo>
                      <a:pt x="407" y="2"/>
                      <a:pt x="405" y="1"/>
                      <a:pt x="403" y="1"/>
                    </a:cubicBezTo>
                    <a:cubicBezTo>
                      <a:pt x="401" y="2"/>
                      <a:pt x="406" y="2"/>
                      <a:pt x="407" y="2"/>
                    </a:cubicBezTo>
                    <a:cubicBezTo>
                      <a:pt x="407" y="2"/>
                      <a:pt x="407" y="3"/>
                      <a:pt x="406" y="4"/>
                    </a:cubicBezTo>
                    <a:cubicBezTo>
                      <a:pt x="403" y="4"/>
                      <a:pt x="403" y="3"/>
                      <a:pt x="401" y="4"/>
                    </a:cubicBezTo>
                    <a:cubicBezTo>
                      <a:pt x="398" y="4"/>
                      <a:pt x="402" y="3"/>
                      <a:pt x="402" y="3"/>
                    </a:cubicBezTo>
                    <a:cubicBezTo>
                      <a:pt x="399" y="2"/>
                      <a:pt x="399" y="3"/>
                      <a:pt x="398" y="4"/>
                    </a:cubicBezTo>
                    <a:cubicBezTo>
                      <a:pt x="394" y="5"/>
                      <a:pt x="390" y="5"/>
                      <a:pt x="387" y="5"/>
                    </a:cubicBezTo>
                    <a:cubicBezTo>
                      <a:pt x="386" y="4"/>
                      <a:pt x="389" y="3"/>
                      <a:pt x="389" y="3"/>
                    </a:cubicBezTo>
                    <a:cubicBezTo>
                      <a:pt x="387" y="3"/>
                      <a:pt x="386" y="2"/>
                      <a:pt x="384" y="2"/>
                    </a:cubicBezTo>
                    <a:cubicBezTo>
                      <a:pt x="382" y="2"/>
                      <a:pt x="380" y="2"/>
                      <a:pt x="378" y="3"/>
                    </a:cubicBezTo>
                    <a:cubicBezTo>
                      <a:pt x="375" y="2"/>
                      <a:pt x="374" y="1"/>
                      <a:pt x="366" y="2"/>
                    </a:cubicBezTo>
                    <a:cubicBezTo>
                      <a:pt x="369" y="2"/>
                      <a:pt x="371" y="2"/>
                      <a:pt x="371" y="3"/>
                    </a:cubicBezTo>
                    <a:cubicBezTo>
                      <a:pt x="369" y="4"/>
                      <a:pt x="366" y="4"/>
                      <a:pt x="364" y="4"/>
                    </a:cubicBezTo>
                    <a:cubicBezTo>
                      <a:pt x="362" y="4"/>
                      <a:pt x="365" y="4"/>
                      <a:pt x="362" y="5"/>
                    </a:cubicBezTo>
                    <a:cubicBezTo>
                      <a:pt x="365" y="5"/>
                      <a:pt x="371" y="5"/>
                      <a:pt x="372" y="4"/>
                    </a:cubicBezTo>
                    <a:cubicBezTo>
                      <a:pt x="373" y="4"/>
                      <a:pt x="373" y="5"/>
                      <a:pt x="371" y="6"/>
                    </a:cubicBezTo>
                    <a:cubicBezTo>
                      <a:pt x="368" y="6"/>
                      <a:pt x="369" y="5"/>
                      <a:pt x="366" y="7"/>
                    </a:cubicBezTo>
                    <a:cubicBezTo>
                      <a:pt x="362" y="7"/>
                      <a:pt x="368" y="6"/>
                      <a:pt x="364" y="6"/>
                    </a:cubicBezTo>
                    <a:cubicBezTo>
                      <a:pt x="365" y="7"/>
                      <a:pt x="360" y="8"/>
                      <a:pt x="357" y="7"/>
                    </a:cubicBezTo>
                    <a:cubicBezTo>
                      <a:pt x="355" y="9"/>
                      <a:pt x="358" y="8"/>
                      <a:pt x="360" y="8"/>
                    </a:cubicBezTo>
                    <a:cubicBezTo>
                      <a:pt x="359" y="9"/>
                      <a:pt x="357" y="9"/>
                      <a:pt x="356" y="9"/>
                    </a:cubicBezTo>
                    <a:cubicBezTo>
                      <a:pt x="355" y="9"/>
                      <a:pt x="350" y="9"/>
                      <a:pt x="352" y="8"/>
                    </a:cubicBezTo>
                    <a:cubicBezTo>
                      <a:pt x="350" y="8"/>
                      <a:pt x="345" y="11"/>
                      <a:pt x="346" y="9"/>
                    </a:cubicBezTo>
                    <a:cubicBezTo>
                      <a:pt x="345" y="9"/>
                      <a:pt x="344" y="10"/>
                      <a:pt x="343" y="11"/>
                    </a:cubicBezTo>
                    <a:cubicBezTo>
                      <a:pt x="341" y="11"/>
                      <a:pt x="340" y="12"/>
                      <a:pt x="338" y="12"/>
                    </a:cubicBezTo>
                    <a:cubicBezTo>
                      <a:pt x="337" y="12"/>
                      <a:pt x="339" y="11"/>
                      <a:pt x="340" y="10"/>
                    </a:cubicBezTo>
                    <a:cubicBezTo>
                      <a:pt x="336" y="11"/>
                      <a:pt x="329" y="12"/>
                      <a:pt x="328" y="13"/>
                    </a:cubicBezTo>
                    <a:cubicBezTo>
                      <a:pt x="326" y="14"/>
                      <a:pt x="321" y="15"/>
                      <a:pt x="324" y="13"/>
                    </a:cubicBezTo>
                    <a:cubicBezTo>
                      <a:pt x="323" y="13"/>
                      <a:pt x="323" y="14"/>
                      <a:pt x="322" y="14"/>
                    </a:cubicBezTo>
                    <a:cubicBezTo>
                      <a:pt x="321" y="14"/>
                      <a:pt x="320" y="15"/>
                      <a:pt x="319" y="15"/>
                    </a:cubicBezTo>
                    <a:cubicBezTo>
                      <a:pt x="317" y="16"/>
                      <a:pt x="315" y="17"/>
                      <a:pt x="314" y="17"/>
                    </a:cubicBezTo>
                    <a:cubicBezTo>
                      <a:pt x="310" y="19"/>
                      <a:pt x="307" y="21"/>
                      <a:pt x="307" y="23"/>
                    </a:cubicBezTo>
                    <a:cubicBezTo>
                      <a:pt x="305" y="23"/>
                      <a:pt x="303" y="23"/>
                      <a:pt x="301" y="24"/>
                    </a:cubicBezTo>
                    <a:cubicBezTo>
                      <a:pt x="298" y="25"/>
                      <a:pt x="304" y="22"/>
                      <a:pt x="299" y="23"/>
                    </a:cubicBezTo>
                    <a:cubicBezTo>
                      <a:pt x="301" y="22"/>
                      <a:pt x="302" y="21"/>
                      <a:pt x="303" y="21"/>
                    </a:cubicBezTo>
                    <a:cubicBezTo>
                      <a:pt x="304" y="21"/>
                      <a:pt x="304" y="21"/>
                      <a:pt x="305" y="21"/>
                    </a:cubicBezTo>
                    <a:cubicBezTo>
                      <a:pt x="309" y="19"/>
                      <a:pt x="310" y="18"/>
                      <a:pt x="307" y="18"/>
                    </a:cubicBezTo>
                    <a:cubicBezTo>
                      <a:pt x="306" y="18"/>
                      <a:pt x="307" y="18"/>
                      <a:pt x="308" y="18"/>
                    </a:cubicBezTo>
                    <a:cubicBezTo>
                      <a:pt x="305" y="20"/>
                      <a:pt x="303" y="21"/>
                      <a:pt x="301" y="21"/>
                    </a:cubicBezTo>
                    <a:cubicBezTo>
                      <a:pt x="300" y="21"/>
                      <a:pt x="300" y="21"/>
                      <a:pt x="301" y="20"/>
                    </a:cubicBezTo>
                    <a:cubicBezTo>
                      <a:pt x="302" y="20"/>
                      <a:pt x="303" y="19"/>
                      <a:pt x="304" y="19"/>
                    </a:cubicBezTo>
                    <a:cubicBezTo>
                      <a:pt x="302" y="19"/>
                      <a:pt x="301" y="19"/>
                      <a:pt x="300" y="20"/>
                    </a:cubicBezTo>
                    <a:cubicBezTo>
                      <a:pt x="299" y="20"/>
                      <a:pt x="298" y="21"/>
                      <a:pt x="297" y="20"/>
                    </a:cubicBezTo>
                    <a:cubicBezTo>
                      <a:pt x="296" y="23"/>
                      <a:pt x="287" y="24"/>
                      <a:pt x="281" y="25"/>
                    </a:cubicBezTo>
                    <a:cubicBezTo>
                      <a:pt x="280" y="26"/>
                      <a:pt x="279" y="27"/>
                      <a:pt x="279" y="28"/>
                    </a:cubicBezTo>
                    <a:cubicBezTo>
                      <a:pt x="279" y="28"/>
                      <a:pt x="280" y="28"/>
                      <a:pt x="283" y="27"/>
                    </a:cubicBezTo>
                    <a:cubicBezTo>
                      <a:pt x="281" y="27"/>
                      <a:pt x="285" y="26"/>
                      <a:pt x="287" y="25"/>
                    </a:cubicBezTo>
                    <a:cubicBezTo>
                      <a:pt x="288" y="26"/>
                      <a:pt x="286" y="26"/>
                      <a:pt x="285" y="26"/>
                    </a:cubicBezTo>
                    <a:cubicBezTo>
                      <a:pt x="287" y="27"/>
                      <a:pt x="294" y="24"/>
                      <a:pt x="298" y="23"/>
                    </a:cubicBezTo>
                    <a:cubicBezTo>
                      <a:pt x="295" y="24"/>
                      <a:pt x="292" y="26"/>
                      <a:pt x="288" y="27"/>
                    </a:cubicBezTo>
                    <a:cubicBezTo>
                      <a:pt x="286" y="28"/>
                      <a:pt x="284" y="28"/>
                      <a:pt x="282" y="29"/>
                    </a:cubicBezTo>
                    <a:cubicBezTo>
                      <a:pt x="280" y="30"/>
                      <a:pt x="278" y="31"/>
                      <a:pt x="276" y="31"/>
                    </a:cubicBezTo>
                    <a:cubicBezTo>
                      <a:pt x="272" y="33"/>
                      <a:pt x="268" y="35"/>
                      <a:pt x="264" y="36"/>
                    </a:cubicBezTo>
                    <a:cubicBezTo>
                      <a:pt x="263" y="37"/>
                      <a:pt x="262" y="37"/>
                      <a:pt x="261" y="37"/>
                    </a:cubicBezTo>
                    <a:cubicBezTo>
                      <a:pt x="260" y="38"/>
                      <a:pt x="259" y="38"/>
                      <a:pt x="258" y="39"/>
                    </a:cubicBezTo>
                    <a:cubicBezTo>
                      <a:pt x="256" y="40"/>
                      <a:pt x="254" y="41"/>
                      <a:pt x="253" y="42"/>
                    </a:cubicBezTo>
                    <a:cubicBezTo>
                      <a:pt x="252" y="42"/>
                      <a:pt x="253" y="41"/>
                      <a:pt x="254" y="40"/>
                    </a:cubicBezTo>
                    <a:cubicBezTo>
                      <a:pt x="252" y="41"/>
                      <a:pt x="250" y="41"/>
                      <a:pt x="248" y="43"/>
                    </a:cubicBezTo>
                    <a:cubicBezTo>
                      <a:pt x="246" y="42"/>
                      <a:pt x="245" y="44"/>
                      <a:pt x="242" y="45"/>
                    </a:cubicBezTo>
                    <a:cubicBezTo>
                      <a:pt x="239" y="46"/>
                      <a:pt x="246" y="42"/>
                      <a:pt x="242" y="43"/>
                    </a:cubicBezTo>
                    <a:cubicBezTo>
                      <a:pt x="240" y="46"/>
                      <a:pt x="238" y="46"/>
                      <a:pt x="233" y="48"/>
                    </a:cubicBezTo>
                    <a:cubicBezTo>
                      <a:pt x="231" y="50"/>
                      <a:pt x="228" y="53"/>
                      <a:pt x="224" y="53"/>
                    </a:cubicBezTo>
                    <a:cubicBezTo>
                      <a:pt x="223" y="54"/>
                      <a:pt x="222" y="55"/>
                      <a:pt x="221" y="56"/>
                    </a:cubicBezTo>
                    <a:cubicBezTo>
                      <a:pt x="219" y="56"/>
                      <a:pt x="218" y="57"/>
                      <a:pt x="217" y="58"/>
                    </a:cubicBezTo>
                    <a:cubicBezTo>
                      <a:pt x="213" y="59"/>
                      <a:pt x="207" y="62"/>
                      <a:pt x="202" y="66"/>
                    </a:cubicBezTo>
                    <a:cubicBezTo>
                      <a:pt x="196" y="69"/>
                      <a:pt x="189" y="74"/>
                      <a:pt x="183" y="77"/>
                    </a:cubicBezTo>
                    <a:cubicBezTo>
                      <a:pt x="183" y="78"/>
                      <a:pt x="181" y="81"/>
                      <a:pt x="179" y="80"/>
                    </a:cubicBezTo>
                    <a:cubicBezTo>
                      <a:pt x="176" y="83"/>
                      <a:pt x="177" y="83"/>
                      <a:pt x="178" y="83"/>
                    </a:cubicBezTo>
                    <a:cubicBezTo>
                      <a:pt x="177" y="84"/>
                      <a:pt x="176" y="85"/>
                      <a:pt x="175" y="85"/>
                    </a:cubicBezTo>
                    <a:cubicBezTo>
                      <a:pt x="175" y="84"/>
                      <a:pt x="174" y="84"/>
                      <a:pt x="176" y="82"/>
                    </a:cubicBezTo>
                    <a:cubicBezTo>
                      <a:pt x="172" y="84"/>
                      <a:pt x="176" y="84"/>
                      <a:pt x="171" y="86"/>
                    </a:cubicBezTo>
                    <a:cubicBezTo>
                      <a:pt x="171" y="88"/>
                      <a:pt x="169" y="89"/>
                      <a:pt x="165" y="92"/>
                    </a:cubicBezTo>
                    <a:cubicBezTo>
                      <a:pt x="164" y="92"/>
                      <a:pt x="165" y="91"/>
                      <a:pt x="167" y="89"/>
                    </a:cubicBezTo>
                    <a:cubicBezTo>
                      <a:pt x="166" y="89"/>
                      <a:pt x="165" y="90"/>
                      <a:pt x="164" y="91"/>
                    </a:cubicBezTo>
                    <a:cubicBezTo>
                      <a:pt x="163" y="92"/>
                      <a:pt x="163" y="92"/>
                      <a:pt x="162" y="93"/>
                    </a:cubicBezTo>
                    <a:cubicBezTo>
                      <a:pt x="160" y="95"/>
                      <a:pt x="158" y="96"/>
                      <a:pt x="156" y="98"/>
                    </a:cubicBezTo>
                    <a:cubicBezTo>
                      <a:pt x="153" y="101"/>
                      <a:pt x="149" y="104"/>
                      <a:pt x="148" y="107"/>
                    </a:cubicBezTo>
                    <a:cubicBezTo>
                      <a:pt x="145" y="110"/>
                      <a:pt x="145" y="110"/>
                      <a:pt x="143" y="111"/>
                    </a:cubicBezTo>
                    <a:cubicBezTo>
                      <a:pt x="141" y="112"/>
                      <a:pt x="144" y="109"/>
                      <a:pt x="141" y="110"/>
                    </a:cubicBezTo>
                    <a:cubicBezTo>
                      <a:pt x="139" y="113"/>
                      <a:pt x="140" y="113"/>
                      <a:pt x="141" y="113"/>
                    </a:cubicBezTo>
                    <a:cubicBezTo>
                      <a:pt x="138" y="115"/>
                      <a:pt x="139" y="115"/>
                      <a:pt x="136" y="118"/>
                    </a:cubicBezTo>
                    <a:cubicBezTo>
                      <a:pt x="134" y="119"/>
                      <a:pt x="137" y="114"/>
                      <a:pt x="140" y="111"/>
                    </a:cubicBezTo>
                    <a:cubicBezTo>
                      <a:pt x="138" y="112"/>
                      <a:pt x="139" y="111"/>
                      <a:pt x="140" y="111"/>
                    </a:cubicBezTo>
                    <a:cubicBezTo>
                      <a:pt x="137" y="112"/>
                      <a:pt x="134" y="114"/>
                      <a:pt x="131" y="116"/>
                    </a:cubicBezTo>
                    <a:cubicBezTo>
                      <a:pt x="131" y="117"/>
                      <a:pt x="130" y="117"/>
                      <a:pt x="129" y="118"/>
                    </a:cubicBezTo>
                    <a:cubicBezTo>
                      <a:pt x="128" y="119"/>
                      <a:pt x="128" y="120"/>
                      <a:pt x="127" y="120"/>
                    </a:cubicBezTo>
                    <a:cubicBezTo>
                      <a:pt x="126" y="122"/>
                      <a:pt x="124" y="124"/>
                      <a:pt x="123" y="126"/>
                    </a:cubicBezTo>
                    <a:cubicBezTo>
                      <a:pt x="121" y="128"/>
                      <a:pt x="125" y="122"/>
                      <a:pt x="122" y="124"/>
                    </a:cubicBezTo>
                    <a:cubicBezTo>
                      <a:pt x="121" y="126"/>
                      <a:pt x="119" y="128"/>
                      <a:pt x="117" y="130"/>
                    </a:cubicBezTo>
                    <a:cubicBezTo>
                      <a:pt x="116" y="131"/>
                      <a:pt x="115" y="132"/>
                      <a:pt x="114" y="133"/>
                    </a:cubicBezTo>
                    <a:cubicBezTo>
                      <a:pt x="112" y="134"/>
                      <a:pt x="111" y="135"/>
                      <a:pt x="110" y="136"/>
                    </a:cubicBezTo>
                    <a:cubicBezTo>
                      <a:pt x="110" y="138"/>
                      <a:pt x="110" y="137"/>
                      <a:pt x="109" y="139"/>
                    </a:cubicBezTo>
                    <a:cubicBezTo>
                      <a:pt x="109" y="139"/>
                      <a:pt x="110" y="138"/>
                      <a:pt x="108" y="139"/>
                    </a:cubicBezTo>
                    <a:cubicBezTo>
                      <a:pt x="106" y="141"/>
                      <a:pt x="108" y="140"/>
                      <a:pt x="106" y="142"/>
                    </a:cubicBezTo>
                    <a:cubicBezTo>
                      <a:pt x="106" y="142"/>
                      <a:pt x="107" y="141"/>
                      <a:pt x="106" y="141"/>
                    </a:cubicBezTo>
                    <a:cubicBezTo>
                      <a:pt x="103" y="143"/>
                      <a:pt x="101" y="146"/>
                      <a:pt x="102" y="147"/>
                    </a:cubicBezTo>
                    <a:cubicBezTo>
                      <a:pt x="101" y="147"/>
                      <a:pt x="101" y="148"/>
                      <a:pt x="100" y="149"/>
                    </a:cubicBezTo>
                    <a:cubicBezTo>
                      <a:pt x="99" y="149"/>
                      <a:pt x="100" y="147"/>
                      <a:pt x="101" y="147"/>
                    </a:cubicBezTo>
                    <a:cubicBezTo>
                      <a:pt x="100" y="147"/>
                      <a:pt x="99" y="148"/>
                      <a:pt x="98" y="149"/>
                    </a:cubicBezTo>
                    <a:cubicBezTo>
                      <a:pt x="98" y="150"/>
                      <a:pt x="97" y="150"/>
                      <a:pt x="96" y="151"/>
                    </a:cubicBezTo>
                    <a:cubicBezTo>
                      <a:pt x="95" y="153"/>
                      <a:pt x="93" y="155"/>
                      <a:pt x="91" y="156"/>
                    </a:cubicBezTo>
                    <a:cubicBezTo>
                      <a:pt x="88" y="160"/>
                      <a:pt x="86" y="163"/>
                      <a:pt x="84" y="166"/>
                    </a:cubicBezTo>
                    <a:cubicBezTo>
                      <a:pt x="79" y="171"/>
                      <a:pt x="81" y="171"/>
                      <a:pt x="78" y="173"/>
                    </a:cubicBezTo>
                    <a:cubicBezTo>
                      <a:pt x="77" y="178"/>
                      <a:pt x="75" y="180"/>
                      <a:pt x="72" y="185"/>
                    </a:cubicBezTo>
                    <a:cubicBezTo>
                      <a:pt x="74" y="184"/>
                      <a:pt x="75" y="182"/>
                      <a:pt x="76" y="181"/>
                    </a:cubicBezTo>
                    <a:cubicBezTo>
                      <a:pt x="76" y="182"/>
                      <a:pt x="75" y="183"/>
                      <a:pt x="74" y="184"/>
                    </a:cubicBezTo>
                    <a:cubicBezTo>
                      <a:pt x="73" y="185"/>
                      <a:pt x="73" y="186"/>
                      <a:pt x="72" y="187"/>
                    </a:cubicBezTo>
                    <a:cubicBezTo>
                      <a:pt x="71" y="188"/>
                      <a:pt x="72" y="186"/>
                      <a:pt x="72" y="185"/>
                    </a:cubicBezTo>
                    <a:cubicBezTo>
                      <a:pt x="69" y="190"/>
                      <a:pt x="66" y="193"/>
                      <a:pt x="63" y="198"/>
                    </a:cubicBezTo>
                    <a:cubicBezTo>
                      <a:pt x="62" y="198"/>
                      <a:pt x="63" y="197"/>
                      <a:pt x="63" y="196"/>
                    </a:cubicBezTo>
                    <a:cubicBezTo>
                      <a:pt x="62" y="198"/>
                      <a:pt x="60" y="200"/>
                      <a:pt x="59" y="202"/>
                    </a:cubicBezTo>
                    <a:cubicBezTo>
                      <a:pt x="59" y="204"/>
                      <a:pt x="57" y="208"/>
                      <a:pt x="53" y="213"/>
                    </a:cubicBezTo>
                    <a:cubicBezTo>
                      <a:pt x="52" y="215"/>
                      <a:pt x="50" y="217"/>
                      <a:pt x="49" y="220"/>
                    </a:cubicBezTo>
                    <a:cubicBezTo>
                      <a:pt x="47" y="222"/>
                      <a:pt x="46" y="224"/>
                      <a:pt x="46" y="226"/>
                    </a:cubicBezTo>
                    <a:cubicBezTo>
                      <a:pt x="49" y="220"/>
                      <a:pt x="49" y="220"/>
                      <a:pt x="49" y="220"/>
                    </a:cubicBezTo>
                    <a:cubicBezTo>
                      <a:pt x="51" y="218"/>
                      <a:pt x="52" y="216"/>
                      <a:pt x="53" y="214"/>
                    </a:cubicBezTo>
                    <a:cubicBezTo>
                      <a:pt x="56" y="210"/>
                      <a:pt x="58" y="206"/>
                      <a:pt x="61" y="202"/>
                    </a:cubicBezTo>
                    <a:cubicBezTo>
                      <a:pt x="60" y="205"/>
                      <a:pt x="58" y="208"/>
                      <a:pt x="56" y="210"/>
                    </a:cubicBezTo>
                    <a:cubicBezTo>
                      <a:pt x="56" y="212"/>
                      <a:pt x="58" y="207"/>
                      <a:pt x="60" y="206"/>
                    </a:cubicBezTo>
                    <a:cubicBezTo>
                      <a:pt x="59" y="208"/>
                      <a:pt x="59" y="209"/>
                      <a:pt x="58" y="211"/>
                    </a:cubicBezTo>
                    <a:cubicBezTo>
                      <a:pt x="57" y="212"/>
                      <a:pt x="57" y="211"/>
                      <a:pt x="56" y="212"/>
                    </a:cubicBezTo>
                    <a:cubicBezTo>
                      <a:pt x="54" y="216"/>
                      <a:pt x="54" y="217"/>
                      <a:pt x="53" y="219"/>
                    </a:cubicBezTo>
                    <a:cubicBezTo>
                      <a:pt x="53" y="221"/>
                      <a:pt x="52" y="223"/>
                      <a:pt x="50" y="227"/>
                    </a:cubicBezTo>
                    <a:cubicBezTo>
                      <a:pt x="49" y="227"/>
                      <a:pt x="50" y="225"/>
                      <a:pt x="50" y="224"/>
                    </a:cubicBezTo>
                    <a:cubicBezTo>
                      <a:pt x="51" y="223"/>
                      <a:pt x="51" y="222"/>
                      <a:pt x="51" y="221"/>
                    </a:cubicBezTo>
                    <a:cubicBezTo>
                      <a:pt x="52" y="220"/>
                      <a:pt x="52" y="220"/>
                      <a:pt x="52" y="219"/>
                    </a:cubicBezTo>
                    <a:cubicBezTo>
                      <a:pt x="52" y="219"/>
                      <a:pt x="50" y="220"/>
                      <a:pt x="51" y="219"/>
                    </a:cubicBezTo>
                    <a:cubicBezTo>
                      <a:pt x="50" y="220"/>
                      <a:pt x="50" y="226"/>
                      <a:pt x="46" y="231"/>
                    </a:cubicBezTo>
                    <a:cubicBezTo>
                      <a:pt x="45" y="232"/>
                      <a:pt x="45" y="231"/>
                      <a:pt x="46" y="229"/>
                    </a:cubicBezTo>
                    <a:cubicBezTo>
                      <a:pt x="44" y="231"/>
                      <a:pt x="44" y="235"/>
                      <a:pt x="41" y="240"/>
                    </a:cubicBezTo>
                    <a:cubicBezTo>
                      <a:pt x="39" y="242"/>
                      <a:pt x="41" y="237"/>
                      <a:pt x="39" y="240"/>
                    </a:cubicBezTo>
                    <a:cubicBezTo>
                      <a:pt x="39" y="241"/>
                      <a:pt x="39" y="241"/>
                      <a:pt x="40" y="240"/>
                    </a:cubicBezTo>
                    <a:cubicBezTo>
                      <a:pt x="40" y="241"/>
                      <a:pt x="38" y="244"/>
                      <a:pt x="39" y="244"/>
                    </a:cubicBezTo>
                    <a:cubicBezTo>
                      <a:pt x="38" y="245"/>
                      <a:pt x="36" y="250"/>
                      <a:pt x="37" y="250"/>
                    </a:cubicBezTo>
                    <a:cubicBezTo>
                      <a:pt x="36" y="251"/>
                      <a:pt x="36" y="254"/>
                      <a:pt x="35" y="255"/>
                    </a:cubicBezTo>
                    <a:cubicBezTo>
                      <a:pt x="34" y="255"/>
                      <a:pt x="36" y="249"/>
                      <a:pt x="34" y="250"/>
                    </a:cubicBezTo>
                    <a:cubicBezTo>
                      <a:pt x="34" y="252"/>
                      <a:pt x="33" y="255"/>
                      <a:pt x="32" y="257"/>
                    </a:cubicBezTo>
                    <a:cubicBezTo>
                      <a:pt x="31" y="259"/>
                      <a:pt x="31" y="257"/>
                      <a:pt x="29" y="259"/>
                    </a:cubicBezTo>
                    <a:cubicBezTo>
                      <a:pt x="28" y="264"/>
                      <a:pt x="26" y="269"/>
                      <a:pt x="24" y="273"/>
                    </a:cubicBezTo>
                    <a:cubicBezTo>
                      <a:pt x="22" y="275"/>
                      <a:pt x="25" y="270"/>
                      <a:pt x="24" y="269"/>
                    </a:cubicBezTo>
                    <a:cubicBezTo>
                      <a:pt x="21" y="274"/>
                      <a:pt x="23" y="277"/>
                      <a:pt x="20" y="282"/>
                    </a:cubicBezTo>
                    <a:cubicBezTo>
                      <a:pt x="19" y="284"/>
                      <a:pt x="20" y="286"/>
                      <a:pt x="19" y="288"/>
                    </a:cubicBezTo>
                    <a:cubicBezTo>
                      <a:pt x="18" y="290"/>
                      <a:pt x="20" y="285"/>
                      <a:pt x="21" y="285"/>
                    </a:cubicBezTo>
                    <a:cubicBezTo>
                      <a:pt x="20" y="286"/>
                      <a:pt x="20" y="287"/>
                      <a:pt x="20" y="288"/>
                    </a:cubicBezTo>
                    <a:cubicBezTo>
                      <a:pt x="19" y="290"/>
                      <a:pt x="18" y="292"/>
                      <a:pt x="17" y="294"/>
                    </a:cubicBezTo>
                    <a:cubicBezTo>
                      <a:pt x="17" y="296"/>
                      <a:pt x="16" y="297"/>
                      <a:pt x="16" y="298"/>
                    </a:cubicBezTo>
                    <a:cubicBezTo>
                      <a:pt x="16" y="299"/>
                      <a:pt x="15" y="300"/>
                      <a:pt x="14" y="301"/>
                    </a:cubicBezTo>
                    <a:cubicBezTo>
                      <a:pt x="14" y="301"/>
                      <a:pt x="14" y="299"/>
                      <a:pt x="15" y="297"/>
                    </a:cubicBezTo>
                    <a:cubicBezTo>
                      <a:pt x="15" y="296"/>
                      <a:pt x="16" y="293"/>
                      <a:pt x="17" y="292"/>
                    </a:cubicBezTo>
                    <a:cubicBezTo>
                      <a:pt x="18" y="290"/>
                      <a:pt x="18" y="288"/>
                      <a:pt x="19" y="286"/>
                    </a:cubicBezTo>
                    <a:cubicBezTo>
                      <a:pt x="18" y="288"/>
                      <a:pt x="14" y="294"/>
                      <a:pt x="14" y="298"/>
                    </a:cubicBezTo>
                    <a:cubicBezTo>
                      <a:pt x="13" y="301"/>
                      <a:pt x="13" y="297"/>
                      <a:pt x="12" y="300"/>
                    </a:cubicBezTo>
                    <a:cubicBezTo>
                      <a:pt x="12" y="302"/>
                      <a:pt x="11" y="305"/>
                      <a:pt x="10" y="309"/>
                    </a:cubicBezTo>
                    <a:cubicBezTo>
                      <a:pt x="10" y="311"/>
                      <a:pt x="9" y="313"/>
                      <a:pt x="9" y="315"/>
                    </a:cubicBezTo>
                    <a:cubicBezTo>
                      <a:pt x="8" y="316"/>
                      <a:pt x="8" y="317"/>
                      <a:pt x="8" y="318"/>
                    </a:cubicBezTo>
                    <a:cubicBezTo>
                      <a:pt x="7" y="319"/>
                      <a:pt x="7" y="320"/>
                      <a:pt x="7" y="321"/>
                    </a:cubicBezTo>
                    <a:cubicBezTo>
                      <a:pt x="6" y="322"/>
                      <a:pt x="7" y="318"/>
                      <a:pt x="7" y="317"/>
                    </a:cubicBezTo>
                    <a:cubicBezTo>
                      <a:pt x="6" y="320"/>
                      <a:pt x="6" y="318"/>
                      <a:pt x="4" y="321"/>
                    </a:cubicBezTo>
                    <a:cubicBezTo>
                      <a:pt x="4" y="326"/>
                      <a:pt x="2" y="330"/>
                      <a:pt x="2" y="335"/>
                    </a:cubicBezTo>
                    <a:cubicBezTo>
                      <a:pt x="0" y="337"/>
                      <a:pt x="0" y="339"/>
                      <a:pt x="0" y="341"/>
                    </a:cubicBezTo>
                    <a:cubicBezTo>
                      <a:pt x="0" y="343"/>
                      <a:pt x="0" y="345"/>
                      <a:pt x="0" y="350"/>
                    </a:cubicBezTo>
                    <a:cubicBezTo>
                      <a:pt x="1" y="346"/>
                      <a:pt x="1" y="343"/>
                      <a:pt x="2" y="339"/>
                    </a:cubicBezTo>
                    <a:cubicBezTo>
                      <a:pt x="2" y="337"/>
                      <a:pt x="2" y="338"/>
                      <a:pt x="1" y="339"/>
                    </a:cubicBezTo>
                    <a:cubicBezTo>
                      <a:pt x="2" y="337"/>
                      <a:pt x="2" y="334"/>
                      <a:pt x="3" y="332"/>
                    </a:cubicBezTo>
                    <a:cubicBezTo>
                      <a:pt x="4" y="331"/>
                      <a:pt x="3" y="335"/>
                      <a:pt x="3" y="336"/>
                    </a:cubicBezTo>
                    <a:cubicBezTo>
                      <a:pt x="4" y="335"/>
                      <a:pt x="8" y="328"/>
                      <a:pt x="7" y="323"/>
                    </a:cubicBezTo>
                    <a:cubicBezTo>
                      <a:pt x="8" y="322"/>
                      <a:pt x="9" y="320"/>
                      <a:pt x="10" y="316"/>
                    </a:cubicBezTo>
                    <a:cubicBezTo>
                      <a:pt x="11" y="313"/>
                      <a:pt x="12" y="310"/>
                      <a:pt x="13" y="307"/>
                    </a:cubicBezTo>
                    <a:cubicBezTo>
                      <a:pt x="14" y="305"/>
                      <a:pt x="14" y="307"/>
                      <a:pt x="14" y="303"/>
                    </a:cubicBezTo>
                    <a:cubicBezTo>
                      <a:pt x="15" y="301"/>
                      <a:pt x="16" y="299"/>
                      <a:pt x="17" y="297"/>
                    </a:cubicBezTo>
                    <a:cubicBezTo>
                      <a:pt x="18" y="295"/>
                      <a:pt x="19" y="294"/>
                      <a:pt x="20" y="292"/>
                    </a:cubicBezTo>
                    <a:cubicBezTo>
                      <a:pt x="21" y="288"/>
                      <a:pt x="23" y="284"/>
                      <a:pt x="24" y="279"/>
                    </a:cubicBezTo>
                    <a:cubicBezTo>
                      <a:pt x="25" y="280"/>
                      <a:pt x="28" y="271"/>
                      <a:pt x="28" y="274"/>
                    </a:cubicBezTo>
                    <a:cubicBezTo>
                      <a:pt x="28" y="273"/>
                      <a:pt x="29" y="270"/>
                      <a:pt x="30" y="267"/>
                    </a:cubicBezTo>
                    <a:cubicBezTo>
                      <a:pt x="30" y="268"/>
                      <a:pt x="29" y="269"/>
                      <a:pt x="28" y="270"/>
                    </a:cubicBezTo>
                    <a:cubicBezTo>
                      <a:pt x="29" y="269"/>
                      <a:pt x="29" y="267"/>
                      <a:pt x="30" y="266"/>
                    </a:cubicBezTo>
                    <a:cubicBezTo>
                      <a:pt x="30" y="265"/>
                      <a:pt x="31" y="265"/>
                      <a:pt x="30" y="267"/>
                    </a:cubicBezTo>
                    <a:cubicBezTo>
                      <a:pt x="32" y="265"/>
                      <a:pt x="32" y="263"/>
                      <a:pt x="34" y="261"/>
                    </a:cubicBezTo>
                    <a:cubicBezTo>
                      <a:pt x="34" y="260"/>
                      <a:pt x="34" y="260"/>
                      <a:pt x="34" y="259"/>
                    </a:cubicBezTo>
                    <a:cubicBezTo>
                      <a:pt x="35" y="258"/>
                      <a:pt x="36" y="257"/>
                      <a:pt x="36" y="254"/>
                    </a:cubicBezTo>
                    <a:cubicBezTo>
                      <a:pt x="37" y="253"/>
                      <a:pt x="38" y="252"/>
                      <a:pt x="39" y="251"/>
                    </a:cubicBezTo>
                    <a:cubicBezTo>
                      <a:pt x="40" y="249"/>
                      <a:pt x="38" y="255"/>
                      <a:pt x="40" y="252"/>
                    </a:cubicBezTo>
                    <a:cubicBezTo>
                      <a:pt x="40" y="250"/>
                      <a:pt x="41" y="246"/>
                      <a:pt x="44" y="242"/>
                    </a:cubicBezTo>
                    <a:cubicBezTo>
                      <a:pt x="46" y="238"/>
                      <a:pt x="48" y="234"/>
                      <a:pt x="49" y="233"/>
                    </a:cubicBezTo>
                    <a:cubicBezTo>
                      <a:pt x="51" y="231"/>
                      <a:pt x="49" y="232"/>
                      <a:pt x="50" y="230"/>
                    </a:cubicBezTo>
                    <a:cubicBezTo>
                      <a:pt x="50" y="229"/>
                      <a:pt x="51" y="229"/>
                      <a:pt x="51" y="228"/>
                    </a:cubicBezTo>
                    <a:cubicBezTo>
                      <a:pt x="53" y="225"/>
                      <a:pt x="53" y="227"/>
                      <a:pt x="54" y="225"/>
                    </a:cubicBezTo>
                    <a:cubicBezTo>
                      <a:pt x="55" y="224"/>
                      <a:pt x="55" y="224"/>
                      <a:pt x="55" y="223"/>
                    </a:cubicBezTo>
                    <a:cubicBezTo>
                      <a:pt x="56" y="222"/>
                      <a:pt x="56" y="221"/>
                      <a:pt x="56" y="220"/>
                    </a:cubicBezTo>
                    <a:cubicBezTo>
                      <a:pt x="57" y="219"/>
                      <a:pt x="58" y="217"/>
                      <a:pt x="60" y="215"/>
                    </a:cubicBezTo>
                    <a:cubicBezTo>
                      <a:pt x="62" y="212"/>
                      <a:pt x="65" y="208"/>
                      <a:pt x="67" y="205"/>
                    </a:cubicBezTo>
                    <a:cubicBezTo>
                      <a:pt x="67" y="203"/>
                      <a:pt x="69" y="201"/>
                      <a:pt x="69" y="199"/>
                    </a:cubicBezTo>
                    <a:cubicBezTo>
                      <a:pt x="66" y="202"/>
                      <a:pt x="68" y="202"/>
                      <a:pt x="65" y="206"/>
                    </a:cubicBezTo>
                    <a:cubicBezTo>
                      <a:pt x="66" y="203"/>
                      <a:pt x="66" y="204"/>
                      <a:pt x="64" y="205"/>
                    </a:cubicBezTo>
                    <a:cubicBezTo>
                      <a:pt x="65" y="200"/>
                      <a:pt x="69" y="196"/>
                      <a:pt x="70" y="196"/>
                    </a:cubicBezTo>
                    <a:cubicBezTo>
                      <a:pt x="70" y="198"/>
                      <a:pt x="67" y="199"/>
                      <a:pt x="67" y="201"/>
                    </a:cubicBezTo>
                    <a:cubicBezTo>
                      <a:pt x="69" y="198"/>
                      <a:pt x="71" y="198"/>
                      <a:pt x="70" y="201"/>
                    </a:cubicBezTo>
                    <a:cubicBezTo>
                      <a:pt x="73" y="196"/>
                      <a:pt x="76" y="193"/>
                      <a:pt x="79" y="188"/>
                    </a:cubicBezTo>
                    <a:cubicBezTo>
                      <a:pt x="79" y="190"/>
                      <a:pt x="79" y="189"/>
                      <a:pt x="82" y="187"/>
                    </a:cubicBezTo>
                    <a:cubicBezTo>
                      <a:pt x="80" y="189"/>
                      <a:pt x="79" y="191"/>
                      <a:pt x="76" y="193"/>
                    </a:cubicBezTo>
                    <a:cubicBezTo>
                      <a:pt x="76" y="194"/>
                      <a:pt x="78" y="192"/>
                      <a:pt x="77" y="194"/>
                    </a:cubicBezTo>
                    <a:cubicBezTo>
                      <a:pt x="79" y="191"/>
                      <a:pt x="81" y="189"/>
                      <a:pt x="83" y="186"/>
                    </a:cubicBezTo>
                    <a:cubicBezTo>
                      <a:pt x="84" y="184"/>
                      <a:pt x="81" y="186"/>
                      <a:pt x="80" y="188"/>
                    </a:cubicBezTo>
                    <a:cubicBezTo>
                      <a:pt x="82" y="184"/>
                      <a:pt x="85" y="181"/>
                      <a:pt x="87" y="176"/>
                    </a:cubicBezTo>
                    <a:cubicBezTo>
                      <a:pt x="87" y="175"/>
                      <a:pt x="86" y="176"/>
                      <a:pt x="86" y="175"/>
                    </a:cubicBezTo>
                    <a:cubicBezTo>
                      <a:pt x="89" y="171"/>
                      <a:pt x="87" y="176"/>
                      <a:pt x="90" y="173"/>
                    </a:cubicBezTo>
                    <a:cubicBezTo>
                      <a:pt x="91" y="172"/>
                      <a:pt x="89" y="174"/>
                      <a:pt x="89" y="175"/>
                    </a:cubicBezTo>
                    <a:cubicBezTo>
                      <a:pt x="90" y="174"/>
                      <a:pt x="91" y="173"/>
                      <a:pt x="92" y="172"/>
                    </a:cubicBezTo>
                    <a:cubicBezTo>
                      <a:pt x="93" y="171"/>
                      <a:pt x="95" y="169"/>
                      <a:pt x="96" y="168"/>
                    </a:cubicBezTo>
                    <a:cubicBezTo>
                      <a:pt x="98" y="165"/>
                      <a:pt x="101" y="162"/>
                      <a:pt x="104" y="160"/>
                    </a:cubicBezTo>
                    <a:cubicBezTo>
                      <a:pt x="104" y="159"/>
                      <a:pt x="105" y="157"/>
                      <a:pt x="106" y="156"/>
                    </a:cubicBezTo>
                    <a:cubicBezTo>
                      <a:pt x="107" y="155"/>
                      <a:pt x="108" y="154"/>
                      <a:pt x="110" y="152"/>
                    </a:cubicBezTo>
                    <a:cubicBezTo>
                      <a:pt x="112" y="150"/>
                      <a:pt x="114" y="148"/>
                      <a:pt x="116" y="145"/>
                    </a:cubicBezTo>
                    <a:cubicBezTo>
                      <a:pt x="119" y="145"/>
                      <a:pt x="114" y="150"/>
                      <a:pt x="114" y="151"/>
                    </a:cubicBezTo>
                    <a:cubicBezTo>
                      <a:pt x="118" y="148"/>
                      <a:pt x="118" y="145"/>
                      <a:pt x="120" y="146"/>
                    </a:cubicBezTo>
                    <a:cubicBezTo>
                      <a:pt x="120" y="144"/>
                      <a:pt x="120" y="144"/>
                      <a:pt x="118" y="144"/>
                    </a:cubicBezTo>
                    <a:cubicBezTo>
                      <a:pt x="119" y="143"/>
                      <a:pt x="120" y="142"/>
                      <a:pt x="121" y="141"/>
                    </a:cubicBezTo>
                    <a:cubicBezTo>
                      <a:pt x="122" y="140"/>
                      <a:pt x="123" y="139"/>
                      <a:pt x="124" y="138"/>
                    </a:cubicBezTo>
                    <a:cubicBezTo>
                      <a:pt x="126" y="136"/>
                      <a:pt x="128" y="134"/>
                      <a:pt x="131" y="132"/>
                    </a:cubicBezTo>
                    <a:cubicBezTo>
                      <a:pt x="131" y="131"/>
                      <a:pt x="132" y="129"/>
                      <a:pt x="133" y="128"/>
                    </a:cubicBezTo>
                    <a:cubicBezTo>
                      <a:pt x="134" y="127"/>
                      <a:pt x="135" y="126"/>
                      <a:pt x="136" y="126"/>
                    </a:cubicBezTo>
                    <a:cubicBezTo>
                      <a:pt x="137" y="125"/>
                      <a:pt x="137" y="124"/>
                      <a:pt x="138" y="124"/>
                    </a:cubicBezTo>
                    <a:cubicBezTo>
                      <a:pt x="139" y="123"/>
                      <a:pt x="138" y="125"/>
                      <a:pt x="138" y="125"/>
                    </a:cubicBezTo>
                    <a:cubicBezTo>
                      <a:pt x="137" y="126"/>
                      <a:pt x="135" y="127"/>
                      <a:pt x="134" y="128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34" y="129"/>
                      <a:pt x="133" y="130"/>
                      <a:pt x="133" y="130"/>
                    </a:cubicBezTo>
                    <a:cubicBezTo>
                      <a:pt x="136" y="129"/>
                      <a:pt x="137" y="125"/>
                      <a:pt x="140" y="125"/>
                    </a:cubicBezTo>
                    <a:cubicBezTo>
                      <a:pt x="139" y="126"/>
                      <a:pt x="139" y="126"/>
                      <a:pt x="138" y="127"/>
                    </a:cubicBezTo>
                    <a:cubicBezTo>
                      <a:pt x="137" y="127"/>
                      <a:pt x="137" y="128"/>
                      <a:pt x="136" y="129"/>
                    </a:cubicBezTo>
                    <a:cubicBezTo>
                      <a:pt x="136" y="130"/>
                      <a:pt x="137" y="129"/>
                      <a:pt x="138" y="128"/>
                    </a:cubicBezTo>
                    <a:cubicBezTo>
                      <a:pt x="139" y="127"/>
                      <a:pt x="140" y="126"/>
                      <a:pt x="141" y="125"/>
                    </a:cubicBezTo>
                    <a:cubicBezTo>
                      <a:pt x="138" y="130"/>
                      <a:pt x="146" y="121"/>
                      <a:pt x="150" y="119"/>
                    </a:cubicBezTo>
                    <a:cubicBezTo>
                      <a:pt x="149" y="119"/>
                      <a:pt x="149" y="117"/>
                      <a:pt x="152" y="115"/>
                    </a:cubicBezTo>
                    <a:cubicBezTo>
                      <a:pt x="151" y="117"/>
                      <a:pt x="154" y="114"/>
                      <a:pt x="155" y="115"/>
                    </a:cubicBezTo>
                    <a:cubicBezTo>
                      <a:pt x="155" y="114"/>
                      <a:pt x="156" y="114"/>
                      <a:pt x="156" y="113"/>
                    </a:cubicBezTo>
                    <a:cubicBezTo>
                      <a:pt x="155" y="113"/>
                      <a:pt x="159" y="110"/>
                      <a:pt x="159" y="108"/>
                    </a:cubicBezTo>
                    <a:cubicBezTo>
                      <a:pt x="161" y="107"/>
                      <a:pt x="167" y="104"/>
                      <a:pt x="170" y="100"/>
                    </a:cubicBezTo>
                    <a:cubicBezTo>
                      <a:pt x="172" y="99"/>
                      <a:pt x="171" y="101"/>
                      <a:pt x="171" y="102"/>
                    </a:cubicBezTo>
                    <a:cubicBezTo>
                      <a:pt x="175" y="99"/>
                      <a:pt x="178" y="97"/>
                      <a:pt x="180" y="96"/>
                    </a:cubicBezTo>
                    <a:cubicBezTo>
                      <a:pt x="181" y="95"/>
                      <a:pt x="182" y="94"/>
                      <a:pt x="183" y="94"/>
                    </a:cubicBezTo>
                    <a:cubicBezTo>
                      <a:pt x="180" y="95"/>
                      <a:pt x="180" y="95"/>
                      <a:pt x="180" y="95"/>
                    </a:cubicBezTo>
                    <a:cubicBezTo>
                      <a:pt x="178" y="98"/>
                      <a:pt x="175" y="98"/>
                      <a:pt x="172" y="100"/>
                    </a:cubicBezTo>
                    <a:cubicBezTo>
                      <a:pt x="175" y="97"/>
                      <a:pt x="179" y="96"/>
                      <a:pt x="181" y="93"/>
                    </a:cubicBezTo>
                    <a:cubicBezTo>
                      <a:pt x="182" y="94"/>
                      <a:pt x="184" y="93"/>
                      <a:pt x="186" y="91"/>
                    </a:cubicBezTo>
                    <a:cubicBezTo>
                      <a:pt x="188" y="90"/>
                      <a:pt x="189" y="89"/>
                      <a:pt x="190" y="88"/>
                    </a:cubicBezTo>
                    <a:cubicBezTo>
                      <a:pt x="192" y="88"/>
                      <a:pt x="193" y="87"/>
                      <a:pt x="195" y="86"/>
                    </a:cubicBezTo>
                    <a:cubicBezTo>
                      <a:pt x="193" y="87"/>
                      <a:pt x="191" y="89"/>
                      <a:pt x="189" y="90"/>
                    </a:cubicBezTo>
                    <a:cubicBezTo>
                      <a:pt x="189" y="91"/>
                      <a:pt x="194" y="87"/>
                      <a:pt x="196" y="86"/>
                    </a:cubicBezTo>
                    <a:cubicBezTo>
                      <a:pt x="197" y="85"/>
                      <a:pt x="196" y="84"/>
                      <a:pt x="197" y="83"/>
                    </a:cubicBezTo>
                    <a:cubicBezTo>
                      <a:pt x="200" y="80"/>
                      <a:pt x="199" y="83"/>
                      <a:pt x="201" y="82"/>
                    </a:cubicBezTo>
                    <a:cubicBezTo>
                      <a:pt x="202" y="81"/>
                      <a:pt x="203" y="81"/>
                      <a:pt x="204" y="81"/>
                    </a:cubicBezTo>
                    <a:cubicBezTo>
                      <a:pt x="203" y="80"/>
                      <a:pt x="204" y="79"/>
                      <a:pt x="205" y="78"/>
                    </a:cubicBezTo>
                    <a:cubicBezTo>
                      <a:pt x="207" y="78"/>
                      <a:pt x="208" y="77"/>
                      <a:pt x="210" y="76"/>
                    </a:cubicBezTo>
                    <a:cubicBezTo>
                      <a:pt x="208" y="76"/>
                      <a:pt x="211" y="75"/>
                      <a:pt x="214" y="72"/>
                    </a:cubicBezTo>
                    <a:cubicBezTo>
                      <a:pt x="218" y="71"/>
                      <a:pt x="209" y="76"/>
                      <a:pt x="215" y="74"/>
                    </a:cubicBezTo>
                    <a:cubicBezTo>
                      <a:pt x="215" y="72"/>
                      <a:pt x="218" y="71"/>
                      <a:pt x="219" y="69"/>
                    </a:cubicBezTo>
                    <a:cubicBezTo>
                      <a:pt x="223" y="68"/>
                      <a:pt x="216" y="72"/>
                      <a:pt x="217" y="72"/>
                    </a:cubicBezTo>
                    <a:cubicBezTo>
                      <a:pt x="221" y="70"/>
                      <a:pt x="221" y="70"/>
                      <a:pt x="223" y="68"/>
                    </a:cubicBezTo>
                    <a:cubicBezTo>
                      <a:pt x="227" y="67"/>
                      <a:pt x="221" y="70"/>
                      <a:pt x="222" y="70"/>
                    </a:cubicBezTo>
                    <a:cubicBezTo>
                      <a:pt x="229" y="68"/>
                      <a:pt x="230" y="65"/>
                      <a:pt x="236" y="61"/>
                    </a:cubicBezTo>
                    <a:cubicBezTo>
                      <a:pt x="238" y="61"/>
                      <a:pt x="237" y="62"/>
                      <a:pt x="240" y="61"/>
                    </a:cubicBezTo>
                    <a:cubicBezTo>
                      <a:pt x="243" y="59"/>
                      <a:pt x="246" y="58"/>
                      <a:pt x="249" y="56"/>
                    </a:cubicBezTo>
                    <a:cubicBezTo>
                      <a:pt x="250" y="56"/>
                      <a:pt x="249" y="57"/>
                      <a:pt x="250" y="58"/>
                    </a:cubicBezTo>
                    <a:cubicBezTo>
                      <a:pt x="249" y="58"/>
                      <a:pt x="248" y="59"/>
                      <a:pt x="247" y="59"/>
                    </a:cubicBezTo>
                    <a:cubicBezTo>
                      <a:pt x="244" y="60"/>
                      <a:pt x="247" y="58"/>
                      <a:pt x="247" y="58"/>
                    </a:cubicBezTo>
                    <a:cubicBezTo>
                      <a:pt x="242" y="60"/>
                      <a:pt x="241" y="62"/>
                      <a:pt x="236" y="64"/>
                    </a:cubicBezTo>
                    <a:cubicBezTo>
                      <a:pt x="239" y="63"/>
                      <a:pt x="243" y="62"/>
                      <a:pt x="246" y="60"/>
                    </a:cubicBezTo>
                    <a:cubicBezTo>
                      <a:pt x="248" y="59"/>
                      <a:pt x="242" y="62"/>
                      <a:pt x="244" y="62"/>
                    </a:cubicBezTo>
                    <a:cubicBezTo>
                      <a:pt x="241" y="63"/>
                      <a:pt x="238" y="65"/>
                      <a:pt x="234" y="66"/>
                    </a:cubicBezTo>
                    <a:cubicBezTo>
                      <a:pt x="234" y="67"/>
                      <a:pt x="235" y="66"/>
                      <a:pt x="235" y="67"/>
                    </a:cubicBezTo>
                    <a:cubicBezTo>
                      <a:pt x="232" y="69"/>
                      <a:pt x="234" y="67"/>
                      <a:pt x="231" y="68"/>
                    </a:cubicBezTo>
                    <a:cubicBezTo>
                      <a:pt x="230" y="69"/>
                      <a:pt x="229" y="70"/>
                      <a:pt x="227" y="70"/>
                    </a:cubicBezTo>
                    <a:cubicBezTo>
                      <a:pt x="228" y="73"/>
                      <a:pt x="220" y="73"/>
                      <a:pt x="217" y="77"/>
                    </a:cubicBezTo>
                    <a:cubicBezTo>
                      <a:pt x="215" y="78"/>
                      <a:pt x="218" y="75"/>
                      <a:pt x="214" y="77"/>
                    </a:cubicBezTo>
                    <a:cubicBezTo>
                      <a:pt x="213" y="79"/>
                      <a:pt x="216" y="79"/>
                      <a:pt x="214" y="81"/>
                    </a:cubicBezTo>
                    <a:cubicBezTo>
                      <a:pt x="216" y="80"/>
                      <a:pt x="217" y="78"/>
                      <a:pt x="220" y="78"/>
                    </a:cubicBezTo>
                    <a:cubicBezTo>
                      <a:pt x="220" y="77"/>
                      <a:pt x="219" y="78"/>
                      <a:pt x="218" y="78"/>
                    </a:cubicBezTo>
                    <a:cubicBezTo>
                      <a:pt x="220" y="76"/>
                      <a:pt x="222" y="75"/>
                      <a:pt x="225" y="74"/>
                    </a:cubicBezTo>
                    <a:cubicBezTo>
                      <a:pt x="225" y="74"/>
                      <a:pt x="223" y="76"/>
                      <a:pt x="222" y="77"/>
                    </a:cubicBezTo>
                    <a:cubicBezTo>
                      <a:pt x="220" y="79"/>
                      <a:pt x="217" y="80"/>
                      <a:pt x="214" y="82"/>
                    </a:cubicBezTo>
                    <a:cubicBezTo>
                      <a:pt x="212" y="83"/>
                      <a:pt x="214" y="80"/>
                      <a:pt x="211" y="82"/>
                    </a:cubicBezTo>
                    <a:cubicBezTo>
                      <a:pt x="208" y="88"/>
                      <a:pt x="193" y="95"/>
                      <a:pt x="185" y="101"/>
                    </a:cubicBezTo>
                    <a:cubicBezTo>
                      <a:pt x="184" y="101"/>
                      <a:pt x="187" y="98"/>
                      <a:pt x="185" y="99"/>
                    </a:cubicBezTo>
                    <a:cubicBezTo>
                      <a:pt x="193" y="93"/>
                      <a:pt x="201" y="89"/>
                      <a:pt x="209" y="84"/>
                    </a:cubicBezTo>
                    <a:cubicBezTo>
                      <a:pt x="210" y="82"/>
                      <a:pt x="206" y="85"/>
                      <a:pt x="205" y="86"/>
                    </a:cubicBezTo>
                    <a:cubicBezTo>
                      <a:pt x="203" y="87"/>
                      <a:pt x="200" y="89"/>
                      <a:pt x="203" y="86"/>
                    </a:cubicBezTo>
                    <a:cubicBezTo>
                      <a:pt x="201" y="88"/>
                      <a:pt x="198" y="89"/>
                      <a:pt x="196" y="91"/>
                    </a:cubicBezTo>
                    <a:cubicBezTo>
                      <a:pt x="195" y="91"/>
                      <a:pt x="198" y="89"/>
                      <a:pt x="194" y="90"/>
                    </a:cubicBezTo>
                    <a:cubicBezTo>
                      <a:pt x="193" y="93"/>
                      <a:pt x="192" y="93"/>
                      <a:pt x="189" y="95"/>
                    </a:cubicBezTo>
                    <a:cubicBezTo>
                      <a:pt x="186" y="96"/>
                      <a:pt x="189" y="93"/>
                      <a:pt x="186" y="95"/>
                    </a:cubicBezTo>
                    <a:cubicBezTo>
                      <a:pt x="181" y="98"/>
                      <a:pt x="176" y="103"/>
                      <a:pt x="174" y="105"/>
                    </a:cubicBezTo>
                    <a:cubicBezTo>
                      <a:pt x="174" y="105"/>
                      <a:pt x="172" y="106"/>
                      <a:pt x="172" y="105"/>
                    </a:cubicBezTo>
                    <a:cubicBezTo>
                      <a:pt x="174" y="103"/>
                      <a:pt x="173" y="106"/>
                      <a:pt x="175" y="103"/>
                    </a:cubicBezTo>
                    <a:cubicBezTo>
                      <a:pt x="171" y="105"/>
                      <a:pt x="167" y="109"/>
                      <a:pt x="163" y="111"/>
                    </a:cubicBezTo>
                    <a:cubicBezTo>
                      <a:pt x="162" y="113"/>
                      <a:pt x="161" y="114"/>
                      <a:pt x="160" y="116"/>
                    </a:cubicBezTo>
                    <a:cubicBezTo>
                      <a:pt x="158" y="117"/>
                      <a:pt x="158" y="116"/>
                      <a:pt x="155" y="118"/>
                    </a:cubicBezTo>
                    <a:cubicBezTo>
                      <a:pt x="154" y="121"/>
                      <a:pt x="158" y="117"/>
                      <a:pt x="159" y="117"/>
                    </a:cubicBezTo>
                    <a:cubicBezTo>
                      <a:pt x="157" y="120"/>
                      <a:pt x="154" y="120"/>
                      <a:pt x="152" y="123"/>
                    </a:cubicBezTo>
                    <a:cubicBezTo>
                      <a:pt x="149" y="125"/>
                      <a:pt x="153" y="119"/>
                      <a:pt x="149" y="122"/>
                    </a:cubicBezTo>
                    <a:cubicBezTo>
                      <a:pt x="149" y="122"/>
                      <a:pt x="150" y="122"/>
                      <a:pt x="150" y="122"/>
                    </a:cubicBezTo>
                    <a:cubicBezTo>
                      <a:pt x="146" y="127"/>
                      <a:pt x="141" y="130"/>
                      <a:pt x="137" y="134"/>
                    </a:cubicBezTo>
                    <a:cubicBezTo>
                      <a:pt x="135" y="137"/>
                      <a:pt x="139" y="134"/>
                      <a:pt x="141" y="132"/>
                    </a:cubicBezTo>
                    <a:cubicBezTo>
                      <a:pt x="139" y="135"/>
                      <a:pt x="138" y="138"/>
                      <a:pt x="136" y="140"/>
                    </a:cubicBezTo>
                    <a:cubicBezTo>
                      <a:pt x="134" y="140"/>
                      <a:pt x="138" y="137"/>
                      <a:pt x="137" y="137"/>
                    </a:cubicBezTo>
                    <a:cubicBezTo>
                      <a:pt x="135" y="137"/>
                      <a:pt x="135" y="140"/>
                      <a:pt x="133" y="140"/>
                    </a:cubicBezTo>
                    <a:cubicBezTo>
                      <a:pt x="132" y="142"/>
                      <a:pt x="134" y="141"/>
                      <a:pt x="131" y="144"/>
                    </a:cubicBezTo>
                    <a:cubicBezTo>
                      <a:pt x="130" y="145"/>
                      <a:pt x="129" y="145"/>
                      <a:pt x="130" y="143"/>
                    </a:cubicBezTo>
                    <a:cubicBezTo>
                      <a:pt x="127" y="145"/>
                      <a:pt x="129" y="147"/>
                      <a:pt x="125" y="149"/>
                    </a:cubicBezTo>
                    <a:cubicBezTo>
                      <a:pt x="124" y="150"/>
                      <a:pt x="128" y="145"/>
                      <a:pt x="125" y="147"/>
                    </a:cubicBezTo>
                    <a:cubicBezTo>
                      <a:pt x="123" y="150"/>
                      <a:pt x="124" y="150"/>
                      <a:pt x="123" y="151"/>
                    </a:cubicBezTo>
                    <a:cubicBezTo>
                      <a:pt x="122" y="152"/>
                      <a:pt x="122" y="153"/>
                      <a:pt x="121" y="154"/>
                    </a:cubicBezTo>
                    <a:cubicBezTo>
                      <a:pt x="120" y="153"/>
                      <a:pt x="123" y="150"/>
                      <a:pt x="122" y="150"/>
                    </a:cubicBezTo>
                    <a:cubicBezTo>
                      <a:pt x="119" y="153"/>
                      <a:pt x="119" y="152"/>
                      <a:pt x="116" y="154"/>
                    </a:cubicBezTo>
                    <a:cubicBezTo>
                      <a:pt x="110" y="159"/>
                      <a:pt x="106" y="166"/>
                      <a:pt x="103" y="170"/>
                    </a:cubicBezTo>
                    <a:cubicBezTo>
                      <a:pt x="104" y="168"/>
                      <a:pt x="101" y="170"/>
                      <a:pt x="98" y="174"/>
                    </a:cubicBezTo>
                    <a:cubicBezTo>
                      <a:pt x="97" y="175"/>
                      <a:pt x="95" y="177"/>
                      <a:pt x="94" y="179"/>
                    </a:cubicBezTo>
                    <a:cubicBezTo>
                      <a:pt x="92" y="181"/>
                      <a:pt x="91" y="183"/>
                      <a:pt x="90" y="184"/>
                    </a:cubicBezTo>
                    <a:cubicBezTo>
                      <a:pt x="90" y="183"/>
                      <a:pt x="95" y="178"/>
                      <a:pt x="96" y="174"/>
                    </a:cubicBezTo>
                    <a:cubicBezTo>
                      <a:pt x="91" y="179"/>
                      <a:pt x="89" y="185"/>
                      <a:pt x="85" y="188"/>
                    </a:cubicBezTo>
                    <a:cubicBezTo>
                      <a:pt x="85" y="189"/>
                      <a:pt x="86" y="188"/>
                      <a:pt x="87" y="187"/>
                    </a:cubicBezTo>
                    <a:cubicBezTo>
                      <a:pt x="86" y="190"/>
                      <a:pt x="84" y="191"/>
                      <a:pt x="84" y="193"/>
                    </a:cubicBezTo>
                    <a:cubicBezTo>
                      <a:pt x="79" y="197"/>
                      <a:pt x="76" y="205"/>
                      <a:pt x="72" y="207"/>
                    </a:cubicBezTo>
                    <a:cubicBezTo>
                      <a:pt x="72" y="208"/>
                      <a:pt x="71" y="210"/>
                      <a:pt x="70" y="211"/>
                    </a:cubicBezTo>
                    <a:cubicBezTo>
                      <a:pt x="69" y="213"/>
                      <a:pt x="69" y="214"/>
                      <a:pt x="68" y="215"/>
                    </a:cubicBezTo>
                    <a:cubicBezTo>
                      <a:pt x="66" y="217"/>
                      <a:pt x="65" y="220"/>
                      <a:pt x="64" y="223"/>
                    </a:cubicBezTo>
                    <a:cubicBezTo>
                      <a:pt x="66" y="220"/>
                      <a:pt x="65" y="222"/>
                      <a:pt x="67" y="220"/>
                    </a:cubicBezTo>
                    <a:cubicBezTo>
                      <a:pt x="63" y="229"/>
                      <a:pt x="60" y="230"/>
                      <a:pt x="58" y="229"/>
                    </a:cubicBezTo>
                    <a:cubicBezTo>
                      <a:pt x="58" y="231"/>
                      <a:pt x="59" y="230"/>
                      <a:pt x="60" y="232"/>
                    </a:cubicBezTo>
                    <a:cubicBezTo>
                      <a:pt x="58" y="235"/>
                      <a:pt x="56" y="238"/>
                      <a:pt x="54" y="241"/>
                    </a:cubicBezTo>
                    <a:cubicBezTo>
                      <a:pt x="53" y="242"/>
                      <a:pt x="56" y="237"/>
                      <a:pt x="56" y="235"/>
                    </a:cubicBezTo>
                    <a:cubicBezTo>
                      <a:pt x="57" y="235"/>
                      <a:pt x="49" y="246"/>
                      <a:pt x="49" y="248"/>
                    </a:cubicBezTo>
                    <a:cubicBezTo>
                      <a:pt x="48" y="250"/>
                      <a:pt x="47" y="249"/>
                      <a:pt x="48" y="247"/>
                    </a:cubicBezTo>
                    <a:cubicBezTo>
                      <a:pt x="47" y="247"/>
                      <a:pt x="46" y="250"/>
                      <a:pt x="46" y="252"/>
                    </a:cubicBezTo>
                    <a:cubicBezTo>
                      <a:pt x="46" y="253"/>
                      <a:pt x="47" y="251"/>
                      <a:pt x="47" y="251"/>
                    </a:cubicBezTo>
                    <a:cubicBezTo>
                      <a:pt x="46" y="254"/>
                      <a:pt x="43" y="257"/>
                      <a:pt x="41" y="261"/>
                    </a:cubicBezTo>
                    <a:cubicBezTo>
                      <a:pt x="39" y="265"/>
                      <a:pt x="37" y="269"/>
                      <a:pt x="35" y="274"/>
                    </a:cubicBezTo>
                    <a:cubicBezTo>
                      <a:pt x="34" y="275"/>
                      <a:pt x="34" y="276"/>
                      <a:pt x="33" y="277"/>
                    </a:cubicBezTo>
                    <a:cubicBezTo>
                      <a:pt x="33" y="279"/>
                      <a:pt x="31" y="280"/>
                      <a:pt x="31" y="282"/>
                    </a:cubicBezTo>
                    <a:cubicBezTo>
                      <a:pt x="27" y="287"/>
                      <a:pt x="26" y="295"/>
                      <a:pt x="22" y="301"/>
                    </a:cubicBezTo>
                    <a:cubicBezTo>
                      <a:pt x="21" y="304"/>
                      <a:pt x="20" y="308"/>
                      <a:pt x="19" y="311"/>
                    </a:cubicBezTo>
                    <a:cubicBezTo>
                      <a:pt x="18" y="313"/>
                      <a:pt x="18" y="315"/>
                      <a:pt x="17" y="316"/>
                    </a:cubicBezTo>
                    <a:cubicBezTo>
                      <a:pt x="16" y="318"/>
                      <a:pt x="15" y="320"/>
                      <a:pt x="14" y="321"/>
                    </a:cubicBezTo>
                    <a:cubicBezTo>
                      <a:pt x="15" y="319"/>
                      <a:pt x="15" y="318"/>
                      <a:pt x="15" y="317"/>
                    </a:cubicBezTo>
                    <a:cubicBezTo>
                      <a:pt x="15" y="315"/>
                      <a:pt x="15" y="314"/>
                      <a:pt x="15" y="313"/>
                    </a:cubicBezTo>
                    <a:cubicBezTo>
                      <a:pt x="14" y="315"/>
                      <a:pt x="14" y="317"/>
                      <a:pt x="14" y="319"/>
                    </a:cubicBezTo>
                    <a:cubicBezTo>
                      <a:pt x="13" y="321"/>
                      <a:pt x="13" y="323"/>
                      <a:pt x="12" y="324"/>
                    </a:cubicBezTo>
                    <a:cubicBezTo>
                      <a:pt x="12" y="328"/>
                      <a:pt x="11" y="331"/>
                      <a:pt x="10" y="333"/>
                    </a:cubicBezTo>
                    <a:cubicBezTo>
                      <a:pt x="12" y="333"/>
                      <a:pt x="11" y="339"/>
                      <a:pt x="14" y="338"/>
                    </a:cubicBezTo>
                    <a:cubicBezTo>
                      <a:pt x="13" y="340"/>
                      <a:pt x="12" y="342"/>
                      <a:pt x="12" y="344"/>
                    </a:cubicBezTo>
                    <a:cubicBezTo>
                      <a:pt x="11" y="346"/>
                      <a:pt x="10" y="347"/>
                      <a:pt x="10" y="349"/>
                    </a:cubicBezTo>
                    <a:cubicBezTo>
                      <a:pt x="11" y="350"/>
                      <a:pt x="12" y="346"/>
                      <a:pt x="13" y="342"/>
                    </a:cubicBezTo>
                    <a:cubicBezTo>
                      <a:pt x="13" y="341"/>
                      <a:pt x="14" y="339"/>
                      <a:pt x="14" y="338"/>
                    </a:cubicBezTo>
                    <a:cubicBezTo>
                      <a:pt x="15" y="337"/>
                      <a:pt x="15" y="336"/>
                      <a:pt x="16" y="336"/>
                    </a:cubicBezTo>
                    <a:cubicBezTo>
                      <a:pt x="16" y="338"/>
                      <a:pt x="15" y="339"/>
                      <a:pt x="14" y="341"/>
                    </a:cubicBezTo>
                    <a:cubicBezTo>
                      <a:pt x="15" y="342"/>
                      <a:pt x="13" y="347"/>
                      <a:pt x="13" y="351"/>
                    </a:cubicBezTo>
                    <a:cubicBezTo>
                      <a:pt x="13" y="350"/>
                      <a:pt x="12" y="349"/>
                      <a:pt x="10" y="353"/>
                    </a:cubicBezTo>
                    <a:cubicBezTo>
                      <a:pt x="11" y="353"/>
                      <a:pt x="11" y="356"/>
                      <a:pt x="11" y="359"/>
                    </a:cubicBezTo>
                    <a:cubicBezTo>
                      <a:pt x="10" y="362"/>
                      <a:pt x="8" y="366"/>
                      <a:pt x="9" y="366"/>
                    </a:cubicBezTo>
                    <a:cubicBezTo>
                      <a:pt x="8" y="369"/>
                      <a:pt x="8" y="367"/>
                      <a:pt x="7" y="371"/>
                    </a:cubicBezTo>
                    <a:cubicBezTo>
                      <a:pt x="6" y="372"/>
                      <a:pt x="7" y="370"/>
                      <a:pt x="6" y="368"/>
                    </a:cubicBezTo>
                    <a:cubicBezTo>
                      <a:pt x="6" y="371"/>
                      <a:pt x="5" y="375"/>
                      <a:pt x="5" y="379"/>
                    </a:cubicBezTo>
                    <a:cubicBezTo>
                      <a:pt x="4" y="381"/>
                      <a:pt x="4" y="375"/>
                      <a:pt x="3" y="378"/>
                    </a:cubicBezTo>
                    <a:cubicBezTo>
                      <a:pt x="3" y="379"/>
                      <a:pt x="4" y="381"/>
                      <a:pt x="3" y="384"/>
                    </a:cubicBezTo>
                    <a:cubicBezTo>
                      <a:pt x="4" y="385"/>
                      <a:pt x="4" y="387"/>
                      <a:pt x="5" y="384"/>
                    </a:cubicBezTo>
                    <a:cubicBezTo>
                      <a:pt x="5" y="388"/>
                      <a:pt x="5" y="388"/>
                      <a:pt x="6" y="390"/>
                    </a:cubicBezTo>
                    <a:cubicBezTo>
                      <a:pt x="6" y="392"/>
                      <a:pt x="4" y="393"/>
                      <a:pt x="5" y="394"/>
                    </a:cubicBezTo>
                    <a:cubicBezTo>
                      <a:pt x="5" y="398"/>
                      <a:pt x="6" y="393"/>
                      <a:pt x="6" y="392"/>
                    </a:cubicBezTo>
                    <a:cubicBezTo>
                      <a:pt x="6" y="394"/>
                      <a:pt x="5" y="396"/>
                      <a:pt x="6" y="398"/>
                    </a:cubicBezTo>
                    <a:cubicBezTo>
                      <a:pt x="5" y="400"/>
                      <a:pt x="5" y="394"/>
                      <a:pt x="4" y="398"/>
                    </a:cubicBezTo>
                    <a:cubicBezTo>
                      <a:pt x="5" y="399"/>
                      <a:pt x="4" y="403"/>
                      <a:pt x="3" y="402"/>
                    </a:cubicBezTo>
                    <a:cubicBezTo>
                      <a:pt x="4" y="407"/>
                      <a:pt x="3" y="415"/>
                      <a:pt x="1" y="422"/>
                    </a:cubicBezTo>
                    <a:cubicBezTo>
                      <a:pt x="2" y="422"/>
                      <a:pt x="2" y="424"/>
                      <a:pt x="3" y="425"/>
                    </a:cubicBezTo>
                    <a:cubicBezTo>
                      <a:pt x="3" y="421"/>
                      <a:pt x="3" y="423"/>
                      <a:pt x="4" y="420"/>
                    </a:cubicBezTo>
                    <a:cubicBezTo>
                      <a:pt x="4" y="418"/>
                      <a:pt x="3" y="420"/>
                      <a:pt x="3" y="421"/>
                    </a:cubicBezTo>
                    <a:cubicBezTo>
                      <a:pt x="3" y="414"/>
                      <a:pt x="5" y="407"/>
                      <a:pt x="6" y="401"/>
                    </a:cubicBezTo>
                    <a:cubicBezTo>
                      <a:pt x="6" y="407"/>
                      <a:pt x="4" y="412"/>
                      <a:pt x="4" y="418"/>
                    </a:cubicBezTo>
                    <a:cubicBezTo>
                      <a:pt x="5" y="415"/>
                      <a:pt x="5" y="412"/>
                      <a:pt x="6" y="409"/>
                    </a:cubicBezTo>
                    <a:cubicBezTo>
                      <a:pt x="6" y="412"/>
                      <a:pt x="5" y="415"/>
                      <a:pt x="6" y="419"/>
                    </a:cubicBezTo>
                    <a:cubicBezTo>
                      <a:pt x="6" y="420"/>
                      <a:pt x="5" y="417"/>
                      <a:pt x="5" y="420"/>
                    </a:cubicBezTo>
                    <a:cubicBezTo>
                      <a:pt x="5" y="422"/>
                      <a:pt x="5" y="423"/>
                      <a:pt x="5" y="424"/>
                    </a:cubicBezTo>
                    <a:cubicBezTo>
                      <a:pt x="5" y="426"/>
                      <a:pt x="4" y="425"/>
                      <a:pt x="4" y="423"/>
                    </a:cubicBezTo>
                    <a:cubicBezTo>
                      <a:pt x="3" y="425"/>
                      <a:pt x="4" y="427"/>
                      <a:pt x="3" y="428"/>
                    </a:cubicBezTo>
                    <a:cubicBezTo>
                      <a:pt x="5" y="429"/>
                      <a:pt x="4" y="434"/>
                      <a:pt x="5" y="435"/>
                    </a:cubicBezTo>
                    <a:cubicBezTo>
                      <a:pt x="4" y="439"/>
                      <a:pt x="4" y="435"/>
                      <a:pt x="3" y="438"/>
                    </a:cubicBezTo>
                    <a:cubicBezTo>
                      <a:pt x="3" y="440"/>
                      <a:pt x="3" y="442"/>
                      <a:pt x="3" y="445"/>
                    </a:cubicBezTo>
                    <a:cubicBezTo>
                      <a:pt x="3" y="447"/>
                      <a:pt x="2" y="449"/>
                      <a:pt x="2" y="449"/>
                    </a:cubicBezTo>
                    <a:cubicBezTo>
                      <a:pt x="3" y="454"/>
                      <a:pt x="1" y="454"/>
                      <a:pt x="2" y="459"/>
                    </a:cubicBezTo>
                    <a:cubicBezTo>
                      <a:pt x="1" y="461"/>
                      <a:pt x="2" y="456"/>
                      <a:pt x="1" y="456"/>
                    </a:cubicBezTo>
                    <a:cubicBezTo>
                      <a:pt x="0" y="460"/>
                      <a:pt x="1" y="465"/>
                      <a:pt x="1" y="469"/>
                    </a:cubicBezTo>
                    <a:cubicBezTo>
                      <a:pt x="2" y="471"/>
                      <a:pt x="2" y="472"/>
                      <a:pt x="3" y="472"/>
                    </a:cubicBezTo>
                    <a:cubicBezTo>
                      <a:pt x="3" y="475"/>
                      <a:pt x="4" y="480"/>
                      <a:pt x="5" y="480"/>
                    </a:cubicBezTo>
                    <a:cubicBezTo>
                      <a:pt x="5" y="484"/>
                      <a:pt x="4" y="478"/>
                      <a:pt x="4" y="482"/>
                    </a:cubicBezTo>
                    <a:cubicBezTo>
                      <a:pt x="4" y="483"/>
                      <a:pt x="4" y="484"/>
                      <a:pt x="5" y="486"/>
                    </a:cubicBezTo>
                    <a:cubicBezTo>
                      <a:pt x="5" y="487"/>
                      <a:pt x="5" y="488"/>
                      <a:pt x="5" y="489"/>
                    </a:cubicBezTo>
                    <a:cubicBezTo>
                      <a:pt x="6" y="492"/>
                      <a:pt x="6" y="490"/>
                      <a:pt x="6" y="493"/>
                    </a:cubicBezTo>
                    <a:cubicBezTo>
                      <a:pt x="6" y="496"/>
                      <a:pt x="4" y="490"/>
                      <a:pt x="4" y="490"/>
                    </a:cubicBezTo>
                    <a:cubicBezTo>
                      <a:pt x="3" y="488"/>
                      <a:pt x="5" y="486"/>
                      <a:pt x="3" y="484"/>
                    </a:cubicBezTo>
                    <a:cubicBezTo>
                      <a:pt x="2" y="485"/>
                      <a:pt x="3" y="492"/>
                      <a:pt x="4" y="495"/>
                    </a:cubicBezTo>
                    <a:cubicBezTo>
                      <a:pt x="4" y="498"/>
                      <a:pt x="4" y="496"/>
                      <a:pt x="3" y="498"/>
                    </a:cubicBezTo>
                    <a:cubicBezTo>
                      <a:pt x="4" y="500"/>
                      <a:pt x="5" y="503"/>
                      <a:pt x="5" y="506"/>
                    </a:cubicBezTo>
                    <a:cubicBezTo>
                      <a:pt x="6" y="509"/>
                      <a:pt x="7" y="511"/>
                      <a:pt x="6" y="512"/>
                    </a:cubicBezTo>
                    <a:cubicBezTo>
                      <a:pt x="6" y="513"/>
                      <a:pt x="7" y="514"/>
                      <a:pt x="7" y="513"/>
                    </a:cubicBezTo>
                    <a:cubicBezTo>
                      <a:pt x="8" y="516"/>
                      <a:pt x="8" y="519"/>
                      <a:pt x="8" y="522"/>
                    </a:cubicBezTo>
                    <a:cubicBezTo>
                      <a:pt x="9" y="524"/>
                      <a:pt x="9" y="526"/>
                      <a:pt x="10" y="527"/>
                    </a:cubicBezTo>
                    <a:cubicBezTo>
                      <a:pt x="9" y="524"/>
                      <a:pt x="10" y="520"/>
                      <a:pt x="8" y="517"/>
                    </a:cubicBezTo>
                    <a:cubicBezTo>
                      <a:pt x="9" y="514"/>
                      <a:pt x="10" y="518"/>
                      <a:pt x="10" y="512"/>
                    </a:cubicBezTo>
                    <a:cubicBezTo>
                      <a:pt x="12" y="517"/>
                      <a:pt x="11" y="518"/>
                      <a:pt x="11" y="519"/>
                    </a:cubicBezTo>
                    <a:cubicBezTo>
                      <a:pt x="13" y="522"/>
                      <a:pt x="11" y="516"/>
                      <a:pt x="12" y="516"/>
                    </a:cubicBezTo>
                    <a:cubicBezTo>
                      <a:pt x="11" y="514"/>
                      <a:pt x="11" y="513"/>
                      <a:pt x="11" y="511"/>
                    </a:cubicBezTo>
                    <a:cubicBezTo>
                      <a:pt x="10" y="509"/>
                      <a:pt x="10" y="507"/>
                      <a:pt x="9" y="507"/>
                    </a:cubicBezTo>
                    <a:cubicBezTo>
                      <a:pt x="9" y="510"/>
                      <a:pt x="10" y="512"/>
                      <a:pt x="9" y="511"/>
                    </a:cubicBezTo>
                    <a:cubicBezTo>
                      <a:pt x="8" y="509"/>
                      <a:pt x="9" y="507"/>
                      <a:pt x="8" y="506"/>
                    </a:cubicBezTo>
                    <a:cubicBezTo>
                      <a:pt x="9" y="504"/>
                      <a:pt x="10" y="508"/>
                      <a:pt x="9" y="503"/>
                    </a:cubicBezTo>
                    <a:cubicBezTo>
                      <a:pt x="8" y="505"/>
                      <a:pt x="9" y="500"/>
                      <a:pt x="9" y="497"/>
                    </a:cubicBezTo>
                    <a:cubicBezTo>
                      <a:pt x="9" y="496"/>
                      <a:pt x="10" y="497"/>
                      <a:pt x="10" y="499"/>
                    </a:cubicBezTo>
                    <a:cubicBezTo>
                      <a:pt x="10" y="497"/>
                      <a:pt x="11" y="492"/>
                      <a:pt x="10" y="488"/>
                    </a:cubicBezTo>
                    <a:cubicBezTo>
                      <a:pt x="11" y="485"/>
                      <a:pt x="9" y="480"/>
                      <a:pt x="11" y="478"/>
                    </a:cubicBezTo>
                    <a:cubicBezTo>
                      <a:pt x="10" y="473"/>
                      <a:pt x="9" y="474"/>
                      <a:pt x="9" y="469"/>
                    </a:cubicBezTo>
                    <a:cubicBezTo>
                      <a:pt x="9" y="469"/>
                      <a:pt x="10" y="471"/>
                      <a:pt x="10" y="472"/>
                    </a:cubicBezTo>
                    <a:cubicBezTo>
                      <a:pt x="11" y="470"/>
                      <a:pt x="11" y="469"/>
                      <a:pt x="11" y="467"/>
                    </a:cubicBezTo>
                    <a:cubicBezTo>
                      <a:pt x="11" y="465"/>
                      <a:pt x="11" y="463"/>
                      <a:pt x="11" y="462"/>
                    </a:cubicBezTo>
                    <a:cubicBezTo>
                      <a:pt x="10" y="460"/>
                      <a:pt x="10" y="461"/>
                      <a:pt x="10" y="463"/>
                    </a:cubicBezTo>
                    <a:cubicBezTo>
                      <a:pt x="9" y="461"/>
                      <a:pt x="10" y="457"/>
                      <a:pt x="9" y="457"/>
                    </a:cubicBezTo>
                    <a:cubicBezTo>
                      <a:pt x="9" y="457"/>
                      <a:pt x="10" y="456"/>
                      <a:pt x="9" y="454"/>
                    </a:cubicBezTo>
                    <a:cubicBezTo>
                      <a:pt x="10" y="453"/>
                      <a:pt x="10" y="455"/>
                      <a:pt x="11" y="457"/>
                    </a:cubicBezTo>
                    <a:cubicBezTo>
                      <a:pt x="11" y="453"/>
                      <a:pt x="10" y="448"/>
                      <a:pt x="12" y="444"/>
                    </a:cubicBezTo>
                    <a:cubicBezTo>
                      <a:pt x="9" y="442"/>
                      <a:pt x="13" y="438"/>
                      <a:pt x="11" y="434"/>
                    </a:cubicBezTo>
                    <a:cubicBezTo>
                      <a:pt x="12" y="435"/>
                      <a:pt x="12" y="431"/>
                      <a:pt x="13" y="431"/>
                    </a:cubicBezTo>
                    <a:cubicBezTo>
                      <a:pt x="13" y="434"/>
                      <a:pt x="13" y="437"/>
                      <a:pt x="12" y="439"/>
                    </a:cubicBezTo>
                    <a:cubicBezTo>
                      <a:pt x="13" y="442"/>
                      <a:pt x="12" y="450"/>
                      <a:pt x="11" y="454"/>
                    </a:cubicBezTo>
                    <a:cubicBezTo>
                      <a:pt x="12" y="455"/>
                      <a:pt x="13" y="455"/>
                      <a:pt x="13" y="459"/>
                    </a:cubicBezTo>
                    <a:cubicBezTo>
                      <a:pt x="12" y="455"/>
                      <a:pt x="13" y="449"/>
                      <a:pt x="13" y="443"/>
                    </a:cubicBezTo>
                    <a:cubicBezTo>
                      <a:pt x="14" y="438"/>
                      <a:pt x="14" y="432"/>
                      <a:pt x="12" y="428"/>
                    </a:cubicBezTo>
                    <a:cubicBezTo>
                      <a:pt x="13" y="423"/>
                      <a:pt x="13" y="418"/>
                      <a:pt x="14" y="413"/>
                    </a:cubicBezTo>
                    <a:cubicBezTo>
                      <a:pt x="13" y="412"/>
                      <a:pt x="13" y="413"/>
                      <a:pt x="13" y="415"/>
                    </a:cubicBezTo>
                    <a:cubicBezTo>
                      <a:pt x="12" y="413"/>
                      <a:pt x="12" y="411"/>
                      <a:pt x="12" y="410"/>
                    </a:cubicBezTo>
                    <a:cubicBezTo>
                      <a:pt x="12" y="408"/>
                      <a:pt x="12" y="406"/>
                      <a:pt x="13" y="405"/>
                    </a:cubicBezTo>
                    <a:cubicBezTo>
                      <a:pt x="13" y="407"/>
                      <a:pt x="12" y="410"/>
                      <a:pt x="13" y="412"/>
                    </a:cubicBezTo>
                    <a:cubicBezTo>
                      <a:pt x="14" y="410"/>
                      <a:pt x="14" y="408"/>
                      <a:pt x="15" y="405"/>
                    </a:cubicBezTo>
                    <a:cubicBezTo>
                      <a:pt x="15" y="404"/>
                      <a:pt x="14" y="403"/>
                      <a:pt x="14" y="402"/>
                    </a:cubicBezTo>
                    <a:cubicBezTo>
                      <a:pt x="14" y="401"/>
                      <a:pt x="14" y="399"/>
                      <a:pt x="15" y="398"/>
                    </a:cubicBezTo>
                    <a:cubicBezTo>
                      <a:pt x="16" y="397"/>
                      <a:pt x="16" y="399"/>
                      <a:pt x="16" y="401"/>
                    </a:cubicBezTo>
                    <a:cubicBezTo>
                      <a:pt x="17" y="395"/>
                      <a:pt x="14" y="397"/>
                      <a:pt x="16" y="391"/>
                    </a:cubicBezTo>
                    <a:cubicBezTo>
                      <a:pt x="16" y="390"/>
                      <a:pt x="15" y="390"/>
                      <a:pt x="15" y="391"/>
                    </a:cubicBezTo>
                    <a:cubicBezTo>
                      <a:pt x="14" y="390"/>
                      <a:pt x="14" y="388"/>
                      <a:pt x="15" y="387"/>
                    </a:cubicBezTo>
                    <a:cubicBezTo>
                      <a:pt x="16" y="388"/>
                      <a:pt x="16" y="386"/>
                      <a:pt x="17" y="383"/>
                    </a:cubicBezTo>
                    <a:cubicBezTo>
                      <a:pt x="18" y="380"/>
                      <a:pt x="19" y="376"/>
                      <a:pt x="20" y="374"/>
                    </a:cubicBezTo>
                    <a:cubicBezTo>
                      <a:pt x="20" y="377"/>
                      <a:pt x="19" y="381"/>
                      <a:pt x="18" y="384"/>
                    </a:cubicBezTo>
                    <a:cubicBezTo>
                      <a:pt x="18" y="387"/>
                      <a:pt x="18" y="390"/>
                      <a:pt x="19" y="390"/>
                    </a:cubicBezTo>
                    <a:cubicBezTo>
                      <a:pt x="18" y="395"/>
                      <a:pt x="17" y="399"/>
                      <a:pt x="17" y="404"/>
                    </a:cubicBezTo>
                    <a:cubicBezTo>
                      <a:pt x="17" y="405"/>
                      <a:pt x="17" y="403"/>
                      <a:pt x="18" y="401"/>
                    </a:cubicBezTo>
                    <a:cubicBezTo>
                      <a:pt x="18" y="400"/>
                      <a:pt x="18" y="398"/>
                      <a:pt x="18" y="397"/>
                    </a:cubicBezTo>
                    <a:cubicBezTo>
                      <a:pt x="19" y="400"/>
                      <a:pt x="18" y="400"/>
                      <a:pt x="19" y="403"/>
                    </a:cubicBezTo>
                    <a:cubicBezTo>
                      <a:pt x="17" y="405"/>
                      <a:pt x="18" y="408"/>
                      <a:pt x="16" y="409"/>
                    </a:cubicBezTo>
                    <a:cubicBezTo>
                      <a:pt x="17" y="413"/>
                      <a:pt x="18" y="411"/>
                      <a:pt x="19" y="410"/>
                    </a:cubicBezTo>
                    <a:cubicBezTo>
                      <a:pt x="19" y="413"/>
                      <a:pt x="18" y="413"/>
                      <a:pt x="17" y="415"/>
                    </a:cubicBezTo>
                    <a:cubicBezTo>
                      <a:pt x="17" y="417"/>
                      <a:pt x="17" y="419"/>
                      <a:pt x="18" y="421"/>
                    </a:cubicBezTo>
                    <a:cubicBezTo>
                      <a:pt x="17" y="423"/>
                      <a:pt x="17" y="421"/>
                      <a:pt x="16" y="423"/>
                    </a:cubicBezTo>
                    <a:cubicBezTo>
                      <a:pt x="17" y="427"/>
                      <a:pt x="16" y="425"/>
                      <a:pt x="16" y="429"/>
                    </a:cubicBezTo>
                    <a:cubicBezTo>
                      <a:pt x="17" y="433"/>
                      <a:pt x="16" y="436"/>
                      <a:pt x="17" y="440"/>
                    </a:cubicBezTo>
                    <a:cubicBezTo>
                      <a:pt x="16" y="443"/>
                      <a:pt x="16" y="440"/>
                      <a:pt x="15" y="441"/>
                    </a:cubicBezTo>
                    <a:cubicBezTo>
                      <a:pt x="15" y="437"/>
                      <a:pt x="16" y="430"/>
                      <a:pt x="14" y="430"/>
                    </a:cubicBezTo>
                    <a:cubicBezTo>
                      <a:pt x="14" y="432"/>
                      <a:pt x="15" y="435"/>
                      <a:pt x="15" y="437"/>
                    </a:cubicBezTo>
                    <a:cubicBezTo>
                      <a:pt x="15" y="437"/>
                      <a:pt x="14" y="437"/>
                      <a:pt x="14" y="438"/>
                    </a:cubicBezTo>
                    <a:cubicBezTo>
                      <a:pt x="15" y="442"/>
                      <a:pt x="15" y="442"/>
                      <a:pt x="14" y="445"/>
                    </a:cubicBezTo>
                    <a:cubicBezTo>
                      <a:pt x="15" y="450"/>
                      <a:pt x="16" y="445"/>
                      <a:pt x="17" y="450"/>
                    </a:cubicBezTo>
                    <a:cubicBezTo>
                      <a:pt x="17" y="450"/>
                      <a:pt x="17" y="451"/>
                      <a:pt x="17" y="452"/>
                    </a:cubicBezTo>
                    <a:cubicBezTo>
                      <a:pt x="17" y="455"/>
                      <a:pt x="16" y="452"/>
                      <a:pt x="15" y="452"/>
                    </a:cubicBezTo>
                    <a:cubicBezTo>
                      <a:pt x="14" y="454"/>
                      <a:pt x="15" y="456"/>
                      <a:pt x="15" y="458"/>
                    </a:cubicBezTo>
                    <a:cubicBezTo>
                      <a:pt x="15" y="460"/>
                      <a:pt x="15" y="459"/>
                      <a:pt x="15" y="458"/>
                    </a:cubicBezTo>
                    <a:cubicBezTo>
                      <a:pt x="16" y="463"/>
                      <a:pt x="14" y="468"/>
                      <a:pt x="17" y="472"/>
                    </a:cubicBezTo>
                    <a:cubicBezTo>
                      <a:pt x="17" y="477"/>
                      <a:pt x="17" y="481"/>
                      <a:pt x="17" y="484"/>
                    </a:cubicBezTo>
                    <a:cubicBezTo>
                      <a:pt x="18" y="488"/>
                      <a:pt x="18" y="491"/>
                      <a:pt x="18" y="495"/>
                    </a:cubicBezTo>
                    <a:cubicBezTo>
                      <a:pt x="19" y="497"/>
                      <a:pt x="19" y="500"/>
                      <a:pt x="19" y="503"/>
                    </a:cubicBezTo>
                    <a:cubicBezTo>
                      <a:pt x="20" y="503"/>
                      <a:pt x="20" y="502"/>
                      <a:pt x="22" y="505"/>
                    </a:cubicBezTo>
                    <a:cubicBezTo>
                      <a:pt x="22" y="501"/>
                      <a:pt x="22" y="501"/>
                      <a:pt x="23" y="499"/>
                    </a:cubicBezTo>
                    <a:cubicBezTo>
                      <a:pt x="21" y="497"/>
                      <a:pt x="22" y="498"/>
                      <a:pt x="20" y="495"/>
                    </a:cubicBezTo>
                    <a:cubicBezTo>
                      <a:pt x="20" y="492"/>
                      <a:pt x="20" y="489"/>
                      <a:pt x="18" y="485"/>
                    </a:cubicBezTo>
                    <a:cubicBezTo>
                      <a:pt x="19" y="483"/>
                      <a:pt x="20" y="489"/>
                      <a:pt x="21" y="489"/>
                    </a:cubicBezTo>
                    <a:cubicBezTo>
                      <a:pt x="22" y="487"/>
                      <a:pt x="20" y="481"/>
                      <a:pt x="22" y="482"/>
                    </a:cubicBezTo>
                    <a:cubicBezTo>
                      <a:pt x="22" y="477"/>
                      <a:pt x="19" y="472"/>
                      <a:pt x="21" y="467"/>
                    </a:cubicBezTo>
                    <a:cubicBezTo>
                      <a:pt x="22" y="470"/>
                      <a:pt x="22" y="473"/>
                      <a:pt x="22" y="476"/>
                    </a:cubicBezTo>
                    <a:cubicBezTo>
                      <a:pt x="23" y="474"/>
                      <a:pt x="22" y="472"/>
                      <a:pt x="23" y="470"/>
                    </a:cubicBezTo>
                    <a:cubicBezTo>
                      <a:pt x="22" y="469"/>
                      <a:pt x="22" y="468"/>
                      <a:pt x="23" y="467"/>
                    </a:cubicBezTo>
                    <a:cubicBezTo>
                      <a:pt x="22" y="465"/>
                      <a:pt x="22" y="464"/>
                      <a:pt x="22" y="462"/>
                    </a:cubicBezTo>
                    <a:cubicBezTo>
                      <a:pt x="22" y="461"/>
                      <a:pt x="22" y="459"/>
                      <a:pt x="22" y="458"/>
                    </a:cubicBezTo>
                    <a:cubicBezTo>
                      <a:pt x="22" y="455"/>
                      <a:pt x="23" y="452"/>
                      <a:pt x="22" y="449"/>
                    </a:cubicBezTo>
                    <a:cubicBezTo>
                      <a:pt x="23" y="446"/>
                      <a:pt x="23" y="449"/>
                      <a:pt x="24" y="451"/>
                    </a:cubicBezTo>
                    <a:cubicBezTo>
                      <a:pt x="24" y="449"/>
                      <a:pt x="23" y="446"/>
                      <a:pt x="24" y="444"/>
                    </a:cubicBezTo>
                    <a:cubicBezTo>
                      <a:pt x="23" y="446"/>
                      <a:pt x="22" y="446"/>
                      <a:pt x="22" y="449"/>
                    </a:cubicBezTo>
                    <a:cubicBezTo>
                      <a:pt x="21" y="450"/>
                      <a:pt x="21" y="449"/>
                      <a:pt x="20" y="449"/>
                    </a:cubicBezTo>
                    <a:cubicBezTo>
                      <a:pt x="20" y="447"/>
                      <a:pt x="20" y="445"/>
                      <a:pt x="20" y="443"/>
                    </a:cubicBezTo>
                    <a:cubicBezTo>
                      <a:pt x="21" y="442"/>
                      <a:pt x="21" y="445"/>
                      <a:pt x="22" y="442"/>
                    </a:cubicBezTo>
                    <a:cubicBezTo>
                      <a:pt x="21" y="440"/>
                      <a:pt x="21" y="440"/>
                      <a:pt x="21" y="439"/>
                    </a:cubicBezTo>
                    <a:cubicBezTo>
                      <a:pt x="21" y="438"/>
                      <a:pt x="21" y="437"/>
                      <a:pt x="21" y="436"/>
                    </a:cubicBezTo>
                    <a:cubicBezTo>
                      <a:pt x="22" y="434"/>
                      <a:pt x="21" y="438"/>
                      <a:pt x="22" y="438"/>
                    </a:cubicBezTo>
                    <a:cubicBezTo>
                      <a:pt x="23" y="440"/>
                      <a:pt x="21" y="442"/>
                      <a:pt x="22" y="445"/>
                    </a:cubicBezTo>
                    <a:cubicBezTo>
                      <a:pt x="23" y="421"/>
                      <a:pt x="25" y="397"/>
                      <a:pt x="30" y="374"/>
                    </a:cubicBezTo>
                    <a:cubicBezTo>
                      <a:pt x="29" y="371"/>
                      <a:pt x="31" y="364"/>
                      <a:pt x="33" y="363"/>
                    </a:cubicBezTo>
                    <a:cubicBezTo>
                      <a:pt x="32" y="361"/>
                      <a:pt x="31" y="363"/>
                      <a:pt x="30" y="361"/>
                    </a:cubicBezTo>
                    <a:cubicBezTo>
                      <a:pt x="31" y="357"/>
                      <a:pt x="32" y="358"/>
                      <a:pt x="32" y="353"/>
                    </a:cubicBezTo>
                    <a:cubicBezTo>
                      <a:pt x="33" y="352"/>
                      <a:pt x="33" y="354"/>
                      <a:pt x="33" y="355"/>
                    </a:cubicBezTo>
                    <a:cubicBezTo>
                      <a:pt x="34" y="351"/>
                      <a:pt x="34" y="347"/>
                      <a:pt x="35" y="344"/>
                    </a:cubicBezTo>
                    <a:cubicBezTo>
                      <a:pt x="36" y="349"/>
                      <a:pt x="39" y="335"/>
                      <a:pt x="42" y="330"/>
                    </a:cubicBezTo>
                    <a:cubicBezTo>
                      <a:pt x="43" y="327"/>
                      <a:pt x="41" y="330"/>
                      <a:pt x="41" y="331"/>
                    </a:cubicBezTo>
                    <a:cubicBezTo>
                      <a:pt x="42" y="325"/>
                      <a:pt x="42" y="328"/>
                      <a:pt x="44" y="322"/>
                    </a:cubicBezTo>
                    <a:cubicBezTo>
                      <a:pt x="44" y="321"/>
                      <a:pt x="43" y="324"/>
                      <a:pt x="43" y="323"/>
                    </a:cubicBezTo>
                    <a:cubicBezTo>
                      <a:pt x="43" y="321"/>
                      <a:pt x="44" y="320"/>
                      <a:pt x="45" y="318"/>
                    </a:cubicBezTo>
                    <a:cubicBezTo>
                      <a:pt x="44" y="318"/>
                      <a:pt x="44" y="317"/>
                      <a:pt x="44" y="315"/>
                    </a:cubicBezTo>
                    <a:cubicBezTo>
                      <a:pt x="45" y="311"/>
                      <a:pt x="46" y="313"/>
                      <a:pt x="46" y="309"/>
                    </a:cubicBezTo>
                    <a:cubicBezTo>
                      <a:pt x="47" y="308"/>
                      <a:pt x="47" y="309"/>
                      <a:pt x="47" y="311"/>
                    </a:cubicBezTo>
                    <a:cubicBezTo>
                      <a:pt x="47" y="310"/>
                      <a:pt x="48" y="309"/>
                      <a:pt x="48" y="308"/>
                    </a:cubicBezTo>
                    <a:cubicBezTo>
                      <a:pt x="48" y="307"/>
                      <a:pt x="49" y="307"/>
                      <a:pt x="49" y="306"/>
                    </a:cubicBezTo>
                    <a:cubicBezTo>
                      <a:pt x="50" y="305"/>
                      <a:pt x="50" y="304"/>
                      <a:pt x="50" y="303"/>
                    </a:cubicBezTo>
                    <a:cubicBezTo>
                      <a:pt x="51" y="301"/>
                      <a:pt x="52" y="299"/>
                      <a:pt x="54" y="293"/>
                    </a:cubicBezTo>
                    <a:cubicBezTo>
                      <a:pt x="55" y="293"/>
                      <a:pt x="55" y="293"/>
                      <a:pt x="55" y="294"/>
                    </a:cubicBezTo>
                    <a:cubicBezTo>
                      <a:pt x="55" y="293"/>
                      <a:pt x="55" y="291"/>
                      <a:pt x="56" y="289"/>
                    </a:cubicBezTo>
                    <a:cubicBezTo>
                      <a:pt x="57" y="287"/>
                      <a:pt x="57" y="286"/>
                      <a:pt x="58" y="284"/>
                    </a:cubicBezTo>
                    <a:cubicBezTo>
                      <a:pt x="60" y="281"/>
                      <a:pt x="61" y="278"/>
                      <a:pt x="62" y="274"/>
                    </a:cubicBezTo>
                    <a:cubicBezTo>
                      <a:pt x="63" y="274"/>
                      <a:pt x="63" y="274"/>
                      <a:pt x="63" y="275"/>
                    </a:cubicBezTo>
                    <a:cubicBezTo>
                      <a:pt x="64" y="272"/>
                      <a:pt x="65" y="269"/>
                      <a:pt x="65" y="266"/>
                    </a:cubicBezTo>
                    <a:cubicBezTo>
                      <a:pt x="67" y="264"/>
                      <a:pt x="67" y="264"/>
                      <a:pt x="66" y="267"/>
                    </a:cubicBezTo>
                    <a:cubicBezTo>
                      <a:pt x="68" y="263"/>
                      <a:pt x="70" y="259"/>
                      <a:pt x="73" y="255"/>
                    </a:cubicBezTo>
                    <a:cubicBezTo>
                      <a:pt x="75" y="251"/>
                      <a:pt x="77" y="247"/>
                      <a:pt x="79" y="242"/>
                    </a:cubicBezTo>
                    <a:cubicBezTo>
                      <a:pt x="80" y="240"/>
                      <a:pt x="79" y="243"/>
                      <a:pt x="81" y="241"/>
                    </a:cubicBezTo>
                    <a:cubicBezTo>
                      <a:pt x="80" y="243"/>
                      <a:pt x="79" y="244"/>
                      <a:pt x="79" y="245"/>
                    </a:cubicBezTo>
                    <a:cubicBezTo>
                      <a:pt x="82" y="239"/>
                      <a:pt x="86" y="230"/>
                      <a:pt x="91" y="223"/>
                    </a:cubicBezTo>
                    <a:cubicBezTo>
                      <a:pt x="91" y="222"/>
                      <a:pt x="88" y="228"/>
                      <a:pt x="89" y="223"/>
                    </a:cubicBezTo>
                    <a:cubicBezTo>
                      <a:pt x="92" y="220"/>
                      <a:pt x="94" y="218"/>
                      <a:pt x="96" y="215"/>
                    </a:cubicBezTo>
                    <a:cubicBezTo>
                      <a:pt x="96" y="212"/>
                      <a:pt x="94" y="218"/>
                      <a:pt x="92" y="219"/>
                    </a:cubicBezTo>
                    <a:cubicBezTo>
                      <a:pt x="93" y="216"/>
                      <a:pt x="95" y="214"/>
                      <a:pt x="97" y="212"/>
                    </a:cubicBezTo>
                    <a:cubicBezTo>
                      <a:pt x="97" y="212"/>
                      <a:pt x="97" y="213"/>
                      <a:pt x="98" y="215"/>
                    </a:cubicBezTo>
                    <a:cubicBezTo>
                      <a:pt x="100" y="211"/>
                      <a:pt x="101" y="208"/>
                      <a:pt x="103" y="205"/>
                    </a:cubicBezTo>
                    <a:cubicBezTo>
                      <a:pt x="105" y="202"/>
                      <a:pt x="107" y="199"/>
                      <a:pt x="110" y="196"/>
                    </a:cubicBezTo>
                    <a:cubicBezTo>
                      <a:pt x="110" y="196"/>
                      <a:pt x="109" y="197"/>
                      <a:pt x="110" y="196"/>
                    </a:cubicBezTo>
                    <a:cubicBezTo>
                      <a:pt x="111" y="196"/>
                      <a:pt x="112" y="195"/>
                      <a:pt x="113" y="194"/>
                    </a:cubicBezTo>
                    <a:cubicBezTo>
                      <a:pt x="114" y="191"/>
                      <a:pt x="113" y="192"/>
                      <a:pt x="115" y="189"/>
                    </a:cubicBezTo>
                    <a:cubicBezTo>
                      <a:pt x="115" y="189"/>
                      <a:pt x="116" y="189"/>
                      <a:pt x="118" y="188"/>
                    </a:cubicBezTo>
                    <a:cubicBezTo>
                      <a:pt x="120" y="185"/>
                      <a:pt x="122" y="182"/>
                      <a:pt x="125" y="179"/>
                    </a:cubicBezTo>
                    <a:cubicBezTo>
                      <a:pt x="126" y="178"/>
                      <a:pt x="124" y="181"/>
                      <a:pt x="123" y="182"/>
                    </a:cubicBezTo>
                    <a:cubicBezTo>
                      <a:pt x="126" y="180"/>
                      <a:pt x="129" y="174"/>
                      <a:pt x="130" y="172"/>
                    </a:cubicBezTo>
                    <a:cubicBezTo>
                      <a:pt x="133" y="169"/>
                      <a:pt x="131" y="172"/>
                      <a:pt x="130" y="174"/>
                    </a:cubicBezTo>
                    <a:cubicBezTo>
                      <a:pt x="133" y="170"/>
                      <a:pt x="136" y="165"/>
                      <a:pt x="140" y="162"/>
                    </a:cubicBezTo>
                    <a:cubicBezTo>
                      <a:pt x="141" y="161"/>
                      <a:pt x="139" y="164"/>
                      <a:pt x="138" y="164"/>
                    </a:cubicBezTo>
                    <a:cubicBezTo>
                      <a:pt x="139" y="164"/>
                      <a:pt x="141" y="162"/>
                      <a:pt x="144" y="160"/>
                    </a:cubicBezTo>
                    <a:cubicBezTo>
                      <a:pt x="143" y="161"/>
                      <a:pt x="141" y="163"/>
                      <a:pt x="143" y="162"/>
                    </a:cubicBezTo>
                    <a:cubicBezTo>
                      <a:pt x="143" y="163"/>
                      <a:pt x="141" y="163"/>
                      <a:pt x="141" y="165"/>
                    </a:cubicBezTo>
                    <a:cubicBezTo>
                      <a:pt x="143" y="164"/>
                      <a:pt x="144" y="162"/>
                      <a:pt x="146" y="160"/>
                    </a:cubicBezTo>
                    <a:cubicBezTo>
                      <a:pt x="145" y="160"/>
                      <a:pt x="146" y="158"/>
                      <a:pt x="148" y="157"/>
                    </a:cubicBezTo>
                    <a:cubicBezTo>
                      <a:pt x="148" y="156"/>
                      <a:pt x="147" y="157"/>
                      <a:pt x="146" y="158"/>
                    </a:cubicBezTo>
                    <a:cubicBezTo>
                      <a:pt x="148" y="155"/>
                      <a:pt x="150" y="153"/>
                      <a:pt x="152" y="150"/>
                    </a:cubicBezTo>
                    <a:cubicBezTo>
                      <a:pt x="155" y="148"/>
                      <a:pt x="151" y="152"/>
                      <a:pt x="154" y="150"/>
                    </a:cubicBezTo>
                    <a:cubicBezTo>
                      <a:pt x="154" y="149"/>
                      <a:pt x="155" y="148"/>
                      <a:pt x="156" y="147"/>
                    </a:cubicBezTo>
                    <a:cubicBezTo>
                      <a:pt x="157" y="146"/>
                      <a:pt x="157" y="145"/>
                      <a:pt x="157" y="145"/>
                    </a:cubicBezTo>
                    <a:cubicBezTo>
                      <a:pt x="162" y="140"/>
                      <a:pt x="168" y="136"/>
                      <a:pt x="171" y="133"/>
                    </a:cubicBezTo>
                    <a:cubicBezTo>
                      <a:pt x="171" y="132"/>
                      <a:pt x="170" y="132"/>
                      <a:pt x="172" y="130"/>
                    </a:cubicBezTo>
                    <a:cubicBezTo>
                      <a:pt x="174" y="130"/>
                      <a:pt x="171" y="133"/>
                      <a:pt x="177" y="129"/>
                    </a:cubicBezTo>
                    <a:cubicBezTo>
                      <a:pt x="175" y="131"/>
                      <a:pt x="174" y="132"/>
                      <a:pt x="172" y="133"/>
                    </a:cubicBezTo>
                    <a:cubicBezTo>
                      <a:pt x="173" y="134"/>
                      <a:pt x="177" y="129"/>
                      <a:pt x="180" y="127"/>
                    </a:cubicBezTo>
                    <a:cubicBezTo>
                      <a:pt x="180" y="127"/>
                      <a:pt x="179" y="127"/>
                      <a:pt x="180" y="126"/>
                    </a:cubicBezTo>
                    <a:cubicBezTo>
                      <a:pt x="182" y="125"/>
                      <a:pt x="183" y="123"/>
                      <a:pt x="185" y="123"/>
                    </a:cubicBezTo>
                    <a:cubicBezTo>
                      <a:pt x="187" y="121"/>
                      <a:pt x="185" y="122"/>
                      <a:pt x="188" y="120"/>
                    </a:cubicBezTo>
                    <a:cubicBezTo>
                      <a:pt x="189" y="118"/>
                      <a:pt x="192" y="119"/>
                      <a:pt x="194" y="115"/>
                    </a:cubicBezTo>
                    <a:cubicBezTo>
                      <a:pt x="196" y="114"/>
                      <a:pt x="195" y="115"/>
                      <a:pt x="197" y="114"/>
                    </a:cubicBezTo>
                    <a:cubicBezTo>
                      <a:pt x="196" y="116"/>
                      <a:pt x="195" y="117"/>
                      <a:pt x="193" y="118"/>
                    </a:cubicBezTo>
                    <a:cubicBezTo>
                      <a:pt x="196" y="116"/>
                      <a:pt x="199" y="115"/>
                      <a:pt x="201" y="113"/>
                    </a:cubicBezTo>
                    <a:cubicBezTo>
                      <a:pt x="203" y="112"/>
                      <a:pt x="204" y="111"/>
                      <a:pt x="206" y="110"/>
                    </a:cubicBezTo>
                    <a:cubicBezTo>
                      <a:pt x="207" y="109"/>
                      <a:pt x="209" y="108"/>
                      <a:pt x="211" y="107"/>
                    </a:cubicBezTo>
                    <a:cubicBezTo>
                      <a:pt x="214" y="105"/>
                      <a:pt x="217" y="102"/>
                      <a:pt x="220" y="100"/>
                    </a:cubicBezTo>
                    <a:cubicBezTo>
                      <a:pt x="222" y="99"/>
                      <a:pt x="223" y="98"/>
                      <a:pt x="225" y="97"/>
                    </a:cubicBezTo>
                    <a:cubicBezTo>
                      <a:pt x="226" y="96"/>
                      <a:pt x="228" y="95"/>
                      <a:pt x="229" y="95"/>
                    </a:cubicBezTo>
                    <a:cubicBezTo>
                      <a:pt x="230" y="95"/>
                      <a:pt x="229" y="96"/>
                      <a:pt x="228" y="98"/>
                    </a:cubicBezTo>
                    <a:cubicBezTo>
                      <a:pt x="230" y="97"/>
                      <a:pt x="232" y="95"/>
                      <a:pt x="235" y="94"/>
                    </a:cubicBezTo>
                    <a:cubicBezTo>
                      <a:pt x="236" y="92"/>
                      <a:pt x="235" y="92"/>
                      <a:pt x="235" y="92"/>
                    </a:cubicBezTo>
                    <a:cubicBezTo>
                      <a:pt x="236" y="91"/>
                      <a:pt x="238" y="90"/>
                      <a:pt x="240" y="89"/>
                    </a:cubicBezTo>
                    <a:cubicBezTo>
                      <a:pt x="242" y="88"/>
                      <a:pt x="244" y="88"/>
                      <a:pt x="246" y="87"/>
                    </a:cubicBezTo>
                    <a:cubicBezTo>
                      <a:pt x="250" y="85"/>
                      <a:pt x="255" y="82"/>
                      <a:pt x="257" y="79"/>
                    </a:cubicBezTo>
                    <a:cubicBezTo>
                      <a:pt x="259" y="79"/>
                      <a:pt x="255" y="81"/>
                      <a:pt x="256" y="82"/>
                    </a:cubicBezTo>
                    <a:cubicBezTo>
                      <a:pt x="257" y="81"/>
                      <a:pt x="257" y="81"/>
                      <a:pt x="258" y="80"/>
                    </a:cubicBezTo>
                    <a:cubicBezTo>
                      <a:pt x="259" y="80"/>
                      <a:pt x="260" y="80"/>
                      <a:pt x="260" y="80"/>
                    </a:cubicBezTo>
                    <a:cubicBezTo>
                      <a:pt x="262" y="79"/>
                      <a:pt x="263" y="79"/>
                      <a:pt x="264" y="78"/>
                    </a:cubicBezTo>
                    <a:cubicBezTo>
                      <a:pt x="265" y="77"/>
                      <a:pt x="264" y="77"/>
                      <a:pt x="265" y="76"/>
                    </a:cubicBezTo>
                    <a:cubicBezTo>
                      <a:pt x="269" y="74"/>
                      <a:pt x="277" y="73"/>
                      <a:pt x="279" y="70"/>
                    </a:cubicBezTo>
                    <a:cubicBezTo>
                      <a:pt x="281" y="70"/>
                      <a:pt x="280" y="71"/>
                      <a:pt x="283" y="71"/>
                    </a:cubicBezTo>
                    <a:cubicBezTo>
                      <a:pt x="285" y="69"/>
                      <a:pt x="287" y="68"/>
                      <a:pt x="289" y="68"/>
                    </a:cubicBezTo>
                    <a:cubicBezTo>
                      <a:pt x="290" y="67"/>
                      <a:pt x="291" y="66"/>
                      <a:pt x="292" y="66"/>
                    </a:cubicBezTo>
                    <a:cubicBezTo>
                      <a:pt x="293" y="65"/>
                      <a:pt x="294" y="65"/>
                      <a:pt x="295" y="65"/>
                    </a:cubicBezTo>
                    <a:cubicBezTo>
                      <a:pt x="295" y="65"/>
                      <a:pt x="296" y="64"/>
                      <a:pt x="297" y="64"/>
                    </a:cubicBezTo>
                    <a:cubicBezTo>
                      <a:pt x="300" y="63"/>
                      <a:pt x="304" y="62"/>
                      <a:pt x="307" y="61"/>
                    </a:cubicBezTo>
                    <a:cubicBezTo>
                      <a:pt x="306" y="61"/>
                      <a:pt x="310" y="61"/>
                      <a:pt x="308" y="61"/>
                    </a:cubicBezTo>
                    <a:cubicBezTo>
                      <a:pt x="310" y="61"/>
                      <a:pt x="312" y="60"/>
                      <a:pt x="314" y="59"/>
                    </a:cubicBezTo>
                    <a:cubicBezTo>
                      <a:pt x="315" y="58"/>
                      <a:pt x="317" y="58"/>
                      <a:pt x="319" y="58"/>
                    </a:cubicBezTo>
                    <a:cubicBezTo>
                      <a:pt x="320" y="57"/>
                      <a:pt x="322" y="57"/>
                      <a:pt x="323" y="56"/>
                    </a:cubicBezTo>
                    <a:cubicBezTo>
                      <a:pt x="324" y="56"/>
                      <a:pt x="324" y="57"/>
                      <a:pt x="325" y="57"/>
                    </a:cubicBezTo>
                    <a:cubicBezTo>
                      <a:pt x="325" y="56"/>
                      <a:pt x="329" y="55"/>
                      <a:pt x="328" y="56"/>
                    </a:cubicBezTo>
                    <a:cubicBezTo>
                      <a:pt x="329" y="55"/>
                      <a:pt x="330" y="55"/>
                      <a:pt x="332" y="54"/>
                    </a:cubicBezTo>
                    <a:cubicBezTo>
                      <a:pt x="334" y="54"/>
                      <a:pt x="336" y="54"/>
                      <a:pt x="338" y="53"/>
                    </a:cubicBezTo>
                    <a:cubicBezTo>
                      <a:pt x="337" y="53"/>
                      <a:pt x="339" y="52"/>
                      <a:pt x="341" y="51"/>
                    </a:cubicBezTo>
                    <a:cubicBezTo>
                      <a:pt x="342" y="52"/>
                      <a:pt x="341" y="52"/>
                      <a:pt x="340" y="53"/>
                    </a:cubicBezTo>
                    <a:cubicBezTo>
                      <a:pt x="344" y="52"/>
                      <a:pt x="347" y="51"/>
                      <a:pt x="351" y="50"/>
                    </a:cubicBezTo>
                    <a:cubicBezTo>
                      <a:pt x="348" y="52"/>
                      <a:pt x="347" y="51"/>
                      <a:pt x="346" y="53"/>
                    </a:cubicBezTo>
                    <a:cubicBezTo>
                      <a:pt x="348" y="52"/>
                      <a:pt x="350" y="52"/>
                      <a:pt x="352" y="51"/>
                    </a:cubicBezTo>
                    <a:cubicBezTo>
                      <a:pt x="353" y="52"/>
                      <a:pt x="351" y="52"/>
                      <a:pt x="350" y="53"/>
                    </a:cubicBezTo>
                    <a:cubicBezTo>
                      <a:pt x="348" y="54"/>
                      <a:pt x="345" y="53"/>
                      <a:pt x="342" y="55"/>
                    </a:cubicBezTo>
                    <a:cubicBezTo>
                      <a:pt x="346" y="54"/>
                      <a:pt x="344" y="56"/>
                      <a:pt x="348" y="55"/>
                    </a:cubicBezTo>
                    <a:cubicBezTo>
                      <a:pt x="349" y="55"/>
                      <a:pt x="346" y="56"/>
                      <a:pt x="343" y="57"/>
                    </a:cubicBezTo>
                    <a:cubicBezTo>
                      <a:pt x="342" y="57"/>
                      <a:pt x="344" y="56"/>
                      <a:pt x="344" y="55"/>
                    </a:cubicBezTo>
                    <a:cubicBezTo>
                      <a:pt x="341" y="55"/>
                      <a:pt x="340" y="57"/>
                      <a:pt x="339" y="57"/>
                    </a:cubicBezTo>
                    <a:cubicBezTo>
                      <a:pt x="338" y="58"/>
                      <a:pt x="337" y="58"/>
                      <a:pt x="335" y="58"/>
                    </a:cubicBezTo>
                    <a:cubicBezTo>
                      <a:pt x="335" y="59"/>
                      <a:pt x="334" y="59"/>
                      <a:pt x="334" y="59"/>
                    </a:cubicBezTo>
                    <a:cubicBezTo>
                      <a:pt x="333" y="59"/>
                      <a:pt x="332" y="59"/>
                      <a:pt x="332" y="59"/>
                    </a:cubicBezTo>
                    <a:cubicBezTo>
                      <a:pt x="333" y="58"/>
                      <a:pt x="334" y="58"/>
                      <a:pt x="335" y="58"/>
                    </a:cubicBezTo>
                    <a:cubicBezTo>
                      <a:pt x="335" y="58"/>
                      <a:pt x="336" y="57"/>
                      <a:pt x="336" y="57"/>
                    </a:cubicBezTo>
                    <a:cubicBezTo>
                      <a:pt x="337" y="57"/>
                      <a:pt x="338" y="56"/>
                      <a:pt x="340" y="56"/>
                    </a:cubicBezTo>
                    <a:cubicBezTo>
                      <a:pt x="341" y="55"/>
                      <a:pt x="335" y="56"/>
                      <a:pt x="339" y="54"/>
                    </a:cubicBezTo>
                    <a:cubicBezTo>
                      <a:pt x="342" y="53"/>
                      <a:pt x="339" y="56"/>
                      <a:pt x="342" y="55"/>
                    </a:cubicBezTo>
                    <a:cubicBezTo>
                      <a:pt x="345" y="53"/>
                      <a:pt x="342" y="54"/>
                      <a:pt x="340" y="54"/>
                    </a:cubicBezTo>
                    <a:cubicBezTo>
                      <a:pt x="341" y="53"/>
                      <a:pt x="342" y="53"/>
                      <a:pt x="343" y="53"/>
                    </a:cubicBezTo>
                    <a:cubicBezTo>
                      <a:pt x="341" y="53"/>
                      <a:pt x="338" y="54"/>
                      <a:pt x="335" y="55"/>
                    </a:cubicBezTo>
                    <a:cubicBezTo>
                      <a:pt x="333" y="55"/>
                      <a:pt x="331" y="56"/>
                      <a:pt x="330" y="56"/>
                    </a:cubicBezTo>
                    <a:cubicBezTo>
                      <a:pt x="328" y="57"/>
                      <a:pt x="326" y="57"/>
                      <a:pt x="325" y="57"/>
                    </a:cubicBezTo>
                    <a:cubicBezTo>
                      <a:pt x="327" y="58"/>
                      <a:pt x="322" y="58"/>
                      <a:pt x="322" y="59"/>
                    </a:cubicBezTo>
                    <a:cubicBezTo>
                      <a:pt x="326" y="58"/>
                      <a:pt x="329" y="57"/>
                      <a:pt x="332" y="56"/>
                    </a:cubicBezTo>
                    <a:cubicBezTo>
                      <a:pt x="334" y="58"/>
                      <a:pt x="322" y="60"/>
                      <a:pt x="319" y="62"/>
                    </a:cubicBezTo>
                    <a:cubicBezTo>
                      <a:pt x="314" y="63"/>
                      <a:pt x="318" y="60"/>
                      <a:pt x="315" y="60"/>
                    </a:cubicBezTo>
                    <a:cubicBezTo>
                      <a:pt x="315" y="61"/>
                      <a:pt x="310" y="61"/>
                      <a:pt x="308" y="63"/>
                    </a:cubicBezTo>
                    <a:cubicBezTo>
                      <a:pt x="310" y="62"/>
                      <a:pt x="316" y="61"/>
                      <a:pt x="315" y="63"/>
                    </a:cubicBezTo>
                    <a:cubicBezTo>
                      <a:pt x="310" y="62"/>
                      <a:pt x="311" y="65"/>
                      <a:pt x="305" y="65"/>
                    </a:cubicBezTo>
                    <a:cubicBezTo>
                      <a:pt x="302" y="66"/>
                      <a:pt x="306" y="64"/>
                      <a:pt x="303" y="64"/>
                    </a:cubicBezTo>
                    <a:cubicBezTo>
                      <a:pt x="300" y="66"/>
                      <a:pt x="300" y="66"/>
                      <a:pt x="300" y="66"/>
                    </a:cubicBezTo>
                    <a:cubicBezTo>
                      <a:pt x="301" y="66"/>
                      <a:pt x="302" y="66"/>
                      <a:pt x="301" y="67"/>
                    </a:cubicBezTo>
                    <a:cubicBezTo>
                      <a:pt x="300" y="68"/>
                      <a:pt x="298" y="68"/>
                      <a:pt x="296" y="69"/>
                    </a:cubicBezTo>
                    <a:cubicBezTo>
                      <a:pt x="295" y="70"/>
                      <a:pt x="293" y="71"/>
                      <a:pt x="292" y="71"/>
                    </a:cubicBezTo>
                    <a:cubicBezTo>
                      <a:pt x="288" y="73"/>
                      <a:pt x="285" y="74"/>
                      <a:pt x="282" y="76"/>
                    </a:cubicBezTo>
                    <a:cubicBezTo>
                      <a:pt x="284" y="76"/>
                      <a:pt x="286" y="74"/>
                      <a:pt x="288" y="74"/>
                    </a:cubicBezTo>
                    <a:cubicBezTo>
                      <a:pt x="285" y="76"/>
                      <a:pt x="278" y="79"/>
                      <a:pt x="276" y="78"/>
                    </a:cubicBezTo>
                    <a:cubicBezTo>
                      <a:pt x="277" y="78"/>
                      <a:pt x="278" y="78"/>
                      <a:pt x="279" y="77"/>
                    </a:cubicBezTo>
                    <a:cubicBezTo>
                      <a:pt x="280" y="77"/>
                      <a:pt x="280" y="76"/>
                      <a:pt x="281" y="75"/>
                    </a:cubicBezTo>
                    <a:cubicBezTo>
                      <a:pt x="282" y="74"/>
                      <a:pt x="278" y="76"/>
                      <a:pt x="279" y="75"/>
                    </a:cubicBezTo>
                    <a:cubicBezTo>
                      <a:pt x="275" y="77"/>
                      <a:pt x="272" y="80"/>
                      <a:pt x="268" y="80"/>
                    </a:cubicBezTo>
                    <a:cubicBezTo>
                      <a:pt x="267" y="81"/>
                      <a:pt x="265" y="81"/>
                      <a:pt x="263" y="82"/>
                    </a:cubicBezTo>
                    <a:cubicBezTo>
                      <a:pt x="264" y="82"/>
                      <a:pt x="262" y="83"/>
                      <a:pt x="263" y="83"/>
                    </a:cubicBezTo>
                    <a:cubicBezTo>
                      <a:pt x="260" y="84"/>
                      <a:pt x="257" y="86"/>
                      <a:pt x="254" y="88"/>
                    </a:cubicBezTo>
                    <a:cubicBezTo>
                      <a:pt x="251" y="89"/>
                      <a:pt x="248" y="91"/>
                      <a:pt x="247" y="91"/>
                    </a:cubicBezTo>
                    <a:cubicBezTo>
                      <a:pt x="245" y="91"/>
                      <a:pt x="244" y="92"/>
                      <a:pt x="243" y="93"/>
                    </a:cubicBezTo>
                    <a:cubicBezTo>
                      <a:pt x="239" y="96"/>
                      <a:pt x="239" y="96"/>
                      <a:pt x="239" y="96"/>
                    </a:cubicBezTo>
                    <a:cubicBezTo>
                      <a:pt x="238" y="96"/>
                      <a:pt x="239" y="95"/>
                      <a:pt x="239" y="94"/>
                    </a:cubicBezTo>
                    <a:cubicBezTo>
                      <a:pt x="236" y="95"/>
                      <a:pt x="237" y="96"/>
                      <a:pt x="236" y="97"/>
                    </a:cubicBezTo>
                    <a:cubicBezTo>
                      <a:pt x="233" y="98"/>
                      <a:pt x="234" y="96"/>
                      <a:pt x="235" y="95"/>
                    </a:cubicBezTo>
                    <a:cubicBezTo>
                      <a:pt x="232" y="96"/>
                      <a:pt x="229" y="99"/>
                      <a:pt x="227" y="98"/>
                    </a:cubicBezTo>
                    <a:cubicBezTo>
                      <a:pt x="226" y="100"/>
                      <a:pt x="229" y="99"/>
                      <a:pt x="227" y="102"/>
                    </a:cubicBezTo>
                    <a:cubicBezTo>
                      <a:pt x="231" y="100"/>
                      <a:pt x="227" y="99"/>
                      <a:pt x="233" y="97"/>
                    </a:cubicBezTo>
                    <a:cubicBezTo>
                      <a:pt x="234" y="97"/>
                      <a:pt x="233" y="98"/>
                      <a:pt x="231" y="100"/>
                    </a:cubicBezTo>
                    <a:cubicBezTo>
                      <a:pt x="229" y="102"/>
                      <a:pt x="226" y="103"/>
                      <a:pt x="223" y="104"/>
                    </a:cubicBezTo>
                    <a:cubicBezTo>
                      <a:pt x="221" y="105"/>
                      <a:pt x="218" y="106"/>
                      <a:pt x="216" y="108"/>
                    </a:cubicBezTo>
                    <a:cubicBezTo>
                      <a:pt x="214" y="108"/>
                      <a:pt x="218" y="106"/>
                      <a:pt x="219" y="105"/>
                    </a:cubicBezTo>
                    <a:cubicBezTo>
                      <a:pt x="217" y="105"/>
                      <a:pt x="215" y="107"/>
                      <a:pt x="213" y="109"/>
                    </a:cubicBezTo>
                    <a:cubicBezTo>
                      <a:pt x="213" y="109"/>
                      <a:pt x="214" y="109"/>
                      <a:pt x="215" y="109"/>
                    </a:cubicBezTo>
                    <a:cubicBezTo>
                      <a:pt x="213" y="110"/>
                      <a:pt x="212" y="110"/>
                      <a:pt x="212" y="111"/>
                    </a:cubicBezTo>
                    <a:cubicBezTo>
                      <a:pt x="210" y="112"/>
                      <a:pt x="209" y="113"/>
                      <a:pt x="207" y="115"/>
                    </a:cubicBezTo>
                    <a:cubicBezTo>
                      <a:pt x="206" y="116"/>
                      <a:pt x="204" y="117"/>
                      <a:pt x="202" y="118"/>
                    </a:cubicBezTo>
                    <a:cubicBezTo>
                      <a:pt x="202" y="119"/>
                      <a:pt x="197" y="123"/>
                      <a:pt x="196" y="122"/>
                    </a:cubicBezTo>
                    <a:cubicBezTo>
                      <a:pt x="195" y="124"/>
                      <a:pt x="193" y="125"/>
                      <a:pt x="191" y="127"/>
                    </a:cubicBezTo>
                    <a:cubicBezTo>
                      <a:pt x="189" y="129"/>
                      <a:pt x="187" y="130"/>
                      <a:pt x="185" y="132"/>
                    </a:cubicBezTo>
                    <a:cubicBezTo>
                      <a:pt x="184" y="133"/>
                      <a:pt x="185" y="132"/>
                      <a:pt x="184" y="133"/>
                    </a:cubicBezTo>
                    <a:cubicBezTo>
                      <a:pt x="181" y="135"/>
                      <a:pt x="178" y="138"/>
                      <a:pt x="177" y="137"/>
                    </a:cubicBezTo>
                    <a:cubicBezTo>
                      <a:pt x="176" y="139"/>
                      <a:pt x="175" y="140"/>
                      <a:pt x="174" y="142"/>
                    </a:cubicBezTo>
                    <a:cubicBezTo>
                      <a:pt x="170" y="145"/>
                      <a:pt x="174" y="140"/>
                      <a:pt x="172" y="141"/>
                    </a:cubicBezTo>
                    <a:cubicBezTo>
                      <a:pt x="170" y="144"/>
                      <a:pt x="167" y="146"/>
                      <a:pt x="165" y="148"/>
                    </a:cubicBezTo>
                    <a:cubicBezTo>
                      <a:pt x="165" y="148"/>
                      <a:pt x="163" y="151"/>
                      <a:pt x="162" y="152"/>
                    </a:cubicBezTo>
                    <a:cubicBezTo>
                      <a:pt x="160" y="153"/>
                      <a:pt x="164" y="149"/>
                      <a:pt x="161" y="150"/>
                    </a:cubicBezTo>
                    <a:cubicBezTo>
                      <a:pt x="162" y="152"/>
                      <a:pt x="155" y="159"/>
                      <a:pt x="151" y="161"/>
                    </a:cubicBezTo>
                    <a:cubicBezTo>
                      <a:pt x="150" y="163"/>
                      <a:pt x="150" y="163"/>
                      <a:pt x="149" y="164"/>
                    </a:cubicBezTo>
                    <a:cubicBezTo>
                      <a:pt x="149" y="165"/>
                      <a:pt x="149" y="166"/>
                      <a:pt x="147" y="167"/>
                    </a:cubicBezTo>
                    <a:cubicBezTo>
                      <a:pt x="147" y="167"/>
                      <a:pt x="148" y="164"/>
                      <a:pt x="145" y="167"/>
                    </a:cubicBezTo>
                    <a:cubicBezTo>
                      <a:pt x="144" y="167"/>
                      <a:pt x="145" y="165"/>
                      <a:pt x="146" y="163"/>
                    </a:cubicBezTo>
                    <a:cubicBezTo>
                      <a:pt x="146" y="163"/>
                      <a:pt x="146" y="164"/>
                      <a:pt x="145" y="164"/>
                    </a:cubicBezTo>
                    <a:cubicBezTo>
                      <a:pt x="145" y="164"/>
                      <a:pt x="145" y="165"/>
                      <a:pt x="144" y="165"/>
                    </a:cubicBezTo>
                    <a:cubicBezTo>
                      <a:pt x="143" y="167"/>
                      <a:pt x="144" y="166"/>
                      <a:pt x="143" y="168"/>
                    </a:cubicBezTo>
                    <a:cubicBezTo>
                      <a:pt x="141" y="172"/>
                      <a:pt x="140" y="170"/>
                      <a:pt x="137" y="173"/>
                    </a:cubicBezTo>
                    <a:cubicBezTo>
                      <a:pt x="136" y="175"/>
                      <a:pt x="133" y="176"/>
                      <a:pt x="132" y="179"/>
                    </a:cubicBezTo>
                    <a:cubicBezTo>
                      <a:pt x="134" y="178"/>
                      <a:pt x="136" y="175"/>
                      <a:pt x="138" y="173"/>
                    </a:cubicBezTo>
                    <a:cubicBezTo>
                      <a:pt x="138" y="173"/>
                      <a:pt x="140" y="172"/>
                      <a:pt x="141" y="171"/>
                    </a:cubicBezTo>
                    <a:cubicBezTo>
                      <a:pt x="139" y="173"/>
                      <a:pt x="140" y="174"/>
                      <a:pt x="137" y="176"/>
                    </a:cubicBezTo>
                    <a:cubicBezTo>
                      <a:pt x="135" y="179"/>
                      <a:pt x="139" y="175"/>
                      <a:pt x="137" y="178"/>
                    </a:cubicBezTo>
                    <a:cubicBezTo>
                      <a:pt x="136" y="178"/>
                      <a:pt x="135" y="179"/>
                      <a:pt x="134" y="180"/>
                    </a:cubicBezTo>
                    <a:cubicBezTo>
                      <a:pt x="133" y="181"/>
                      <a:pt x="132" y="182"/>
                      <a:pt x="131" y="183"/>
                    </a:cubicBezTo>
                    <a:cubicBezTo>
                      <a:pt x="130" y="185"/>
                      <a:pt x="128" y="187"/>
                      <a:pt x="126" y="189"/>
                    </a:cubicBezTo>
                    <a:cubicBezTo>
                      <a:pt x="126" y="190"/>
                      <a:pt x="129" y="186"/>
                      <a:pt x="130" y="185"/>
                    </a:cubicBezTo>
                    <a:cubicBezTo>
                      <a:pt x="132" y="185"/>
                      <a:pt x="127" y="191"/>
                      <a:pt x="124" y="193"/>
                    </a:cubicBezTo>
                    <a:cubicBezTo>
                      <a:pt x="122" y="194"/>
                      <a:pt x="128" y="189"/>
                      <a:pt x="126" y="190"/>
                    </a:cubicBezTo>
                    <a:cubicBezTo>
                      <a:pt x="123" y="192"/>
                      <a:pt x="124" y="193"/>
                      <a:pt x="122" y="195"/>
                    </a:cubicBezTo>
                    <a:cubicBezTo>
                      <a:pt x="123" y="190"/>
                      <a:pt x="115" y="205"/>
                      <a:pt x="110" y="207"/>
                    </a:cubicBezTo>
                    <a:cubicBezTo>
                      <a:pt x="110" y="209"/>
                      <a:pt x="107" y="214"/>
                      <a:pt x="106" y="218"/>
                    </a:cubicBezTo>
                    <a:cubicBezTo>
                      <a:pt x="105" y="217"/>
                      <a:pt x="99" y="228"/>
                      <a:pt x="99" y="230"/>
                    </a:cubicBezTo>
                    <a:cubicBezTo>
                      <a:pt x="98" y="231"/>
                      <a:pt x="97" y="231"/>
                      <a:pt x="97" y="230"/>
                    </a:cubicBezTo>
                    <a:cubicBezTo>
                      <a:pt x="97" y="232"/>
                      <a:pt x="95" y="234"/>
                      <a:pt x="94" y="237"/>
                    </a:cubicBezTo>
                    <a:cubicBezTo>
                      <a:pt x="93" y="238"/>
                      <a:pt x="92" y="239"/>
                      <a:pt x="92" y="241"/>
                    </a:cubicBezTo>
                    <a:cubicBezTo>
                      <a:pt x="91" y="242"/>
                      <a:pt x="90" y="244"/>
                      <a:pt x="89" y="247"/>
                    </a:cubicBezTo>
                    <a:cubicBezTo>
                      <a:pt x="88" y="247"/>
                      <a:pt x="89" y="245"/>
                      <a:pt x="87" y="248"/>
                    </a:cubicBezTo>
                    <a:cubicBezTo>
                      <a:pt x="85" y="252"/>
                      <a:pt x="84" y="255"/>
                      <a:pt x="82" y="258"/>
                    </a:cubicBezTo>
                    <a:cubicBezTo>
                      <a:pt x="80" y="262"/>
                      <a:pt x="79" y="265"/>
                      <a:pt x="77" y="269"/>
                    </a:cubicBezTo>
                    <a:cubicBezTo>
                      <a:pt x="76" y="270"/>
                      <a:pt x="76" y="268"/>
                      <a:pt x="75" y="271"/>
                    </a:cubicBezTo>
                    <a:cubicBezTo>
                      <a:pt x="76" y="272"/>
                      <a:pt x="73" y="276"/>
                      <a:pt x="71" y="277"/>
                    </a:cubicBezTo>
                    <a:cubicBezTo>
                      <a:pt x="73" y="277"/>
                      <a:pt x="72" y="282"/>
                      <a:pt x="70" y="285"/>
                    </a:cubicBezTo>
                    <a:cubicBezTo>
                      <a:pt x="68" y="286"/>
                      <a:pt x="72" y="281"/>
                      <a:pt x="70" y="281"/>
                    </a:cubicBezTo>
                    <a:cubicBezTo>
                      <a:pt x="70" y="282"/>
                      <a:pt x="69" y="283"/>
                      <a:pt x="68" y="284"/>
                    </a:cubicBezTo>
                    <a:cubicBezTo>
                      <a:pt x="68" y="286"/>
                      <a:pt x="70" y="284"/>
                      <a:pt x="68" y="287"/>
                    </a:cubicBezTo>
                    <a:cubicBezTo>
                      <a:pt x="68" y="288"/>
                      <a:pt x="69" y="285"/>
                      <a:pt x="68" y="286"/>
                    </a:cubicBezTo>
                    <a:cubicBezTo>
                      <a:pt x="65" y="290"/>
                      <a:pt x="65" y="291"/>
                      <a:pt x="66" y="292"/>
                    </a:cubicBezTo>
                    <a:cubicBezTo>
                      <a:pt x="65" y="295"/>
                      <a:pt x="65" y="291"/>
                      <a:pt x="64" y="295"/>
                    </a:cubicBezTo>
                    <a:cubicBezTo>
                      <a:pt x="65" y="295"/>
                      <a:pt x="64" y="298"/>
                      <a:pt x="63" y="301"/>
                    </a:cubicBezTo>
                    <a:cubicBezTo>
                      <a:pt x="62" y="302"/>
                      <a:pt x="62" y="303"/>
                      <a:pt x="61" y="305"/>
                    </a:cubicBezTo>
                    <a:cubicBezTo>
                      <a:pt x="61" y="306"/>
                      <a:pt x="60" y="309"/>
                      <a:pt x="59" y="311"/>
                    </a:cubicBezTo>
                    <a:cubicBezTo>
                      <a:pt x="58" y="311"/>
                      <a:pt x="59" y="310"/>
                      <a:pt x="58" y="310"/>
                    </a:cubicBezTo>
                    <a:cubicBezTo>
                      <a:pt x="59" y="312"/>
                      <a:pt x="54" y="322"/>
                      <a:pt x="56" y="322"/>
                    </a:cubicBezTo>
                    <a:cubicBezTo>
                      <a:pt x="55" y="324"/>
                      <a:pt x="56" y="327"/>
                      <a:pt x="55" y="330"/>
                    </a:cubicBezTo>
                    <a:cubicBezTo>
                      <a:pt x="53" y="331"/>
                      <a:pt x="55" y="327"/>
                      <a:pt x="54" y="325"/>
                    </a:cubicBezTo>
                    <a:cubicBezTo>
                      <a:pt x="53" y="327"/>
                      <a:pt x="53" y="330"/>
                      <a:pt x="52" y="333"/>
                    </a:cubicBezTo>
                    <a:cubicBezTo>
                      <a:pt x="54" y="335"/>
                      <a:pt x="50" y="344"/>
                      <a:pt x="50" y="347"/>
                    </a:cubicBezTo>
                    <a:cubicBezTo>
                      <a:pt x="49" y="347"/>
                      <a:pt x="50" y="343"/>
                      <a:pt x="50" y="341"/>
                    </a:cubicBezTo>
                    <a:cubicBezTo>
                      <a:pt x="51" y="340"/>
                      <a:pt x="51" y="341"/>
                      <a:pt x="51" y="342"/>
                    </a:cubicBezTo>
                    <a:cubicBezTo>
                      <a:pt x="52" y="339"/>
                      <a:pt x="51" y="339"/>
                      <a:pt x="51" y="336"/>
                    </a:cubicBezTo>
                    <a:cubicBezTo>
                      <a:pt x="50" y="340"/>
                      <a:pt x="50" y="342"/>
                      <a:pt x="47" y="345"/>
                    </a:cubicBezTo>
                    <a:cubicBezTo>
                      <a:pt x="47" y="348"/>
                      <a:pt x="48" y="345"/>
                      <a:pt x="48" y="346"/>
                    </a:cubicBezTo>
                    <a:cubicBezTo>
                      <a:pt x="48" y="347"/>
                      <a:pt x="47" y="349"/>
                      <a:pt x="46" y="351"/>
                    </a:cubicBezTo>
                    <a:cubicBezTo>
                      <a:pt x="46" y="354"/>
                      <a:pt x="45" y="356"/>
                      <a:pt x="45" y="359"/>
                    </a:cubicBezTo>
                    <a:cubicBezTo>
                      <a:pt x="44" y="362"/>
                      <a:pt x="44" y="365"/>
                      <a:pt x="43" y="368"/>
                    </a:cubicBezTo>
                    <a:cubicBezTo>
                      <a:pt x="43" y="370"/>
                      <a:pt x="43" y="373"/>
                      <a:pt x="42" y="374"/>
                    </a:cubicBezTo>
                    <a:cubicBezTo>
                      <a:pt x="42" y="375"/>
                      <a:pt x="42" y="381"/>
                      <a:pt x="43" y="378"/>
                    </a:cubicBezTo>
                    <a:cubicBezTo>
                      <a:pt x="43" y="382"/>
                      <a:pt x="41" y="385"/>
                      <a:pt x="43" y="386"/>
                    </a:cubicBezTo>
                    <a:cubicBezTo>
                      <a:pt x="42" y="388"/>
                      <a:pt x="42" y="385"/>
                      <a:pt x="41" y="386"/>
                    </a:cubicBezTo>
                    <a:cubicBezTo>
                      <a:pt x="41" y="384"/>
                      <a:pt x="42" y="383"/>
                      <a:pt x="42" y="382"/>
                    </a:cubicBezTo>
                    <a:cubicBezTo>
                      <a:pt x="42" y="379"/>
                      <a:pt x="41" y="383"/>
                      <a:pt x="41" y="379"/>
                    </a:cubicBezTo>
                    <a:cubicBezTo>
                      <a:pt x="41" y="380"/>
                      <a:pt x="41" y="382"/>
                      <a:pt x="41" y="383"/>
                    </a:cubicBezTo>
                    <a:cubicBezTo>
                      <a:pt x="41" y="384"/>
                      <a:pt x="41" y="385"/>
                      <a:pt x="41" y="388"/>
                    </a:cubicBezTo>
                    <a:cubicBezTo>
                      <a:pt x="41" y="388"/>
                      <a:pt x="40" y="388"/>
                      <a:pt x="40" y="389"/>
                    </a:cubicBezTo>
                    <a:cubicBezTo>
                      <a:pt x="40" y="392"/>
                      <a:pt x="41" y="388"/>
                      <a:pt x="42" y="389"/>
                    </a:cubicBezTo>
                    <a:cubicBezTo>
                      <a:pt x="42" y="391"/>
                      <a:pt x="41" y="393"/>
                      <a:pt x="41" y="396"/>
                    </a:cubicBezTo>
                    <a:cubicBezTo>
                      <a:pt x="42" y="393"/>
                      <a:pt x="43" y="390"/>
                      <a:pt x="43" y="387"/>
                    </a:cubicBezTo>
                    <a:cubicBezTo>
                      <a:pt x="44" y="384"/>
                      <a:pt x="44" y="382"/>
                      <a:pt x="45" y="379"/>
                    </a:cubicBezTo>
                    <a:cubicBezTo>
                      <a:pt x="46" y="373"/>
                      <a:pt x="47" y="368"/>
                      <a:pt x="48" y="362"/>
                    </a:cubicBezTo>
                    <a:cubicBezTo>
                      <a:pt x="49" y="359"/>
                      <a:pt x="49" y="364"/>
                      <a:pt x="50" y="361"/>
                    </a:cubicBezTo>
                    <a:cubicBezTo>
                      <a:pt x="50" y="358"/>
                      <a:pt x="50" y="359"/>
                      <a:pt x="49" y="357"/>
                    </a:cubicBezTo>
                    <a:cubicBezTo>
                      <a:pt x="51" y="354"/>
                      <a:pt x="51" y="360"/>
                      <a:pt x="51" y="362"/>
                    </a:cubicBezTo>
                    <a:cubicBezTo>
                      <a:pt x="51" y="364"/>
                      <a:pt x="50" y="365"/>
                      <a:pt x="50" y="367"/>
                    </a:cubicBezTo>
                    <a:cubicBezTo>
                      <a:pt x="49" y="369"/>
                      <a:pt x="49" y="370"/>
                      <a:pt x="48" y="372"/>
                    </a:cubicBezTo>
                    <a:cubicBezTo>
                      <a:pt x="47" y="375"/>
                      <a:pt x="47" y="379"/>
                      <a:pt x="47" y="383"/>
                    </a:cubicBezTo>
                    <a:cubicBezTo>
                      <a:pt x="46" y="384"/>
                      <a:pt x="46" y="385"/>
                      <a:pt x="46" y="387"/>
                    </a:cubicBezTo>
                    <a:cubicBezTo>
                      <a:pt x="45" y="388"/>
                      <a:pt x="45" y="389"/>
                      <a:pt x="45" y="390"/>
                    </a:cubicBezTo>
                    <a:cubicBezTo>
                      <a:pt x="46" y="388"/>
                      <a:pt x="46" y="388"/>
                      <a:pt x="45" y="393"/>
                    </a:cubicBezTo>
                    <a:cubicBezTo>
                      <a:pt x="45" y="395"/>
                      <a:pt x="46" y="393"/>
                      <a:pt x="46" y="395"/>
                    </a:cubicBezTo>
                    <a:cubicBezTo>
                      <a:pt x="44" y="400"/>
                      <a:pt x="45" y="401"/>
                      <a:pt x="45" y="406"/>
                    </a:cubicBezTo>
                    <a:cubicBezTo>
                      <a:pt x="44" y="408"/>
                      <a:pt x="44" y="406"/>
                      <a:pt x="43" y="409"/>
                    </a:cubicBezTo>
                    <a:cubicBezTo>
                      <a:pt x="44" y="409"/>
                      <a:pt x="44" y="411"/>
                      <a:pt x="44" y="414"/>
                    </a:cubicBezTo>
                    <a:cubicBezTo>
                      <a:pt x="43" y="416"/>
                      <a:pt x="43" y="410"/>
                      <a:pt x="42" y="414"/>
                    </a:cubicBezTo>
                    <a:cubicBezTo>
                      <a:pt x="43" y="415"/>
                      <a:pt x="43" y="416"/>
                      <a:pt x="42" y="417"/>
                    </a:cubicBezTo>
                    <a:cubicBezTo>
                      <a:pt x="43" y="417"/>
                      <a:pt x="43" y="418"/>
                      <a:pt x="43" y="420"/>
                    </a:cubicBezTo>
                    <a:cubicBezTo>
                      <a:pt x="43" y="421"/>
                      <a:pt x="43" y="422"/>
                      <a:pt x="43" y="424"/>
                    </a:cubicBezTo>
                    <a:cubicBezTo>
                      <a:pt x="42" y="425"/>
                      <a:pt x="42" y="426"/>
                      <a:pt x="42" y="427"/>
                    </a:cubicBezTo>
                    <a:cubicBezTo>
                      <a:pt x="42" y="429"/>
                      <a:pt x="41" y="431"/>
                      <a:pt x="41" y="434"/>
                    </a:cubicBezTo>
                    <a:cubicBezTo>
                      <a:pt x="43" y="436"/>
                      <a:pt x="40" y="439"/>
                      <a:pt x="41" y="442"/>
                    </a:cubicBezTo>
                    <a:cubicBezTo>
                      <a:pt x="41" y="444"/>
                      <a:pt x="41" y="439"/>
                      <a:pt x="40" y="438"/>
                    </a:cubicBezTo>
                    <a:cubicBezTo>
                      <a:pt x="40" y="440"/>
                      <a:pt x="40" y="441"/>
                      <a:pt x="40" y="443"/>
                    </a:cubicBezTo>
                    <a:cubicBezTo>
                      <a:pt x="40" y="444"/>
                      <a:pt x="40" y="445"/>
                      <a:pt x="40" y="447"/>
                    </a:cubicBezTo>
                    <a:cubicBezTo>
                      <a:pt x="40" y="448"/>
                      <a:pt x="42" y="450"/>
                      <a:pt x="41" y="451"/>
                    </a:cubicBezTo>
                    <a:cubicBezTo>
                      <a:pt x="42" y="450"/>
                      <a:pt x="42" y="451"/>
                      <a:pt x="43" y="455"/>
                    </a:cubicBezTo>
                    <a:cubicBezTo>
                      <a:pt x="43" y="449"/>
                      <a:pt x="44" y="447"/>
                      <a:pt x="43" y="443"/>
                    </a:cubicBezTo>
                    <a:cubicBezTo>
                      <a:pt x="44" y="440"/>
                      <a:pt x="44" y="444"/>
                      <a:pt x="45" y="442"/>
                    </a:cubicBezTo>
                    <a:cubicBezTo>
                      <a:pt x="44" y="439"/>
                      <a:pt x="43" y="439"/>
                      <a:pt x="43" y="440"/>
                    </a:cubicBezTo>
                    <a:cubicBezTo>
                      <a:pt x="43" y="438"/>
                      <a:pt x="43" y="436"/>
                      <a:pt x="42" y="434"/>
                    </a:cubicBezTo>
                    <a:cubicBezTo>
                      <a:pt x="44" y="434"/>
                      <a:pt x="43" y="429"/>
                      <a:pt x="43" y="427"/>
                    </a:cubicBezTo>
                    <a:cubicBezTo>
                      <a:pt x="44" y="425"/>
                      <a:pt x="44" y="430"/>
                      <a:pt x="45" y="431"/>
                    </a:cubicBezTo>
                    <a:cubicBezTo>
                      <a:pt x="45" y="428"/>
                      <a:pt x="45" y="428"/>
                      <a:pt x="44" y="426"/>
                    </a:cubicBezTo>
                    <a:cubicBezTo>
                      <a:pt x="44" y="426"/>
                      <a:pt x="44" y="425"/>
                      <a:pt x="45" y="424"/>
                    </a:cubicBezTo>
                    <a:cubicBezTo>
                      <a:pt x="45" y="423"/>
                      <a:pt x="45" y="421"/>
                      <a:pt x="46" y="419"/>
                    </a:cubicBezTo>
                    <a:cubicBezTo>
                      <a:pt x="45" y="419"/>
                      <a:pt x="45" y="417"/>
                      <a:pt x="44" y="414"/>
                    </a:cubicBezTo>
                    <a:cubicBezTo>
                      <a:pt x="45" y="414"/>
                      <a:pt x="46" y="415"/>
                      <a:pt x="47" y="412"/>
                    </a:cubicBezTo>
                    <a:cubicBezTo>
                      <a:pt x="46" y="410"/>
                      <a:pt x="47" y="408"/>
                      <a:pt x="47" y="406"/>
                    </a:cubicBezTo>
                    <a:cubicBezTo>
                      <a:pt x="47" y="407"/>
                      <a:pt x="48" y="405"/>
                      <a:pt x="49" y="406"/>
                    </a:cubicBezTo>
                    <a:cubicBezTo>
                      <a:pt x="49" y="402"/>
                      <a:pt x="49" y="398"/>
                      <a:pt x="50" y="394"/>
                    </a:cubicBezTo>
                    <a:cubicBezTo>
                      <a:pt x="50" y="390"/>
                      <a:pt x="51" y="386"/>
                      <a:pt x="52" y="383"/>
                    </a:cubicBezTo>
                    <a:cubicBezTo>
                      <a:pt x="51" y="378"/>
                      <a:pt x="54" y="374"/>
                      <a:pt x="54" y="370"/>
                    </a:cubicBezTo>
                    <a:cubicBezTo>
                      <a:pt x="56" y="366"/>
                      <a:pt x="56" y="361"/>
                      <a:pt x="57" y="357"/>
                    </a:cubicBezTo>
                    <a:cubicBezTo>
                      <a:pt x="57" y="355"/>
                      <a:pt x="58" y="353"/>
                      <a:pt x="58" y="351"/>
                    </a:cubicBezTo>
                    <a:cubicBezTo>
                      <a:pt x="59" y="349"/>
                      <a:pt x="59" y="348"/>
                      <a:pt x="60" y="347"/>
                    </a:cubicBezTo>
                    <a:cubicBezTo>
                      <a:pt x="60" y="345"/>
                      <a:pt x="61" y="344"/>
                      <a:pt x="61" y="342"/>
                    </a:cubicBezTo>
                    <a:cubicBezTo>
                      <a:pt x="62" y="340"/>
                      <a:pt x="62" y="339"/>
                      <a:pt x="63" y="337"/>
                    </a:cubicBezTo>
                    <a:cubicBezTo>
                      <a:pt x="63" y="340"/>
                      <a:pt x="62" y="342"/>
                      <a:pt x="63" y="344"/>
                    </a:cubicBezTo>
                    <a:cubicBezTo>
                      <a:pt x="62" y="342"/>
                      <a:pt x="62" y="345"/>
                      <a:pt x="61" y="348"/>
                    </a:cubicBezTo>
                    <a:cubicBezTo>
                      <a:pt x="61" y="350"/>
                      <a:pt x="62" y="347"/>
                      <a:pt x="62" y="345"/>
                    </a:cubicBezTo>
                    <a:cubicBezTo>
                      <a:pt x="62" y="347"/>
                      <a:pt x="62" y="349"/>
                      <a:pt x="62" y="350"/>
                    </a:cubicBezTo>
                    <a:cubicBezTo>
                      <a:pt x="61" y="352"/>
                      <a:pt x="61" y="353"/>
                      <a:pt x="60" y="355"/>
                    </a:cubicBezTo>
                    <a:cubicBezTo>
                      <a:pt x="60" y="356"/>
                      <a:pt x="60" y="352"/>
                      <a:pt x="61" y="351"/>
                    </a:cubicBezTo>
                    <a:cubicBezTo>
                      <a:pt x="60" y="351"/>
                      <a:pt x="59" y="359"/>
                      <a:pt x="58" y="363"/>
                    </a:cubicBezTo>
                    <a:cubicBezTo>
                      <a:pt x="59" y="361"/>
                      <a:pt x="59" y="359"/>
                      <a:pt x="60" y="358"/>
                    </a:cubicBezTo>
                    <a:cubicBezTo>
                      <a:pt x="59" y="361"/>
                      <a:pt x="59" y="363"/>
                      <a:pt x="58" y="366"/>
                    </a:cubicBezTo>
                    <a:cubicBezTo>
                      <a:pt x="58" y="367"/>
                      <a:pt x="58" y="368"/>
                      <a:pt x="58" y="369"/>
                    </a:cubicBezTo>
                    <a:cubicBezTo>
                      <a:pt x="58" y="370"/>
                      <a:pt x="58" y="372"/>
                      <a:pt x="58" y="373"/>
                    </a:cubicBezTo>
                    <a:cubicBezTo>
                      <a:pt x="57" y="375"/>
                      <a:pt x="58" y="368"/>
                      <a:pt x="56" y="372"/>
                    </a:cubicBezTo>
                    <a:cubicBezTo>
                      <a:pt x="57" y="373"/>
                      <a:pt x="57" y="374"/>
                      <a:pt x="57" y="375"/>
                    </a:cubicBezTo>
                    <a:cubicBezTo>
                      <a:pt x="56" y="378"/>
                      <a:pt x="55" y="382"/>
                      <a:pt x="55" y="385"/>
                    </a:cubicBezTo>
                    <a:cubicBezTo>
                      <a:pt x="55" y="386"/>
                      <a:pt x="55" y="386"/>
                      <a:pt x="55" y="387"/>
                    </a:cubicBezTo>
                    <a:cubicBezTo>
                      <a:pt x="55" y="388"/>
                      <a:pt x="55" y="389"/>
                      <a:pt x="55" y="389"/>
                    </a:cubicBezTo>
                    <a:cubicBezTo>
                      <a:pt x="55" y="391"/>
                      <a:pt x="55" y="392"/>
                      <a:pt x="55" y="393"/>
                    </a:cubicBezTo>
                    <a:cubicBezTo>
                      <a:pt x="54" y="389"/>
                      <a:pt x="54" y="396"/>
                      <a:pt x="53" y="399"/>
                    </a:cubicBezTo>
                    <a:cubicBezTo>
                      <a:pt x="54" y="400"/>
                      <a:pt x="54" y="402"/>
                      <a:pt x="54" y="399"/>
                    </a:cubicBezTo>
                    <a:cubicBezTo>
                      <a:pt x="55" y="404"/>
                      <a:pt x="53" y="405"/>
                      <a:pt x="54" y="409"/>
                    </a:cubicBezTo>
                    <a:cubicBezTo>
                      <a:pt x="53" y="411"/>
                      <a:pt x="52" y="410"/>
                      <a:pt x="52" y="409"/>
                    </a:cubicBezTo>
                    <a:cubicBezTo>
                      <a:pt x="51" y="411"/>
                      <a:pt x="52" y="415"/>
                      <a:pt x="53" y="415"/>
                    </a:cubicBezTo>
                    <a:cubicBezTo>
                      <a:pt x="53" y="418"/>
                      <a:pt x="51" y="423"/>
                      <a:pt x="52" y="424"/>
                    </a:cubicBezTo>
                    <a:cubicBezTo>
                      <a:pt x="52" y="426"/>
                      <a:pt x="52" y="430"/>
                      <a:pt x="51" y="429"/>
                    </a:cubicBezTo>
                    <a:cubicBezTo>
                      <a:pt x="52" y="431"/>
                      <a:pt x="52" y="433"/>
                      <a:pt x="52" y="437"/>
                    </a:cubicBezTo>
                    <a:cubicBezTo>
                      <a:pt x="52" y="438"/>
                      <a:pt x="52" y="440"/>
                      <a:pt x="52" y="442"/>
                    </a:cubicBezTo>
                    <a:cubicBezTo>
                      <a:pt x="52" y="443"/>
                      <a:pt x="52" y="445"/>
                      <a:pt x="51" y="447"/>
                    </a:cubicBezTo>
                    <a:cubicBezTo>
                      <a:pt x="51" y="443"/>
                      <a:pt x="51" y="443"/>
                      <a:pt x="50" y="440"/>
                    </a:cubicBezTo>
                    <a:cubicBezTo>
                      <a:pt x="49" y="442"/>
                      <a:pt x="49" y="445"/>
                      <a:pt x="49" y="447"/>
                    </a:cubicBezTo>
                    <a:cubicBezTo>
                      <a:pt x="49" y="449"/>
                      <a:pt x="50" y="445"/>
                      <a:pt x="50" y="448"/>
                    </a:cubicBezTo>
                    <a:cubicBezTo>
                      <a:pt x="51" y="449"/>
                      <a:pt x="50" y="445"/>
                      <a:pt x="50" y="443"/>
                    </a:cubicBezTo>
                    <a:cubicBezTo>
                      <a:pt x="51" y="443"/>
                      <a:pt x="52" y="452"/>
                      <a:pt x="51" y="455"/>
                    </a:cubicBezTo>
                    <a:cubicBezTo>
                      <a:pt x="51" y="456"/>
                      <a:pt x="51" y="458"/>
                      <a:pt x="51" y="459"/>
                    </a:cubicBezTo>
                    <a:cubicBezTo>
                      <a:pt x="52" y="460"/>
                      <a:pt x="52" y="461"/>
                      <a:pt x="52" y="463"/>
                    </a:cubicBezTo>
                    <a:cubicBezTo>
                      <a:pt x="53" y="465"/>
                      <a:pt x="54" y="467"/>
                      <a:pt x="53" y="470"/>
                    </a:cubicBezTo>
                    <a:cubicBezTo>
                      <a:pt x="53" y="471"/>
                      <a:pt x="54" y="472"/>
                      <a:pt x="54" y="473"/>
                    </a:cubicBezTo>
                    <a:cubicBezTo>
                      <a:pt x="54" y="475"/>
                      <a:pt x="53" y="473"/>
                      <a:pt x="53" y="473"/>
                    </a:cubicBezTo>
                    <a:cubicBezTo>
                      <a:pt x="53" y="474"/>
                      <a:pt x="53" y="476"/>
                      <a:pt x="54" y="477"/>
                    </a:cubicBezTo>
                    <a:cubicBezTo>
                      <a:pt x="54" y="478"/>
                      <a:pt x="54" y="479"/>
                      <a:pt x="54" y="479"/>
                    </a:cubicBezTo>
                    <a:cubicBezTo>
                      <a:pt x="54" y="480"/>
                      <a:pt x="54" y="481"/>
                      <a:pt x="54" y="481"/>
                    </a:cubicBezTo>
                    <a:cubicBezTo>
                      <a:pt x="53" y="483"/>
                      <a:pt x="53" y="479"/>
                      <a:pt x="52" y="478"/>
                    </a:cubicBezTo>
                    <a:cubicBezTo>
                      <a:pt x="53" y="480"/>
                      <a:pt x="53" y="482"/>
                      <a:pt x="54" y="484"/>
                    </a:cubicBezTo>
                    <a:cubicBezTo>
                      <a:pt x="54" y="486"/>
                      <a:pt x="54" y="488"/>
                      <a:pt x="55" y="489"/>
                    </a:cubicBezTo>
                    <a:cubicBezTo>
                      <a:pt x="55" y="493"/>
                      <a:pt x="55" y="496"/>
                      <a:pt x="55" y="499"/>
                    </a:cubicBezTo>
                    <a:cubicBezTo>
                      <a:pt x="55" y="501"/>
                      <a:pt x="56" y="504"/>
                      <a:pt x="57" y="506"/>
                    </a:cubicBezTo>
                    <a:cubicBezTo>
                      <a:pt x="57" y="504"/>
                      <a:pt x="57" y="504"/>
                      <a:pt x="58" y="505"/>
                    </a:cubicBezTo>
                    <a:cubicBezTo>
                      <a:pt x="58" y="507"/>
                      <a:pt x="58" y="509"/>
                      <a:pt x="59" y="512"/>
                    </a:cubicBezTo>
                    <a:cubicBezTo>
                      <a:pt x="59" y="514"/>
                      <a:pt x="59" y="515"/>
                      <a:pt x="60" y="517"/>
                    </a:cubicBezTo>
                    <a:cubicBezTo>
                      <a:pt x="60" y="518"/>
                      <a:pt x="60" y="520"/>
                      <a:pt x="60" y="521"/>
                    </a:cubicBezTo>
                    <a:cubicBezTo>
                      <a:pt x="59" y="519"/>
                      <a:pt x="58" y="518"/>
                      <a:pt x="58" y="516"/>
                    </a:cubicBezTo>
                    <a:cubicBezTo>
                      <a:pt x="58" y="517"/>
                      <a:pt x="60" y="525"/>
                      <a:pt x="60" y="529"/>
                    </a:cubicBezTo>
                    <a:cubicBezTo>
                      <a:pt x="62" y="532"/>
                      <a:pt x="60" y="526"/>
                      <a:pt x="61" y="525"/>
                    </a:cubicBezTo>
                    <a:cubicBezTo>
                      <a:pt x="62" y="527"/>
                      <a:pt x="62" y="530"/>
                      <a:pt x="63" y="532"/>
                    </a:cubicBezTo>
                    <a:cubicBezTo>
                      <a:pt x="63" y="532"/>
                      <a:pt x="64" y="532"/>
                      <a:pt x="64" y="533"/>
                    </a:cubicBezTo>
                    <a:cubicBezTo>
                      <a:pt x="65" y="531"/>
                      <a:pt x="64" y="530"/>
                      <a:pt x="65" y="530"/>
                    </a:cubicBezTo>
                    <a:cubicBezTo>
                      <a:pt x="65" y="531"/>
                      <a:pt x="65" y="532"/>
                      <a:pt x="66" y="533"/>
                    </a:cubicBezTo>
                    <a:cubicBezTo>
                      <a:pt x="65" y="536"/>
                      <a:pt x="66" y="537"/>
                      <a:pt x="66" y="542"/>
                    </a:cubicBezTo>
                    <a:cubicBezTo>
                      <a:pt x="64" y="540"/>
                      <a:pt x="66" y="537"/>
                      <a:pt x="64" y="535"/>
                    </a:cubicBezTo>
                    <a:cubicBezTo>
                      <a:pt x="63" y="537"/>
                      <a:pt x="64" y="538"/>
                      <a:pt x="64" y="540"/>
                    </a:cubicBezTo>
                    <a:cubicBezTo>
                      <a:pt x="64" y="538"/>
                      <a:pt x="67" y="545"/>
                      <a:pt x="68" y="548"/>
                    </a:cubicBezTo>
                    <a:cubicBezTo>
                      <a:pt x="68" y="548"/>
                      <a:pt x="67" y="547"/>
                      <a:pt x="66" y="546"/>
                    </a:cubicBezTo>
                    <a:cubicBezTo>
                      <a:pt x="66" y="548"/>
                      <a:pt x="67" y="550"/>
                      <a:pt x="67" y="552"/>
                    </a:cubicBezTo>
                    <a:cubicBezTo>
                      <a:pt x="68" y="553"/>
                      <a:pt x="67" y="550"/>
                      <a:pt x="68" y="550"/>
                    </a:cubicBezTo>
                    <a:cubicBezTo>
                      <a:pt x="69" y="553"/>
                      <a:pt x="70" y="555"/>
                      <a:pt x="71" y="558"/>
                    </a:cubicBezTo>
                    <a:cubicBezTo>
                      <a:pt x="71" y="560"/>
                      <a:pt x="72" y="563"/>
                      <a:pt x="73" y="565"/>
                    </a:cubicBezTo>
                    <a:cubicBezTo>
                      <a:pt x="74" y="565"/>
                      <a:pt x="72" y="561"/>
                      <a:pt x="72" y="559"/>
                    </a:cubicBezTo>
                    <a:cubicBezTo>
                      <a:pt x="72" y="559"/>
                      <a:pt x="72" y="559"/>
                      <a:pt x="72" y="558"/>
                    </a:cubicBezTo>
                    <a:cubicBezTo>
                      <a:pt x="73" y="562"/>
                      <a:pt x="74" y="563"/>
                      <a:pt x="76" y="567"/>
                    </a:cubicBezTo>
                    <a:cubicBezTo>
                      <a:pt x="77" y="566"/>
                      <a:pt x="75" y="563"/>
                      <a:pt x="74" y="562"/>
                    </a:cubicBezTo>
                    <a:cubicBezTo>
                      <a:pt x="73" y="559"/>
                      <a:pt x="76" y="565"/>
                      <a:pt x="75" y="560"/>
                    </a:cubicBezTo>
                    <a:cubicBezTo>
                      <a:pt x="76" y="562"/>
                      <a:pt x="78" y="567"/>
                      <a:pt x="78" y="563"/>
                    </a:cubicBezTo>
                    <a:close/>
                    <a:moveTo>
                      <a:pt x="95" y="303"/>
                    </a:moveTo>
                    <a:cubicBezTo>
                      <a:pt x="96" y="300"/>
                      <a:pt x="97" y="298"/>
                      <a:pt x="99" y="296"/>
                    </a:cubicBezTo>
                    <a:cubicBezTo>
                      <a:pt x="98" y="299"/>
                      <a:pt x="97" y="301"/>
                      <a:pt x="95" y="303"/>
                    </a:cubicBezTo>
                    <a:close/>
                    <a:moveTo>
                      <a:pt x="229" y="149"/>
                    </a:moveTo>
                    <a:cubicBezTo>
                      <a:pt x="228" y="151"/>
                      <a:pt x="223" y="153"/>
                      <a:pt x="227" y="152"/>
                    </a:cubicBezTo>
                    <a:cubicBezTo>
                      <a:pt x="224" y="155"/>
                      <a:pt x="221" y="157"/>
                      <a:pt x="217" y="158"/>
                    </a:cubicBezTo>
                    <a:cubicBezTo>
                      <a:pt x="218" y="157"/>
                      <a:pt x="219" y="157"/>
                      <a:pt x="220" y="155"/>
                    </a:cubicBezTo>
                    <a:cubicBezTo>
                      <a:pt x="221" y="154"/>
                      <a:pt x="222" y="154"/>
                      <a:pt x="223" y="153"/>
                    </a:cubicBezTo>
                    <a:cubicBezTo>
                      <a:pt x="223" y="152"/>
                      <a:pt x="222" y="153"/>
                      <a:pt x="222" y="152"/>
                    </a:cubicBezTo>
                    <a:cubicBezTo>
                      <a:pt x="225" y="151"/>
                      <a:pt x="226" y="149"/>
                      <a:pt x="229" y="149"/>
                    </a:cubicBezTo>
                    <a:close/>
                    <a:moveTo>
                      <a:pt x="224" y="785"/>
                    </a:moveTo>
                    <a:cubicBezTo>
                      <a:pt x="221" y="784"/>
                      <a:pt x="221" y="785"/>
                      <a:pt x="219" y="783"/>
                    </a:cubicBezTo>
                    <a:cubicBezTo>
                      <a:pt x="219" y="782"/>
                      <a:pt x="223" y="783"/>
                      <a:pt x="224" y="785"/>
                    </a:cubicBezTo>
                    <a:close/>
                    <a:moveTo>
                      <a:pt x="213" y="807"/>
                    </a:moveTo>
                    <a:cubicBezTo>
                      <a:pt x="209" y="805"/>
                      <a:pt x="208" y="805"/>
                      <a:pt x="203" y="804"/>
                    </a:cubicBezTo>
                    <a:cubicBezTo>
                      <a:pt x="202" y="802"/>
                      <a:pt x="201" y="801"/>
                      <a:pt x="198" y="800"/>
                    </a:cubicBezTo>
                    <a:cubicBezTo>
                      <a:pt x="197" y="798"/>
                      <a:pt x="196" y="798"/>
                      <a:pt x="196" y="796"/>
                    </a:cubicBezTo>
                    <a:cubicBezTo>
                      <a:pt x="192" y="794"/>
                      <a:pt x="194" y="797"/>
                      <a:pt x="194" y="798"/>
                    </a:cubicBezTo>
                    <a:cubicBezTo>
                      <a:pt x="189" y="794"/>
                      <a:pt x="191" y="793"/>
                      <a:pt x="195" y="794"/>
                    </a:cubicBezTo>
                    <a:cubicBezTo>
                      <a:pt x="197" y="796"/>
                      <a:pt x="199" y="797"/>
                      <a:pt x="202" y="799"/>
                    </a:cubicBezTo>
                    <a:cubicBezTo>
                      <a:pt x="203" y="799"/>
                      <a:pt x="205" y="800"/>
                      <a:pt x="206" y="801"/>
                    </a:cubicBezTo>
                    <a:cubicBezTo>
                      <a:pt x="207" y="801"/>
                      <a:pt x="208" y="802"/>
                      <a:pt x="209" y="803"/>
                    </a:cubicBezTo>
                    <a:cubicBezTo>
                      <a:pt x="211" y="805"/>
                      <a:pt x="206" y="802"/>
                      <a:pt x="207" y="803"/>
                    </a:cubicBezTo>
                    <a:cubicBezTo>
                      <a:pt x="210" y="804"/>
                      <a:pt x="214" y="806"/>
                      <a:pt x="213" y="807"/>
                    </a:cubicBezTo>
                    <a:close/>
                    <a:moveTo>
                      <a:pt x="688" y="777"/>
                    </a:moveTo>
                    <a:cubicBezTo>
                      <a:pt x="691" y="774"/>
                      <a:pt x="693" y="774"/>
                      <a:pt x="696" y="771"/>
                    </a:cubicBezTo>
                    <a:cubicBezTo>
                      <a:pt x="694" y="774"/>
                      <a:pt x="691" y="776"/>
                      <a:pt x="688" y="777"/>
                    </a:cubicBezTo>
                    <a:close/>
                    <a:moveTo>
                      <a:pt x="835" y="575"/>
                    </a:moveTo>
                    <a:cubicBezTo>
                      <a:pt x="836" y="574"/>
                      <a:pt x="838" y="568"/>
                      <a:pt x="838" y="570"/>
                    </a:cubicBezTo>
                    <a:cubicBezTo>
                      <a:pt x="837" y="572"/>
                      <a:pt x="835" y="578"/>
                      <a:pt x="835" y="575"/>
                    </a:cubicBezTo>
                    <a:close/>
                    <a:moveTo>
                      <a:pt x="858" y="386"/>
                    </a:moveTo>
                    <a:cubicBezTo>
                      <a:pt x="858" y="388"/>
                      <a:pt x="859" y="390"/>
                      <a:pt x="858" y="393"/>
                    </a:cubicBezTo>
                    <a:cubicBezTo>
                      <a:pt x="857" y="391"/>
                      <a:pt x="857" y="385"/>
                      <a:pt x="858" y="386"/>
                    </a:cubicBezTo>
                    <a:close/>
                    <a:moveTo>
                      <a:pt x="27" y="269"/>
                    </a:moveTo>
                    <a:cubicBezTo>
                      <a:pt x="25" y="273"/>
                      <a:pt x="24" y="276"/>
                      <a:pt x="22" y="279"/>
                    </a:cubicBezTo>
                    <a:cubicBezTo>
                      <a:pt x="23" y="276"/>
                      <a:pt x="26" y="269"/>
                      <a:pt x="27" y="269"/>
                    </a:cubicBezTo>
                    <a:close/>
                    <a:moveTo>
                      <a:pt x="70" y="216"/>
                    </a:moveTo>
                    <a:cubicBezTo>
                      <a:pt x="71" y="217"/>
                      <a:pt x="63" y="229"/>
                      <a:pt x="64" y="226"/>
                    </a:cubicBezTo>
                    <a:cubicBezTo>
                      <a:pt x="67" y="224"/>
                      <a:pt x="67" y="219"/>
                      <a:pt x="70" y="216"/>
                    </a:cubicBezTo>
                    <a:close/>
                    <a:moveTo>
                      <a:pt x="6" y="489"/>
                    </a:moveTo>
                    <a:cubicBezTo>
                      <a:pt x="6" y="488"/>
                      <a:pt x="5" y="488"/>
                      <a:pt x="5" y="486"/>
                    </a:cubicBezTo>
                    <a:cubicBezTo>
                      <a:pt x="5" y="485"/>
                      <a:pt x="5" y="483"/>
                      <a:pt x="5" y="482"/>
                    </a:cubicBezTo>
                    <a:cubicBezTo>
                      <a:pt x="6" y="483"/>
                      <a:pt x="6" y="484"/>
                      <a:pt x="6" y="485"/>
                    </a:cubicBezTo>
                    <a:cubicBezTo>
                      <a:pt x="6" y="486"/>
                      <a:pt x="7" y="487"/>
                      <a:pt x="6" y="489"/>
                    </a:cubicBezTo>
                    <a:close/>
                    <a:moveTo>
                      <a:pt x="146" y="169"/>
                    </a:moveTo>
                    <a:cubicBezTo>
                      <a:pt x="142" y="174"/>
                      <a:pt x="140" y="176"/>
                      <a:pt x="136" y="180"/>
                    </a:cubicBezTo>
                    <a:cubicBezTo>
                      <a:pt x="139" y="176"/>
                      <a:pt x="142" y="172"/>
                      <a:pt x="146" y="169"/>
                    </a:cubicBezTo>
                    <a:close/>
                    <a:moveTo>
                      <a:pt x="69" y="289"/>
                    </a:moveTo>
                    <a:cubicBezTo>
                      <a:pt x="68" y="290"/>
                      <a:pt x="67" y="292"/>
                      <a:pt x="67" y="293"/>
                    </a:cubicBezTo>
                    <a:cubicBezTo>
                      <a:pt x="66" y="295"/>
                      <a:pt x="65" y="296"/>
                      <a:pt x="65" y="296"/>
                    </a:cubicBezTo>
                    <a:cubicBezTo>
                      <a:pt x="65" y="295"/>
                      <a:pt x="65" y="295"/>
                      <a:pt x="66" y="294"/>
                    </a:cubicBezTo>
                    <a:cubicBezTo>
                      <a:pt x="66" y="293"/>
                      <a:pt x="66" y="292"/>
                      <a:pt x="67" y="291"/>
                    </a:cubicBezTo>
                    <a:cubicBezTo>
                      <a:pt x="67" y="290"/>
                      <a:pt x="68" y="288"/>
                      <a:pt x="69" y="289"/>
                    </a:cubicBezTo>
                    <a:close/>
                    <a:moveTo>
                      <a:pt x="45" y="359"/>
                    </a:moveTo>
                    <a:cubicBezTo>
                      <a:pt x="46" y="359"/>
                      <a:pt x="47" y="362"/>
                      <a:pt x="45" y="363"/>
                    </a:cubicBezTo>
                    <a:cubicBezTo>
                      <a:pt x="44" y="365"/>
                      <a:pt x="45" y="360"/>
                      <a:pt x="45" y="359"/>
                    </a:cubicBezTo>
                    <a:close/>
                    <a:moveTo>
                      <a:pt x="67" y="540"/>
                    </a:moveTo>
                    <a:cubicBezTo>
                      <a:pt x="67" y="542"/>
                      <a:pt x="68" y="541"/>
                      <a:pt x="68" y="542"/>
                    </a:cubicBezTo>
                    <a:cubicBezTo>
                      <a:pt x="68" y="545"/>
                      <a:pt x="70" y="546"/>
                      <a:pt x="69" y="549"/>
                    </a:cubicBezTo>
                    <a:cubicBezTo>
                      <a:pt x="68" y="547"/>
                      <a:pt x="66" y="541"/>
                      <a:pt x="67" y="540"/>
                    </a:cubicBezTo>
                    <a:close/>
                    <a:moveTo>
                      <a:pt x="59" y="441"/>
                    </a:moveTo>
                    <a:cubicBezTo>
                      <a:pt x="59" y="442"/>
                      <a:pt x="60" y="444"/>
                      <a:pt x="60" y="446"/>
                    </a:cubicBezTo>
                    <a:cubicBezTo>
                      <a:pt x="59" y="445"/>
                      <a:pt x="59" y="443"/>
                      <a:pt x="59" y="442"/>
                    </a:cubicBezTo>
                    <a:cubicBezTo>
                      <a:pt x="59" y="441"/>
                      <a:pt x="59" y="441"/>
                      <a:pt x="59" y="441"/>
                    </a:cubicBezTo>
                    <a:close/>
                    <a:moveTo>
                      <a:pt x="79" y="347"/>
                    </a:moveTo>
                    <a:cubicBezTo>
                      <a:pt x="80" y="347"/>
                      <a:pt x="79" y="351"/>
                      <a:pt x="77" y="353"/>
                    </a:cubicBezTo>
                    <a:cubicBezTo>
                      <a:pt x="77" y="351"/>
                      <a:pt x="78" y="349"/>
                      <a:pt x="79" y="347"/>
                    </a:cubicBezTo>
                    <a:close/>
                    <a:moveTo>
                      <a:pt x="85" y="327"/>
                    </a:moveTo>
                    <a:cubicBezTo>
                      <a:pt x="85" y="330"/>
                      <a:pt x="83" y="335"/>
                      <a:pt x="82" y="335"/>
                    </a:cubicBezTo>
                    <a:cubicBezTo>
                      <a:pt x="83" y="333"/>
                      <a:pt x="83" y="329"/>
                      <a:pt x="85" y="327"/>
                    </a:cubicBezTo>
                    <a:close/>
                    <a:moveTo>
                      <a:pt x="21" y="466"/>
                    </a:moveTo>
                    <a:cubicBezTo>
                      <a:pt x="21" y="463"/>
                      <a:pt x="21" y="461"/>
                      <a:pt x="20" y="458"/>
                    </a:cubicBezTo>
                    <a:cubicBezTo>
                      <a:pt x="20" y="455"/>
                      <a:pt x="20" y="453"/>
                      <a:pt x="20" y="450"/>
                    </a:cubicBezTo>
                    <a:cubicBezTo>
                      <a:pt x="21" y="453"/>
                      <a:pt x="21" y="456"/>
                      <a:pt x="21" y="459"/>
                    </a:cubicBezTo>
                    <a:cubicBezTo>
                      <a:pt x="21" y="461"/>
                      <a:pt x="21" y="462"/>
                      <a:pt x="21" y="463"/>
                    </a:cubicBezTo>
                    <a:cubicBezTo>
                      <a:pt x="21" y="464"/>
                      <a:pt x="21" y="465"/>
                      <a:pt x="21" y="466"/>
                    </a:cubicBezTo>
                    <a:close/>
                    <a:moveTo>
                      <a:pt x="121" y="280"/>
                    </a:moveTo>
                    <a:cubicBezTo>
                      <a:pt x="122" y="281"/>
                      <a:pt x="120" y="285"/>
                      <a:pt x="118" y="287"/>
                    </a:cubicBezTo>
                    <a:cubicBezTo>
                      <a:pt x="118" y="284"/>
                      <a:pt x="119" y="282"/>
                      <a:pt x="121" y="280"/>
                    </a:cubicBezTo>
                    <a:close/>
                    <a:moveTo>
                      <a:pt x="62" y="353"/>
                    </a:moveTo>
                    <a:cubicBezTo>
                      <a:pt x="61" y="356"/>
                      <a:pt x="62" y="358"/>
                      <a:pt x="60" y="360"/>
                    </a:cubicBezTo>
                    <a:cubicBezTo>
                      <a:pt x="60" y="358"/>
                      <a:pt x="61" y="353"/>
                      <a:pt x="62" y="353"/>
                    </a:cubicBezTo>
                    <a:close/>
                    <a:moveTo>
                      <a:pt x="17" y="465"/>
                    </a:moveTo>
                    <a:cubicBezTo>
                      <a:pt x="16" y="467"/>
                      <a:pt x="18" y="472"/>
                      <a:pt x="16" y="470"/>
                    </a:cubicBezTo>
                    <a:cubicBezTo>
                      <a:pt x="16" y="468"/>
                      <a:pt x="15" y="463"/>
                      <a:pt x="17" y="465"/>
                    </a:cubicBezTo>
                    <a:close/>
                    <a:moveTo>
                      <a:pt x="16" y="460"/>
                    </a:moveTo>
                    <a:cubicBezTo>
                      <a:pt x="17" y="459"/>
                      <a:pt x="16" y="457"/>
                      <a:pt x="16" y="454"/>
                    </a:cubicBezTo>
                    <a:cubicBezTo>
                      <a:pt x="17" y="456"/>
                      <a:pt x="17" y="453"/>
                      <a:pt x="18" y="454"/>
                    </a:cubicBezTo>
                    <a:cubicBezTo>
                      <a:pt x="18" y="458"/>
                      <a:pt x="17" y="456"/>
                      <a:pt x="18" y="460"/>
                    </a:cubicBezTo>
                    <a:cubicBezTo>
                      <a:pt x="18" y="461"/>
                      <a:pt x="17" y="462"/>
                      <a:pt x="17" y="462"/>
                    </a:cubicBezTo>
                    <a:cubicBezTo>
                      <a:pt x="17" y="461"/>
                      <a:pt x="16" y="462"/>
                      <a:pt x="16" y="460"/>
                    </a:cubicBezTo>
                    <a:close/>
                    <a:moveTo>
                      <a:pt x="18" y="445"/>
                    </a:moveTo>
                    <a:cubicBezTo>
                      <a:pt x="19" y="448"/>
                      <a:pt x="20" y="451"/>
                      <a:pt x="19" y="453"/>
                    </a:cubicBezTo>
                    <a:cubicBezTo>
                      <a:pt x="17" y="450"/>
                      <a:pt x="18" y="448"/>
                      <a:pt x="18" y="445"/>
                    </a:cubicBezTo>
                    <a:close/>
                    <a:moveTo>
                      <a:pt x="51" y="354"/>
                    </a:moveTo>
                    <a:cubicBezTo>
                      <a:pt x="51" y="352"/>
                      <a:pt x="51" y="351"/>
                      <a:pt x="51" y="349"/>
                    </a:cubicBezTo>
                    <a:cubicBezTo>
                      <a:pt x="51" y="353"/>
                      <a:pt x="54" y="351"/>
                      <a:pt x="52" y="356"/>
                    </a:cubicBezTo>
                    <a:cubicBezTo>
                      <a:pt x="51" y="357"/>
                      <a:pt x="52" y="351"/>
                      <a:pt x="51" y="354"/>
                    </a:cubicBezTo>
                    <a:close/>
                    <a:moveTo>
                      <a:pt x="18" y="421"/>
                    </a:moveTo>
                    <a:cubicBezTo>
                      <a:pt x="19" y="422"/>
                      <a:pt x="19" y="423"/>
                      <a:pt x="19" y="424"/>
                    </a:cubicBezTo>
                    <a:cubicBezTo>
                      <a:pt x="19" y="425"/>
                      <a:pt x="19" y="425"/>
                      <a:pt x="18" y="426"/>
                    </a:cubicBezTo>
                    <a:cubicBezTo>
                      <a:pt x="17" y="424"/>
                      <a:pt x="18" y="422"/>
                      <a:pt x="18" y="421"/>
                    </a:cubicBezTo>
                    <a:close/>
                    <a:moveTo>
                      <a:pt x="5" y="467"/>
                    </a:moveTo>
                    <a:cubicBezTo>
                      <a:pt x="3" y="469"/>
                      <a:pt x="5" y="471"/>
                      <a:pt x="5" y="474"/>
                    </a:cubicBezTo>
                    <a:cubicBezTo>
                      <a:pt x="3" y="474"/>
                      <a:pt x="3" y="462"/>
                      <a:pt x="5" y="467"/>
                    </a:cubicBezTo>
                    <a:close/>
                    <a:moveTo>
                      <a:pt x="54" y="338"/>
                    </a:moveTo>
                    <a:cubicBezTo>
                      <a:pt x="55" y="336"/>
                      <a:pt x="56" y="333"/>
                      <a:pt x="56" y="330"/>
                    </a:cubicBezTo>
                    <a:cubicBezTo>
                      <a:pt x="57" y="328"/>
                      <a:pt x="57" y="326"/>
                      <a:pt x="59" y="325"/>
                    </a:cubicBezTo>
                    <a:cubicBezTo>
                      <a:pt x="58" y="324"/>
                      <a:pt x="59" y="319"/>
                      <a:pt x="61" y="317"/>
                    </a:cubicBezTo>
                    <a:cubicBezTo>
                      <a:pt x="59" y="324"/>
                      <a:pt x="61" y="324"/>
                      <a:pt x="60" y="330"/>
                    </a:cubicBezTo>
                    <a:cubicBezTo>
                      <a:pt x="57" y="332"/>
                      <a:pt x="59" y="333"/>
                      <a:pt x="57" y="334"/>
                    </a:cubicBezTo>
                    <a:cubicBezTo>
                      <a:pt x="57" y="338"/>
                      <a:pt x="55" y="346"/>
                      <a:pt x="54" y="346"/>
                    </a:cubicBezTo>
                    <a:cubicBezTo>
                      <a:pt x="54" y="346"/>
                      <a:pt x="55" y="342"/>
                      <a:pt x="54" y="343"/>
                    </a:cubicBezTo>
                    <a:cubicBezTo>
                      <a:pt x="54" y="346"/>
                      <a:pt x="53" y="348"/>
                      <a:pt x="52" y="350"/>
                    </a:cubicBezTo>
                    <a:cubicBezTo>
                      <a:pt x="52" y="348"/>
                      <a:pt x="53" y="346"/>
                      <a:pt x="54" y="345"/>
                    </a:cubicBezTo>
                    <a:cubicBezTo>
                      <a:pt x="54" y="342"/>
                      <a:pt x="55" y="338"/>
                      <a:pt x="54" y="338"/>
                    </a:cubicBezTo>
                    <a:close/>
                    <a:moveTo>
                      <a:pt x="106" y="277"/>
                    </a:moveTo>
                    <a:cubicBezTo>
                      <a:pt x="107" y="278"/>
                      <a:pt x="105" y="281"/>
                      <a:pt x="104" y="283"/>
                    </a:cubicBezTo>
                    <a:cubicBezTo>
                      <a:pt x="103" y="283"/>
                      <a:pt x="105" y="279"/>
                      <a:pt x="106" y="277"/>
                    </a:cubicBezTo>
                    <a:close/>
                    <a:moveTo>
                      <a:pt x="47" y="352"/>
                    </a:moveTo>
                    <a:cubicBezTo>
                      <a:pt x="48" y="352"/>
                      <a:pt x="48" y="351"/>
                      <a:pt x="49" y="350"/>
                    </a:cubicBezTo>
                    <a:cubicBezTo>
                      <a:pt x="49" y="351"/>
                      <a:pt x="49" y="353"/>
                      <a:pt x="48" y="354"/>
                    </a:cubicBezTo>
                    <a:cubicBezTo>
                      <a:pt x="49" y="351"/>
                      <a:pt x="47" y="356"/>
                      <a:pt x="47" y="352"/>
                    </a:cubicBezTo>
                    <a:close/>
                    <a:moveTo>
                      <a:pt x="6" y="439"/>
                    </a:moveTo>
                    <a:cubicBezTo>
                      <a:pt x="7" y="441"/>
                      <a:pt x="6" y="442"/>
                      <a:pt x="6" y="443"/>
                    </a:cubicBezTo>
                    <a:cubicBezTo>
                      <a:pt x="6" y="444"/>
                      <a:pt x="6" y="445"/>
                      <a:pt x="6" y="447"/>
                    </a:cubicBezTo>
                    <a:cubicBezTo>
                      <a:pt x="6" y="449"/>
                      <a:pt x="5" y="446"/>
                      <a:pt x="5" y="450"/>
                    </a:cubicBezTo>
                    <a:cubicBezTo>
                      <a:pt x="3" y="445"/>
                      <a:pt x="6" y="444"/>
                      <a:pt x="6" y="439"/>
                    </a:cubicBezTo>
                    <a:close/>
                    <a:moveTo>
                      <a:pt x="22" y="395"/>
                    </a:moveTo>
                    <a:cubicBezTo>
                      <a:pt x="22" y="398"/>
                      <a:pt x="23" y="400"/>
                      <a:pt x="21" y="402"/>
                    </a:cubicBezTo>
                    <a:cubicBezTo>
                      <a:pt x="22" y="400"/>
                      <a:pt x="20" y="397"/>
                      <a:pt x="22" y="395"/>
                    </a:cubicBezTo>
                    <a:close/>
                    <a:moveTo>
                      <a:pt x="11" y="425"/>
                    </a:moveTo>
                    <a:cubicBezTo>
                      <a:pt x="10" y="426"/>
                      <a:pt x="9" y="425"/>
                      <a:pt x="9" y="422"/>
                    </a:cubicBezTo>
                    <a:cubicBezTo>
                      <a:pt x="9" y="420"/>
                      <a:pt x="9" y="417"/>
                      <a:pt x="9" y="415"/>
                    </a:cubicBezTo>
                    <a:cubicBezTo>
                      <a:pt x="10" y="416"/>
                      <a:pt x="10" y="418"/>
                      <a:pt x="10" y="420"/>
                    </a:cubicBezTo>
                    <a:cubicBezTo>
                      <a:pt x="9" y="420"/>
                      <a:pt x="10" y="423"/>
                      <a:pt x="11" y="425"/>
                    </a:cubicBezTo>
                    <a:close/>
                    <a:moveTo>
                      <a:pt x="72" y="296"/>
                    </a:moveTo>
                    <a:cubicBezTo>
                      <a:pt x="71" y="295"/>
                      <a:pt x="71" y="298"/>
                      <a:pt x="71" y="300"/>
                    </a:cubicBezTo>
                    <a:cubicBezTo>
                      <a:pt x="70" y="302"/>
                      <a:pt x="70" y="303"/>
                      <a:pt x="69" y="303"/>
                    </a:cubicBezTo>
                    <a:cubicBezTo>
                      <a:pt x="69" y="305"/>
                      <a:pt x="68" y="308"/>
                      <a:pt x="67" y="310"/>
                    </a:cubicBezTo>
                    <a:cubicBezTo>
                      <a:pt x="66" y="311"/>
                      <a:pt x="66" y="312"/>
                      <a:pt x="65" y="313"/>
                    </a:cubicBezTo>
                    <a:cubicBezTo>
                      <a:pt x="65" y="315"/>
                      <a:pt x="65" y="316"/>
                      <a:pt x="64" y="317"/>
                    </a:cubicBezTo>
                    <a:cubicBezTo>
                      <a:pt x="63" y="319"/>
                      <a:pt x="63" y="316"/>
                      <a:pt x="63" y="321"/>
                    </a:cubicBezTo>
                    <a:cubicBezTo>
                      <a:pt x="61" y="323"/>
                      <a:pt x="60" y="322"/>
                      <a:pt x="62" y="318"/>
                    </a:cubicBezTo>
                    <a:cubicBezTo>
                      <a:pt x="62" y="319"/>
                      <a:pt x="62" y="320"/>
                      <a:pt x="62" y="319"/>
                    </a:cubicBezTo>
                    <a:cubicBezTo>
                      <a:pt x="61" y="318"/>
                      <a:pt x="62" y="316"/>
                      <a:pt x="62" y="313"/>
                    </a:cubicBezTo>
                    <a:cubicBezTo>
                      <a:pt x="63" y="310"/>
                      <a:pt x="64" y="307"/>
                      <a:pt x="65" y="304"/>
                    </a:cubicBezTo>
                    <a:cubicBezTo>
                      <a:pt x="65" y="303"/>
                      <a:pt x="66" y="302"/>
                      <a:pt x="67" y="301"/>
                    </a:cubicBezTo>
                    <a:cubicBezTo>
                      <a:pt x="68" y="299"/>
                      <a:pt x="68" y="295"/>
                      <a:pt x="70" y="293"/>
                    </a:cubicBezTo>
                    <a:cubicBezTo>
                      <a:pt x="70" y="295"/>
                      <a:pt x="68" y="301"/>
                      <a:pt x="67" y="305"/>
                    </a:cubicBezTo>
                    <a:cubicBezTo>
                      <a:pt x="67" y="304"/>
                      <a:pt x="67" y="305"/>
                      <a:pt x="67" y="306"/>
                    </a:cubicBezTo>
                    <a:cubicBezTo>
                      <a:pt x="68" y="304"/>
                      <a:pt x="69" y="302"/>
                      <a:pt x="70" y="300"/>
                    </a:cubicBezTo>
                    <a:cubicBezTo>
                      <a:pt x="70" y="296"/>
                      <a:pt x="71" y="292"/>
                      <a:pt x="73" y="289"/>
                    </a:cubicBezTo>
                    <a:cubicBezTo>
                      <a:pt x="71" y="294"/>
                      <a:pt x="72" y="293"/>
                      <a:pt x="72" y="296"/>
                    </a:cubicBezTo>
                    <a:close/>
                    <a:moveTo>
                      <a:pt x="21" y="389"/>
                    </a:moveTo>
                    <a:cubicBezTo>
                      <a:pt x="21" y="388"/>
                      <a:pt x="20" y="391"/>
                      <a:pt x="20" y="389"/>
                    </a:cubicBezTo>
                    <a:cubicBezTo>
                      <a:pt x="21" y="388"/>
                      <a:pt x="20" y="386"/>
                      <a:pt x="21" y="384"/>
                    </a:cubicBezTo>
                    <a:cubicBezTo>
                      <a:pt x="22" y="387"/>
                      <a:pt x="22" y="387"/>
                      <a:pt x="23" y="390"/>
                    </a:cubicBezTo>
                    <a:cubicBezTo>
                      <a:pt x="22" y="390"/>
                      <a:pt x="22" y="391"/>
                      <a:pt x="22" y="392"/>
                    </a:cubicBezTo>
                    <a:cubicBezTo>
                      <a:pt x="22" y="391"/>
                      <a:pt x="22" y="390"/>
                      <a:pt x="21" y="389"/>
                    </a:cubicBezTo>
                    <a:close/>
                    <a:moveTo>
                      <a:pt x="158" y="225"/>
                    </a:moveTo>
                    <a:cubicBezTo>
                      <a:pt x="159" y="225"/>
                      <a:pt x="157" y="229"/>
                      <a:pt x="156" y="229"/>
                    </a:cubicBezTo>
                    <a:cubicBezTo>
                      <a:pt x="156" y="228"/>
                      <a:pt x="156" y="226"/>
                      <a:pt x="158" y="225"/>
                    </a:cubicBezTo>
                    <a:close/>
                    <a:moveTo>
                      <a:pt x="128" y="241"/>
                    </a:moveTo>
                    <a:cubicBezTo>
                      <a:pt x="128" y="242"/>
                      <a:pt x="128" y="242"/>
                      <a:pt x="128" y="243"/>
                    </a:cubicBezTo>
                    <a:cubicBezTo>
                      <a:pt x="127" y="244"/>
                      <a:pt x="127" y="245"/>
                      <a:pt x="126" y="245"/>
                    </a:cubicBezTo>
                    <a:cubicBezTo>
                      <a:pt x="125" y="246"/>
                      <a:pt x="124" y="247"/>
                      <a:pt x="125" y="246"/>
                    </a:cubicBezTo>
                    <a:cubicBezTo>
                      <a:pt x="126" y="244"/>
                      <a:pt x="126" y="242"/>
                      <a:pt x="128" y="241"/>
                    </a:cubicBezTo>
                    <a:close/>
                    <a:moveTo>
                      <a:pt x="12" y="396"/>
                    </a:moveTo>
                    <a:cubicBezTo>
                      <a:pt x="13" y="397"/>
                      <a:pt x="13" y="398"/>
                      <a:pt x="13" y="399"/>
                    </a:cubicBezTo>
                    <a:cubicBezTo>
                      <a:pt x="12" y="400"/>
                      <a:pt x="12" y="401"/>
                      <a:pt x="12" y="401"/>
                    </a:cubicBezTo>
                    <a:cubicBezTo>
                      <a:pt x="12" y="399"/>
                      <a:pt x="11" y="399"/>
                      <a:pt x="12" y="396"/>
                    </a:cubicBezTo>
                    <a:close/>
                    <a:moveTo>
                      <a:pt x="21" y="367"/>
                    </a:moveTo>
                    <a:cubicBezTo>
                      <a:pt x="22" y="369"/>
                      <a:pt x="22" y="369"/>
                      <a:pt x="23" y="367"/>
                    </a:cubicBezTo>
                    <a:cubicBezTo>
                      <a:pt x="23" y="368"/>
                      <a:pt x="23" y="370"/>
                      <a:pt x="23" y="371"/>
                    </a:cubicBezTo>
                    <a:cubicBezTo>
                      <a:pt x="22" y="373"/>
                      <a:pt x="22" y="376"/>
                      <a:pt x="21" y="378"/>
                    </a:cubicBezTo>
                    <a:cubicBezTo>
                      <a:pt x="21" y="374"/>
                      <a:pt x="21" y="371"/>
                      <a:pt x="21" y="367"/>
                    </a:cubicBezTo>
                    <a:close/>
                    <a:moveTo>
                      <a:pt x="12" y="394"/>
                    </a:moveTo>
                    <a:cubicBezTo>
                      <a:pt x="12" y="392"/>
                      <a:pt x="11" y="393"/>
                      <a:pt x="10" y="393"/>
                    </a:cubicBezTo>
                    <a:cubicBezTo>
                      <a:pt x="11" y="391"/>
                      <a:pt x="10" y="389"/>
                      <a:pt x="11" y="388"/>
                    </a:cubicBezTo>
                    <a:cubicBezTo>
                      <a:pt x="12" y="395"/>
                      <a:pt x="13" y="382"/>
                      <a:pt x="14" y="385"/>
                    </a:cubicBezTo>
                    <a:cubicBezTo>
                      <a:pt x="13" y="388"/>
                      <a:pt x="13" y="395"/>
                      <a:pt x="11" y="396"/>
                    </a:cubicBezTo>
                    <a:cubicBezTo>
                      <a:pt x="12" y="395"/>
                      <a:pt x="12" y="395"/>
                      <a:pt x="12" y="394"/>
                    </a:cubicBezTo>
                    <a:close/>
                    <a:moveTo>
                      <a:pt x="27" y="354"/>
                    </a:moveTo>
                    <a:cubicBezTo>
                      <a:pt x="25" y="355"/>
                      <a:pt x="26" y="359"/>
                      <a:pt x="25" y="363"/>
                    </a:cubicBezTo>
                    <a:cubicBezTo>
                      <a:pt x="23" y="360"/>
                      <a:pt x="26" y="352"/>
                      <a:pt x="27" y="354"/>
                    </a:cubicBezTo>
                    <a:close/>
                    <a:moveTo>
                      <a:pt x="29" y="348"/>
                    </a:moveTo>
                    <a:cubicBezTo>
                      <a:pt x="30" y="346"/>
                      <a:pt x="30" y="348"/>
                      <a:pt x="30" y="346"/>
                    </a:cubicBezTo>
                    <a:cubicBezTo>
                      <a:pt x="30" y="344"/>
                      <a:pt x="29" y="346"/>
                      <a:pt x="29" y="344"/>
                    </a:cubicBezTo>
                    <a:cubicBezTo>
                      <a:pt x="30" y="343"/>
                      <a:pt x="30" y="343"/>
                      <a:pt x="31" y="342"/>
                    </a:cubicBezTo>
                    <a:cubicBezTo>
                      <a:pt x="31" y="343"/>
                      <a:pt x="31" y="345"/>
                      <a:pt x="32" y="343"/>
                    </a:cubicBezTo>
                    <a:cubicBezTo>
                      <a:pt x="32" y="345"/>
                      <a:pt x="32" y="347"/>
                      <a:pt x="31" y="348"/>
                    </a:cubicBezTo>
                    <a:cubicBezTo>
                      <a:pt x="31" y="347"/>
                      <a:pt x="31" y="347"/>
                      <a:pt x="30" y="348"/>
                    </a:cubicBezTo>
                    <a:cubicBezTo>
                      <a:pt x="30" y="351"/>
                      <a:pt x="31" y="349"/>
                      <a:pt x="31" y="352"/>
                    </a:cubicBezTo>
                    <a:cubicBezTo>
                      <a:pt x="29" y="355"/>
                      <a:pt x="29" y="349"/>
                      <a:pt x="29" y="348"/>
                    </a:cubicBezTo>
                    <a:close/>
                    <a:moveTo>
                      <a:pt x="40" y="330"/>
                    </a:moveTo>
                    <a:cubicBezTo>
                      <a:pt x="40" y="333"/>
                      <a:pt x="39" y="336"/>
                      <a:pt x="37" y="339"/>
                    </a:cubicBezTo>
                    <a:cubicBezTo>
                      <a:pt x="37" y="336"/>
                      <a:pt x="38" y="333"/>
                      <a:pt x="40" y="330"/>
                    </a:cubicBezTo>
                    <a:close/>
                    <a:moveTo>
                      <a:pt x="13" y="382"/>
                    </a:moveTo>
                    <a:cubicBezTo>
                      <a:pt x="13" y="378"/>
                      <a:pt x="15" y="374"/>
                      <a:pt x="15" y="370"/>
                    </a:cubicBezTo>
                    <a:cubicBezTo>
                      <a:pt x="16" y="374"/>
                      <a:pt x="15" y="376"/>
                      <a:pt x="14" y="381"/>
                    </a:cubicBezTo>
                    <a:cubicBezTo>
                      <a:pt x="14" y="380"/>
                      <a:pt x="14" y="381"/>
                      <a:pt x="13" y="382"/>
                    </a:cubicBezTo>
                    <a:close/>
                    <a:moveTo>
                      <a:pt x="77" y="278"/>
                    </a:moveTo>
                    <a:cubicBezTo>
                      <a:pt x="77" y="279"/>
                      <a:pt x="77" y="280"/>
                      <a:pt x="77" y="281"/>
                    </a:cubicBezTo>
                    <a:cubicBezTo>
                      <a:pt x="75" y="282"/>
                      <a:pt x="74" y="284"/>
                      <a:pt x="74" y="286"/>
                    </a:cubicBezTo>
                    <a:cubicBezTo>
                      <a:pt x="74" y="287"/>
                      <a:pt x="73" y="287"/>
                      <a:pt x="73" y="288"/>
                    </a:cubicBezTo>
                    <a:cubicBezTo>
                      <a:pt x="74" y="284"/>
                      <a:pt x="76" y="281"/>
                      <a:pt x="77" y="278"/>
                    </a:cubicBezTo>
                    <a:close/>
                    <a:moveTo>
                      <a:pt x="18" y="365"/>
                    </a:moveTo>
                    <a:cubicBezTo>
                      <a:pt x="17" y="367"/>
                      <a:pt x="17" y="370"/>
                      <a:pt x="16" y="372"/>
                    </a:cubicBezTo>
                    <a:cubicBezTo>
                      <a:pt x="16" y="370"/>
                      <a:pt x="17" y="364"/>
                      <a:pt x="18" y="365"/>
                    </a:cubicBezTo>
                    <a:close/>
                    <a:moveTo>
                      <a:pt x="149" y="214"/>
                    </a:moveTo>
                    <a:cubicBezTo>
                      <a:pt x="148" y="218"/>
                      <a:pt x="145" y="220"/>
                      <a:pt x="143" y="223"/>
                    </a:cubicBezTo>
                    <a:cubicBezTo>
                      <a:pt x="142" y="221"/>
                      <a:pt x="147" y="217"/>
                      <a:pt x="149" y="214"/>
                    </a:cubicBezTo>
                    <a:close/>
                    <a:moveTo>
                      <a:pt x="9" y="381"/>
                    </a:moveTo>
                    <a:cubicBezTo>
                      <a:pt x="8" y="381"/>
                      <a:pt x="8" y="379"/>
                      <a:pt x="8" y="378"/>
                    </a:cubicBezTo>
                    <a:cubicBezTo>
                      <a:pt x="8" y="376"/>
                      <a:pt x="8" y="373"/>
                      <a:pt x="9" y="371"/>
                    </a:cubicBezTo>
                    <a:cubicBezTo>
                      <a:pt x="10" y="371"/>
                      <a:pt x="10" y="372"/>
                      <a:pt x="11" y="373"/>
                    </a:cubicBezTo>
                    <a:cubicBezTo>
                      <a:pt x="10" y="369"/>
                      <a:pt x="11" y="365"/>
                      <a:pt x="11" y="361"/>
                    </a:cubicBezTo>
                    <a:cubicBezTo>
                      <a:pt x="13" y="358"/>
                      <a:pt x="14" y="355"/>
                      <a:pt x="16" y="350"/>
                    </a:cubicBezTo>
                    <a:cubicBezTo>
                      <a:pt x="16" y="351"/>
                      <a:pt x="15" y="354"/>
                      <a:pt x="15" y="357"/>
                    </a:cubicBezTo>
                    <a:cubicBezTo>
                      <a:pt x="14" y="359"/>
                      <a:pt x="14" y="360"/>
                      <a:pt x="13" y="362"/>
                    </a:cubicBezTo>
                    <a:cubicBezTo>
                      <a:pt x="13" y="363"/>
                      <a:pt x="13" y="365"/>
                      <a:pt x="12" y="366"/>
                    </a:cubicBezTo>
                    <a:cubicBezTo>
                      <a:pt x="13" y="365"/>
                      <a:pt x="13" y="365"/>
                      <a:pt x="14" y="365"/>
                    </a:cubicBezTo>
                    <a:cubicBezTo>
                      <a:pt x="13" y="370"/>
                      <a:pt x="12" y="371"/>
                      <a:pt x="12" y="369"/>
                    </a:cubicBezTo>
                    <a:cubicBezTo>
                      <a:pt x="12" y="371"/>
                      <a:pt x="11" y="375"/>
                      <a:pt x="11" y="378"/>
                    </a:cubicBezTo>
                    <a:cubicBezTo>
                      <a:pt x="10" y="382"/>
                      <a:pt x="9" y="386"/>
                      <a:pt x="8" y="387"/>
                    </a:cubicBezTo>
                    <a:cubicBezTo>
                      <a:pt x="9" y="383"/>
                      <a:pt x="8" y="384"/>
                      <a:pt x="9" y="381"/>
                    </a:cubicBezTo>
                    <a:close/>
                    <a:moveTo>
                      <a:pt x="27" y="343"/>
                    </a:moveTo>
                    <a:cubicBezTo>
                      <a:pt x="28" y="344"/>
                      <a:pt x="28" y="346"/>
                      <a:pt x="26" y="350"/>
                    </a:cubicBezTo>
                    <a:cubicBezTo>
                      <a:pt x="28" y="345"/>
                      <a:pt x="26" y="348"/>
                      <a:pt x="27" y="343"/>
                    </a:cubicBezTo>
                    <a:close/>
                    <a:moveTo>
                      <a:pt x="13" y="370"/>
                    </a:moveTo>
                    <a:cubicBezTo>
                      <a:pt x="14" y="369"/>
                      <a:pt x="14" y="367"/>
                      <a:pt x="15" y="365"/>
                    </a:cubicBezTo>
                    <a:cubicBezTo>
                      <a:pt x="15" y="367"/>
                      <a:pt x="14" y="373"/>
                      <a:pt x="13" y="370"/>
                    </a:cubicBezTo>
                    <a:close/>
                    <a:moveTo>
                      <a:pt x="82" y="268"/>
                    </a:moveTo>
                    <a:cubicBezTo>
                      <a:pt x="82" y="267"/>
                      <a:pt x="83" y="266"/>
                      <a:pt x="83" y="265"/>
                    </a:cubicBezTo>
                    <a:cubicBezTo>
                      <a:pt x="84" y="264"/>
                      <a:pt x="85" y="263"/>
                      <a:pt x="86" y="262"/>
                    </a:cubicBezTo>
                    <a:cubicBezTo>
                      <a:pt x="87" y="257"/>
                      <a:pt x="88" y="257"/>
                      <a:pt x="90" y="251"/>
                    </a:cubicBezTo>
                    <a:cubicBezTo>
                      <a:pt x="90" y="253"/>
                      <a:pt x="92" y="251"/>
                      <a:pt x="91" y="253"/>
                    </a:cubicBezTo>
                    <a:cubicBezTo>
                      <a:pt x="89" y="255"/>
                      <a:pt x="88" y="258"/>
                      <a:pt x="87" y="261"/>
                    </a:cubicBezTo>
                    <a:cubicBezTo>
                      <a:pt x="88" y="261"/>
                      <a:pt x="89" y="261"/>
                      <a:pt x="88" y="264"/>
                    </a:cubicBezTo>
                    <a:cubicBezTo>
                      <a:pt x="87" y="265"/>
                      <a:pt x="86" y="267"/>
                      <a:pt x="84" y="269"/>
                    </a:cubicBezTo>
                    <a:cubicBezTo>
                      <a:pt x="84" y="267"/>
                      <a:pt x="86" y="265"/>
                      <a:pt x="86" y="262"/>
                    </a:cubicBezTo>
                    <a:cubicBezTo>
                      <a:pt x="85" y="263"/>
                      <a:pt x="83" y="268"/>
                      <a:pt x="82" y="268"/>
                    </a:cubicBezTo>
                    <a:close/>
                    <a:moveTo>
                      <a:pt x="84" y="267"/>
                    </a:moveTo>
                    <a:cubicBezTo>
                      <a:pt x="83" y="270"/>
                      <a:pt x="82" y="272"/>
                      <a:pt x="80" y="273"/>
                    </a:cubicBezTo>
                    <a:cubicBezTo>
                      <a:pt x="81" y="271"/>
                      <a:pt x="82" y="269"/>
                      <a:pt x="84" y="267"/>
                    </a:cubicBezTo>
                    <a:close/>
                    <a:moveTo>
                      <a:pt x="19" y="350"/>
                    </a:moveTo>
                    <a:cubicBezTo>
                      <a:pt x="20" y="347"/>
                      <a:pt x="19" y="353"/>
                      <a:pt x="21" y="349"/>
                    </a:cubicBezTo>
                    <a:cubicBezTo>
                      <a:pt x="21" y="352"/>
                      <a:pt x="20" y="354"/>
                      <a:pt x="19" y="356"/>
                    </a:cubicBezTo>
                    <a:cubicBezTo>
                      <a:pt x="19" y="355"/>
                      <a:pt x="19" y="352"/>
                      <a:pt x="19" y="350"/>
                    </a:cubicBezTo>
                    <a:close/>
                    <a:moveTo>
                      <a:pt x="173" y="197"/>
                    </a:moveTo>
                    <a:cubicBezTo>
                      <a:pt x="172" y="199"/>
                      <a:pt x="171" y="200"/>
                      <a:pt x="169" y="201"/>
                    </a:cubicBezTo>
                    <a:cubicBezTo>
                      <a:pt x="170" y="199"/>
                      <a:pt x="171" y="198"/>
                      <a:pt x="173" y="197"/>
                    </a:cubicBezTo>
                    <a:close/>
                    <a:moveTo>
                      <a:pt x="16" y="354"/>
                    </a:moveTo>
                    <a:cubicBezTo>
                      <a:pt x="17" y="353"/>
                      <a:pt x="17" y="354"/>
                      <a:pt x="18" y="353"/>
                    </a:cubicBezTo>
                    <a:cubicBezTo>
                      <a:pt x="18" y="355"/>
                      <a:pt x="17" y="356"/>
                      <a:pt x="16" y="358"/>
                    </a:cubicBezTo>
                    <a:cubicBezTo>
                      <a:pt x="16" y="357"/>
                      <a:pt x="16" y="356"/>
                      <a:pt x="16" y="354"/>
                    </a:cubicBezTo>
                    <a:close/>
                    <a:moveTo>
                      <a:pt x="51" y="294"/>
                    </a:moveTo>
                    <a:cubicBezTo>
                      <a:pt x="52" y="293"/>
                      <a:pt x="53" y="293"/>
                      <a:pt x="53" y="293"/>
                    </a:cubicBezTo>
                    <a:cubicBezTo>
                      <a:pt x="52" y="296"/>
                      <a:pt x="52" y="299"/>
                      <a:pt x="49" y="302"/>
                    </a:cubicBezTo>
                    <a:cubicBezTo>
                      <a:pt x="49" y="299"/>
                      <a:pt x="51" y="297"/>
                      <a:pt x="51" y="294"/>
                    </a:cubicBezTo>
                    <a:close/>
                    <a:moveTo>
                      <a:pt x="21" y="342"/>
                    </a:moveTo>
                    <a:cubicBezTo>
                      <a:pt x="23" y="338"/>
                      <a:pt x="23" y="333"/>
                      <a:pt x="25" y="330"/>
                    </a:cubicBezTo>
                    <a:cubicBezTo>
                      <a:pt x="23" y="334"/>
                      <a:pt x="24" y="338"/>
                      <a:pt x="22" y="342"/>
                    </a:cubicBezTo>
                    <a:cubicBezTo>
                      <a:pt x="22" y="341"/>
                      <a:pt x="21" y="343"/>
                      <a:pt x="21" y="342"/>
                    </a:cubicBezTo>
                    <a:close/>
                    <a:moveTo>
                      <a:pt x="31" y="325"/>
                    </a:moveTo>
                    <a:cubicBezTo>
                      <a:pt x="31" y="324"/>
                      <a:pt x="31" y="323"/>
                      <a:pt x="31" y="322"/>
                    </a:cubicBezTo>
                    <a:cubicBezTo>
                      <a:pt x="31" y="321"/>
                      <a:pt x="32" y="320"/>
                      <a:pt x="33" y="320"/>
                    </a:cubicBezTo>
                    <a:cubicBezTo>
                      <a:pt x="31" y="322"/>
                      <a:pt x="32" y="324"/>
                      <a:pt x="31" y="325"/>
                    </a:cubicBezTo>
                    <a:close/>
                    <a:moveTo>
                      <a:pt x="18" y="345"/>
                    </a:moveTo>
                    <a:cubicBezTo>
                      <a:pt x="18" y="344"/>
                      <a:pt x="16" y="350"/>
                      <a:pt x="16" y="346"/>
                    </a:cubicBezTo>
                    <a:cubicBezTo>
                      <a:pt x="17" y="342"/>
                      <a:pt x="17" y="346"/>
                      <a:pt x="18" y="342"/>
                    </a:cubicBezTo>
                    <a:cubicBezTo>
                      <a:pt x="18" y="344"/>
                      <a:pt x="18" y="345"/>
                      <a:pt x="18" y="347"/>
                    </a:cubicBezTo>
                    <a:cubicBezTo>
                      <a:pt x="18" y="347"/>
                      <a:pt x="17" y="352"/>
                      <a:pt x="16" y="350"/>
                    </a:cubicBezTo>
                    <a:cubicBezTo>
                      <a:pt x="17" y="348"/>
                      <a:pt x="18" y="347"/>
                      <a:pt x="18" y="345"/>
                    </a:cubicBezTo>
                    <a:close/>
                    <a:moveTo>
                      <a:pt x="95" y="245"/>
                    </a:moveTo>
                    <a:cubicBezTo>
                      <a:pt x="93" y="247"/>
                      <a:pt x="95" y="248"/>
                      <a:pt x="92" y="251"/>
                    </a:cubicBezTo>
                    <a:cubicBezTo>
                      <a:pt x="92" y="249"/>
                      <a:pt x="95" y="243"/>
                      <a:pt x="95" y="245"/>
                    </a:cubicBezTo>
                    <a:close/>
                    <a:moveTo>
                      <a:pt x="38" y="305"/>
                    </a:moveTo>
                    <a:cubicBezTo>
                      <a:pt x="37" y="308"/>
                      <a:pt x="36" y="311"/>
                      <a:pt x="35" y="314"/>
                    </a:cubicBezTo>
                    <a:cubicBezTo>
                      <a:pt x="35" y="310"/>
                      <a:pt x="36" y="308"/>
                      <a:pt x="38" y="305"/>
                    </a:cubicBezTo>
                    <a:close/>
                    <a:moveTo>
                      <a:pt x="194" y="178"/>
                    </a:moveTo>
                    <a:cubicBezTo>
                      <a:pt x="193" y="179"/>
                      <a:pt x="192" y="180"/>
                      <a:pt x="190" y="181"/>
                    </a:cubicBezTo>
                    <a:cubicBezTo>
                      <a:pt x="190" y="180"/>
                      <a:pt x="192" y="178"/>
                      <a:pt x="194" y="178"/>
                    </a:cubicBezTo>
                    <a:close/>
                    <a:moveTo>
                      <a:pt x="50" y="285"/>
                    </a:moveTo>
                    <a:cubicBezTo>
                      <a:pt x="48" y="288"/>
                      <a:pt x="48" y="291"/>
                      <a:pt x="46" y="293"/>
                    </a:cubicBezTo>
                    <a:cubicBezTo>
                      <a:pt x="46" y="292"/>
                      <a:pt x="47" y="290"/>
                      <a:pt x="48" y="288"/>
                    </a:cubicBezTo>
                    <a:cubicBezTo>
                      <a:pt x="48" y="286"/>
                      <a:pt x="49" y="285"/>
                      <a:pt x="50" y="285"/>
                    </a:cubicBezTo>
                    <a:close/>
                    <a:moveTo>
                      <a:pt x="104" y="231"/>
                    </a:moveTo>
                    <a:cubicBezTo>
                      <a:pt x="104" y="229"/>
                      <a:pt x="105" y="228"/>
                      <a:pt x="107" y="227"/>
                    </a:cubicBezTo>
                    <a:cubicBezTo>
                      <a:pt x="108" y="225"/>
                      <a:pt x="109" y="224"/>
                      <a:pt x="110" y="223"/>
                    </a:cubicBezTo>
                    <a:cubicBezTo>
                      <a:pt x="109" y="224"/>
                      <a:pt x="108" y="227"/>
                      <a:pt x="106" y="229"/>
                    </a:cubicBezTo>
                    <a:cubicBezTo>
                      <a:pt x="105" y="231"/>
                      <a:pt x="104" y="232"/>
                      <a:pt x="104" y="231"/>
                    </a:cubicBezTo>
                    <a:close/>
                    <a:moveTo>
                      <a:pt x="21" y="312"/>
                    </a:moveTo>
                    <a:cubicBezTo>
                      <a:pt x="21" y="315"/>
                      <a:pt x="21" y="312"/>
                      <a:pt x="22" y="311"/>
                    </a:cubicBezTo>
                    <a:cubicBezTo>
                      <a:pt x="23" y="313"/>
                      <a:pt x="21" y="314"/>
                      <a:pt x="21" y="316"/>
                    </a:cubicBezTo>
                    <a:cubicBezTo>
                      <a:pt x="23" y="314"/>
                      <a:pt x="23" y="312"/>
                      <a:pt x="24" y="309"/>
                    </a:cubicBezTo>
                    <a:cubicBezTo>
                      <a:pt x="25" y="309"/>
                      <a:pt x="27" y="307"/>
                      <a:pt x="26" y="311"/>
                    </a:cubicBezTo>
                    <a:cubicBezTo>
                      <a:pt x="25" y="309"/>
                      <a:pt x="24" y="314"/>
                      <a:pt x="23" y="314"/>
                    </a:cubicBezTo>
                    <a:cubicBezTo>
                      <a:pt x="24" y="316"/>
                      <a:pt x="23" y="317"/>
                      <a:pt x="22" y="319"/>
                    </a:cubicBezTo>
                    <a:cubicBezTo>
                      <a:pt x="22" y="320"/>
                      <a:pt x="22" y="320"/>
                      <a:pt x="21" y="321"/>
                    </a:cubicBezTo>
                    <a:cubicBezTo>
                      <a:pt x="21" y="322"/>
                      <a:pt x="21" y="323"/>
                      <a:pt x="21" y="324"/>
                    </a:cubicBezTo>
                    <a:cubicBezTo>
                      <a:pt x="19" y="325"/>
                      <a:pt x="19" y="327"/>
                      <a:pt x="18" y="331"/>
                    </a:cubicBezTo>
                    <a:cubicBezTo>
                      <a:pt x="18" y="332"/>
                      <a:pt x="19" y="329"/>
                      <a:pt x="19" y="331"/>
                    </a:cubicBezTo>
                    <a:cubicBezTo>
                      <a:pt x="16" y="337"/>
                      <a:pt x="16" y="333"/>
                      <a:pt x="15" y="329"/>
                    </a:cubicBezTo>
                    <a:cubicBezTo>
                      <a:pt x="16" y="327"/>
                      <a:pt x="16" y="329"/>
                      <a:pt x="16" y="329"/>
                    </a:cubicBezTo>
                    <a:cubicBezTo>
                      <a:pt x="16" y="327"/>
                      <a:pt x="18" y="326"/>
                      <a:pt x="18" y="325"/>
                    </a:cubicBezTo>
                    <a:cubicBezTo>
                      <a:pt x="17" y="326"/>
                      <a:pt x="16" y="327"/>
                      <a:pt x="16" y="327"/>
                    </a:cubicBezTo>
                    <a:cubicBezTo>
                      <a:pt x="16" y="323"/>
                      <a:pt x="17" y="322"/>
                      <a:pt x="16" y="322"/>
                    </a:cubicBezTo>
                    <a:cubicBezTo>
                      <a:pt x="16" y="320"/>
                      <a:pt x="17" y="318"/>
                      <a:pt x="18" y="317"/>
                    </a:cubicBezTo>
                    <a:cubicBezTo>
                      <a:pt x="18" y="318"/>
                      <a:pt x="17" y="320"/>
                      <a:pt x="18" y="320"/>
                    </a:cubicBezTo>
                    <a:cubicBezTo>
                      <a:pt x="19" y="317"/>
                      <a:pt x="20" y="314"/>
                      <a:pt x="21" y="312"/>
                    </a:cubicBezTo>
                    <a:close/>
                    <a:moveTo>
                      <a:pt x="36" y="293"/>
                    </a:moveTo>
                    <a:cubicBezTo>
                      <a:pt x="35" y="292"/>
                      <a:pt x="36" y="290"/>
                      <a:pt x="37" y="288"/>
                    </a:cubicBezTo>
                    <a:cubicBezTo>
                      <a:pt x="37" y="287"/>
                      <a:pt x="38" y="286"/>
                      <a:pt x="39" y="284"/>
                    </a:cubicBezTo>
                    <a:cubicBezTo>
                      <a:pt x="39" y="283"/>
                      <a:pt x="40" y="281"/>
                      <a:pt x="41" y="279"/>
                    </a:cubicBezTo>
                    <a:cubicBezTo>
                      <a:pt x="41" y="283"/>
                      <a:pt x="42" y="276"/>
                      <a:pt x="44" y="275"/>
                    </a:cubicBezTo>
                    <a:cubicBezTo>
                      <a:pt x="43" y="279"/>
                      <a:pt x="41" y="282"/>
                      <a:pt x="40" y="285"/>
                    </a:cubicBezTo>
                    <a:cubicBezTo>
                      <a:pt x="39" y="291"/>
                      <a:pt x="42" y="291"/>
                      <a:pt x="39" y="297"/>
                    </a:cubicBezTo>
                    <a:cubicBezTo>
                      <a:pt x="39" y="292"/>
                      <a:pt x="39" y="286"/>
                      <a:pt x="36" y="293"/>
                    </a:cubicBezTo>
                    <a:close/>
                    <a:moveTo>
                      <a:pt x="210" y="162"/>
                    </a:moveTo>
                    <a:cubicBezTo>
                      <a:pt x="211" y="162"/>
                      <a:pt x="208" y="165"/>
                      <a:pt x="211" y="164"/>
                    </a:cubicBezTo>
                    <a:cubicBezTo>
                      <a:pt x="213" y="161"/>
                      <a:pt x="211" y="161"/>
                      <a:pt x="212" y="160"/>
                    </a:cubicBezTo>
                    <a:cubicBezTo>
                      <a:pt x="213" y="160"/>
                      <a:pt x="214" y="159"/>
                      <a:pt x="215" y="158"/>
                    </a:cubicBezTo>
                    <a:cubicBezTo>
                      <a:pt x="214" y="161"/>
                      <a:pt x="213" y="163"/>
                      <a:pt x="212" y="166"/>
                    </a:cubicBezTo>
                    <a:cubicBezTo>
                      <a:pt x="207" y="167"/>
                      <a:pt x="206" y="168"/>
                      <a:pt x="202" y="170"/>
                    </a:cubicBezTo>
                    <a:cubicBezTo>
                      <a:pt x="204" y="168"/>
                      <a:pt x="207" y="165"/>
                      <a:pt x="210" y="162"/>
                    </a:cubicBezTo>
                    <a:close/>
                    <a:moveTo>
                      <a:pt x="114" y="216"/>
                    </a:moveTo>
                    <a:cubicBezTo>
                      <a:pt x="114" y="218"/>
                      <a:pt x="112" y="220"/>
                      <a:pt x="110" y="222"/>
                    </a:cubicBezTo>
                    <a:cubicBezTo>
                      <a:pt x="111" y="220"/>
                      <a:pt x="112" y="218"/>
                      <a:pt x="114" y="216"/>
                    </a:cubicBezTo>
                    <a:close/>
                    <a:moveTo>
                      <a:pt x="14" y="329"/>
                    </a:moveTo>
                    <a:cubicBezTo>
                      <a:pt x="14" y="331"/>
                      <a:pt x="15" y="327"/>
                      <a:pt x="15" y="330"/>
                    </a:cubicBezTo>
                    <a:cubicBezTo>
                      <a:pt x="14" y="333"/>
                      <a:pt x="12" y="333"/>
                      <a:pt x="14" y="329"/>
                    </a:cubicBezTo>
                    <a:close/>
                    <a:moveTo>
                      <a:pt x="44" y="280"/>
                    </a:moveTo>
                    <a:cubicBezTo>
                      <a:pt x="43" y="282"/>
                      <a:pt x="43" y="284"/>
                      <a:pt x="43" y="287"/>
                    </a:cubicBezTo>
                    <a:cubicBezTo>
                      <a:pt x="42" y="288"/>
                      <a:pt x="42" y="289"/>
                      <a:pt x="41" y="290"/>
                    </a:cubicBezTo>
                    <a:cubicBezTo>
                      <a:pt x="41" y="290"/>
                      <a:pt x="41" y="288"/>
                      <a:pt x="41" y="286"/>
                    </a:cubicBezTo>
                    <a:cubicBezTo>
                      <a:pt x="42" y="284"/>
                      <a:pt x="43" y="282"/>
                      <a:pt x="44" y="280"/>
                    </a:cubicBezTo>
                    <a:close/>
                    <a:moveTo>
                      <a:pt x="117" y="212"/>
                    </a:moveTo>
                    <a:cubicBezTo>
                      <a:pt x="119" y="211"/>
                      <a:pt x="120" y="209"/>
                      <a:pt x="119" y="211"/>
                    </a:cubicBezTo>
                    <a:cubicBezTo>
                      <a:pt x="118" y="212"/>
                      <a:pt x="118" y="213"/>
                      <a:pt x="116" y="214"/>
                    </a:cubicBezTo>
                    <a:cubicBezTo>
                      <a:pt x="117" y="213"/>
                      <a:pt x="117" y="213"/>
                      <a:pt x="117" y="212"/>
                    </a:cubicBezTo>
                    <a:close/>
                    <a:moveTo>
                      <a:pt x="76" y="244"/>
                    </a:moveTo>
                    <a:cubicBezTo>
                      <a:pt x="78" y="241"/>
                      <a:pt x="76" y="247"/>
                      <a:pt x="74" y="249"/>
                    </a:cubicBezTo>
                    <a:cubicBezTo>
                      <a:pt x="74" y="247"/>
                      <a:pt x="75" y="246"/>
                      <a:pt x="76" y="244"/>
                    </a:cubicBezTo>
                    <a:close/>
                    <a:moveTo>
                      <a:pt x="25" y="307"/>
                    </a:moveTo>
                    <a:cubicBezTo>
                      <a:pt x="25" y="305"/>
                      <a:pt x="27" y="302"/>
                      <a:pt x="27" y="305"/>
                    </a:cubicBezTo>
                    <a:cubicBezTo>
                      <a:pt x="26" y="307"/>
                      <a:pt x="25" y="308"/>
                      <a:pt x="25" y="307"/>
                    </a:cubicBezTo>
                    <a:close/>
                    <a:moveTo>
                      <a:pt x="119" y="207"/>
                    </a:moveTo>
                    <a:cubicBezTo>
                      <a:pt x="119" y="208"/>
                      <a:pt x="119" y="208"/>
                      <a:pt x="119" y="208"/>
                    </a:cubicBezTo>
                    <a:cubicBezTo>
                      <a:pt x="120" y="206"/>
                      <a:pt x="120" y="205"/>
                      <a:pt x="121" y="205"/>
                    </a:cubicBezTo>
                    <a:cubicBezTo>
                      <a:pt x="120" y="207"/>
                      <a:pt x="119" y="209"/>
                      <a:pt x="117" y="211"/>
                    </a:cubicBezTo>
                    <a:cubicBezTo>
                      <a:pt x="118" y="210"/>
                      <a:pt x="118" y="208"/>
                      <a:pt x="119" y="207"/>
                    </a:cubicBezTo>
                    <a:close/>
                    <a:moveTo>
                      <a:pt x="115" y="206"/>
                    </a:moveTo>
                    <a:cubicBezTo>
                      <a:pt x="112" y="208"/>
                      <a:pt x="112" y="211"/>
                      <a:pt x="110" y="212"/>
                    </a:cubicBezTo>
                    <a:cubicBezTo>
                      <a:pt x="110" y="212"/>
                      <a:pt x="111" y="211"/>
                      <a:pt x="111" y="210"/>
                    </a:cubicBezTo>
                    <a:cubicBezTo>
                      <a:pt x="111" y="209"/>
                      <a:pt x="112" y="208"/>
                      <a:pt x="112" y="208"/>
                    </a:cubicBezTo>
                    <a:cubicBezTo>
                      <a:pt x="113" y="206"/>
                      <a:pt x="114" y="206"/>
                      <a:pt x="115" y="206"/>
                    </a:cubicBezTo>
                    <a:close/>
                    <a:moveTo>
                      <a:pt x="4" y="327"/>
                    </a:moveTo>
                    <a:cubicBezTo>
                      <a:pt x="5" y="329"/>
                      <a:pt x="6" y="323"/>
                      <a:pt x="5" y="324"/>
                    </a:cubicBezTo>
                    <a:cubicBezTo>
                      <a:pt x="6" y="322"/>
                      <a:pt x="6" y="323"/>
                      <a:pt x="6" y="324"/>
                    </a:cubicBezTo>
                    <a:cubicBezTo>
                      <a:pt x="5" y="328"/>
                      <a:pt x="6" y="327"/>
                      <a:pt x="4" y="332"/>
                    </a:cubicBezTo>
                    <a:cubicBezTo>
                      <a:pt x="4" y="331"/>
                      <a:pt x="4" y="329"/>
                      <a:pt x="4" y="327"/>
                    </a:cubicBezTo>
                    <a:close/>
                    <a:moveTo>
                      <a:pt x="248" y="137"/>
                    </a:moveTo>
                    <a:cubicBezTo>
                      <a:pt x="247" y="139"/>
                      <a:pt x="245" y="139"/>
                      <a:pt x="244" y="140"/>
                    </a:cubicBezTo>
                    <a:cubicBezTo>
                      <a:pt x="245" y="138"/>
                      <a:pt x="246" y="137"/>
                      <a:pt x="248" y="137"/>
                    </a:cubicBezTo>
                    <a:close/>
                    <a:moveTo>
                      <a:pt x="101" y="204"/>
                    </a:moveTo>
                    <a:cubicBezTo>
                      <a:pt x="101" y="206"/>
                      <a:pt x="100" y="207"/>
                      <a:pt x="98" y="208"/>
                    </a:cubicBezTo>
                    <a:cubicBezTo>
                      <a:pt x="99" y="206"/>
                      <a:pt x="100" y="205"/>
                      <a:pt x="101" y="204"/>
                    </a:cubicBezTo>
                    <a:close/>
                    <a:moveTo>
                      <a:pt x="157" y="168"/>
                    </a:moveTo>
                    <a:cubicBezTo>
                      <a:pt x="160" y="166"/>
                      <a:pt x="158" y="170"/>
                      <a:pt x="156" y="170"/>
                    </a:cubicBezTo>
                    <a:cubicBezTo>
                      <a:pt x="157" y="168"/>
                      <a:pt x="155" y="169"/>
                      <a:pt x="157" y="168"/>
                    </a:cubicBezTo>
                    <a:close/>
                    <a:moveTo>
                      <a:pt x="110" y="194"/>
                    </a:moveTo>
                    <a:cubicBezTo>
                      <a:pt x="111" y="192"/>
                      <a:pt x="112" y="190"/>
                      <a:pt x="114" y="188"/>
                    </a:cubicBezTo>
                    <a:cubicBezTo>
                      <a:pt x="115" y="186"/>
                      <a:pt x="117" y="185"/>
                      <a:pt x="117" y="185"/>
                    </a:cubicBezTo>
                    <a:cubicBezTo>
                      <a:pt x="116" y="186"/>
                      <a:pt x="115" y="187"/>
                      <a:pt x="114" y="189"/>
                    </a:cubicBezTo>
                    <a:cubicBezTo>
                      <a:pt x="113" y="190"/>
                      <a:pt x="112" y="192"/>
                      <a:pt x="111" y="193"/>
                    </a:cubicBezTo>
                    <a:cubicBezTo>
                      <a:pt x="112" y="192"/>
                      <a:pt x="110" y="195"/>
                      <a:pt x="110" y="194"/>
                    </a:cubicBezTo>
                    <a:close/>
                    <a:moveTo>
                      <a:pt x="278" y="122"/>
                    </a:moveTo>
                    <a:cubicBezTo>
                      <a:pt x="276" y="124"/>
                      <a:pt x="273" y="125"/>
                      <a:pt x="271" y="126"/>
                    </a:cubicBezTo>
                    <a:cubicBezTo>
                      <a:pt x="273" y="124"/>
                      <a:pt x="277" y="121"/>
                      <a:pt x="278" y="122"/>
                    </a:cubicBezTo>
                    <a:close/>
                    <a:moveTo>
                      <a:pt x="33" y="259"/>
                    </a:moveTo>
                    <a:cubicBezTo>
                      <a:pt x="32" y="260"/>
                      <a:pt x="29" y="265"/>
                      <a:pt x="29" y="264"/>
                    </a:cubicBezTo>
                    <a:cubicBezTo>
                      <a:pt x="29" y="262"/>
                      <a:pt x="32" y="257"/>
                      <a:pt x="33" y="259"/>
                    </a:cubicBezTo>
                    <a:close/>
                    <a:moveTo>
                      <a:pt x="76" y="206"/>
                    </a:moveTo>
                    <a:cubicBezTo>
                      <a:pt x="78" y="205"/>
                      <a:pt x="79" y="202"/>
                      <a:pt x="81" y="201"/>
                    </a:cubicBezTo>
                    <a:cubicBezTo>
                      <a:pt x="80" y="204"/>
                      <a:pt x="78" y="205"/>
                      <a:pt x="77" y="209"/>
                    </a:cubicBezTo>
                    <a:cubicBezTo>
                      <a:pt x="76" y="209"/>
                      <a:pt x="75" y="211"/>
                      <a:pt x="74" y="212"/>
                    </a:cubicBezTo>
                    <a:cubicBezTo>
                      <a:pt x="74" y="210"/>
                      <a:pt x="75" y="210"/>
                      <a:pt x="75" y="209"/>
                    </a:cubicBezTo>
                    <a:cubicBezTo>
                      <a:pt x="75" y="208"/>
                      <a:pt x="75" y="208"/>
                      <a:pt x="76" y="206"/>
                    </a:cubicBezTo>
                    <a:close/>
                    <a:moveTo>
                      <a:pt x="169" y="145"/>
                    </a:moveTo>
                    <a:cubicBezTo>
                      <a:pt x="172" y="144"/>
                      <a:pt x="173" y="144"/>
                      <a:pt x="171" y="147"/>
                    </a:cubicBezTo>
                    <a:cubicBezTo>
                      <a:pt x="169" y="148"/>
                      <a:pt x="168" y="148"/>
                      <a:pt x="165" y="150"/>
                    </a:cubicBezTo>
                    <a:cubicBezTo>
                      <a:pt x="166" y="148"/>
                      <a:pt x="168" y="147"/>
                      <a:pt x="169" y="145"/>
                    </a:cubicBezTo>
                    <a:close/>
                    <a:moveTo>
                      <a:pt x="62" y="207"/>
                    </a:moveTo>
                    <a:cubicBezTo>
                      <a:pt x="61" y="210"/>
                      <a:pt x="60" y="213"/>
                      <a:pt x="58" y="216"/>
                    </a:cubicBezTo>
                    <a:cubicBezTo>
                      <a:pt x="59" y="213"/>
                      <a:pt x="60" y="209"/>
                      <a:pt x="62" y="207"/>
                    </a:cubicBezTo>
                    <a:close/>
                    <a:moveTo>
                      <a:pt x="118" y="167"/>
                    </a:moveTo>
                    <a:cubicBezTo>
                      <a:pt x="117" y="168"/>
                      <a:pt x="116" y="170"/>
                      <a:pt x="114" y="171"/>
                    </a:cubicBezTo>
                    <a:cubicBezTo>
                      <a:pt x="115" y="169"/>
                      <a:pt x="117" y="167"/>
                      <a:pt x="118" y="167"/>
                    </a:cubicBezTo>
                    <a:close/>
                    <a:moveTo>
                      <a:pt x="97" y="178"/>
                    </a:moveTo>
                    <a:cubicBezTo>
                      <a:pt x="96" y="181"/>
                      <a:pt x="94" y="184"/>
                      <a:pt x="92" y="186"/>
                    </a:cubicBezTo>
                    <a:cubicBezTo>
                      <a:pt x="93" y="183"/>
                      <a:pt x="95" y="181"/>
                      <a:pt x="97" y="178"/>
                    </a:cubicBezTo>
                    <a:close/>
                    <a:moveTo>
                      <a:pt x="113" y="165"/>
                    </a:moveTo>
                    <a:cubicBezTo>
                      <a:pt x="114" y="165"/>
                      <a:pt x="115" y="164"/>
                      <a:pt x="115" y="163"/>
                    </a:cubicBezTo>
                    <a:cubicBezTo>
                      <a:pt x="116" y="163"/>
                      <a:pt x="117" y="162"/>
                      <a:pt x="117" y="161"/>
                    </a:cubicBezTo>
                    <a:cubicBezTo>
                      <a:pt x="119" y="159"/>
                      <a:pt x="120" y="157"/>
                      <a:pt x="122" y="156"/>
                    </a:cubicBezTo>
                    <a:cubicBezTo>
                      <a:pt x="121" y="158"/>
                      <a:pt x="120" y="159"/>
                      <a:pt x="119" y="161"/>
                    </a:cubicBezTo>
                    <a:cubicBezTo>
                      <a:pt x="118" y="162"/>
                      <a:pt x="117" y="163"/>
                      <a:pt x="116" y="164"/>
                    </a:cubicBezTo>
                    <a:cubicBezTo>
                      <a:pt x="115" y="165"/>
                      <a:pt x="114" y="166"/>
                      <a:pt x="113" y="167"/>
                    </a:cubicBezTo>
                    <a:cubicBezTo>
                      <a:pt x="113" y="168"/>
                      <a:pt x="114" y="168"/>
                      <a:pt x="112" y="169"/>
                    </a:cubicBezTo>
                    <a:cubicBezTo>
                      <a:pt x="112" y="168"/>
                      <a:pt x="112" y="167"/>
                      <a:pt x="113" y="165"/>
                    </a:cubicBezTo>
                    <a:close/>
                    <a:moveTo>
                      <a:pt x="170" y="132"/>
                    </a:moveTo>
                    <a:cubicBezTo>
                      <a:pt x="168" y="135"/>
                      <a:pt x="165" y="137"/>
                      <a:pt x="162" y="140"/>
                    </a:cubicBezTo>
                    <a:cubicBezTo>
                      <a:pt x="164" y="136"/>
                      <a:pt x="167" y="134"/>
                      <a:pt x="170" y="132"/>
                    </a:cubicBezTo>
                    <a:close/>
                    <a:moveTo>
                      <a:pt x="71" y="190"/>
                    </a:moveTo>
                    <a:cubicBezTo>
                      <a:pt x="70" y="192"/>
                      <a:pt x="69" y="194"/>
                      <a:pt x="68" y="196"/>
                    </a:cubicBezTo>
                    <a:cubicBezTo>
                      <a:pt x="68" y="194"/>
                      <a:pt x="67" y="195"/>
                      <a:pt x="67" y="193"/>
                    </a:cubicBezTo>
                    <a:cubicBezTo>
                      <a:pt x="70" y="190"/>
                      <a:pt x="69" y="192"/>
                      <a:pt x="71" y="190"/>
                    </a:cubicBezTo>
                    <a:close/>
                    <a:moveTo>
                      <a:pt x="64" y="202"/>
                    </a:moveTo>
                    <a:cubicBezTo>
                      <a:pt x="64" y="202"/>
                      <a:pt x="63" y="202"/>
                      <a:pt x="62" y="203"/>
                    </a:cubicBezTo>
                    <a:cubicBezTo>
                      <a:pt x="62" y="204"/>
                      <a:pt x="61" y="205"/>
                      <a:pt x="60" y="206"/>
                    </a:cubicBezTo>
                    <a:cubicBezTo>
                      <a:pt x="61" y="205"/>
                      <a:pt x="61" y="204"/>
                      <a:pt x="62" y="202"/>
                    </a:cubicBezTo>
                    <a:cubicBezTo>
                      <a:pt x="62" y="201"/>
                      <a:pt x="63" y="200"/>
                      <a:pt x="63" y="199"/>
                    </a:cubicBezTo>
                    <a:cubicBezTo>
                      <a:pt x="64" y="197"/>
                      <a:pt x="65" y="195"/>
                      <a:pt x="67" y="194"/>
                    </a:cubicBezTo>
                    <a:cubicBezTo>
                      <a:pt x="64" y="199"/>
                      <a:pt x="65" y="199"/>
                      <a:pt x="64" y="202"/>
                    </a:cubicBezTo>
                    <a:close/>
                    <a:moveTo>
                      <a:pt x="73" y="191"/>
                    </a:moveTo>
                    <a:cubicBezTo>
                      <a:pt x="72" y="191"/>
                      <a:pt x="69" y="197"/>
                      <a:pt x="69" y="195"/>
                    </a:cubicBezTo>
                    <a:cubicBezTo>
                      <a:pt x="71" y="193"/>
                      <a:pt x="72" y="190"/>
                      <a:pt x="74" y="188"/>
                    </a:cubicBezTo>
                    <a:cubicBezTo>
                      <a:pt x="74" y="190"/>
                      <a:pt x="74" y="190"/>
                      <a:pt x="76" y="189"/>
                    </a:cubicBezTo>
                    <a:cubicBezTo>
                      <a:pt x="75" y="191"/>
                      <a:pt x="73" y="194"/>
                      <a:pt x="71" y="196"/>
                    </a:cubicBezTo>
                    <a:cubicBezTo>
                      <a:pt x="72" y="194"/>
                      <a:pt x="75" y="190"/>
                      <a:pt x="73" y="191"/>
                    </a:cubicBezTo>
                    <a:close/>
                    <a:moveTo>
                      <a:pt x="117" y="156"/>
                    </a:moveTo>
                    <a:cubicBezTo>
                      <a:pt x="116" y="157"/>
                      <a:pt x="115" y="159"/>
                      <a:pt x="113" y="160"/>
                    </a:cubicBezTo>
                    <a:cubicBezTo>
                      <a:pt x="114" y="158"/>
                      <a:pt x="118" y="155"/>
                      <a:pt x="117" y="156"/>
                    </a:cubicBezTo>
                    <a:close/>
                    <a:moveTo>
                      <a:pt x="111" y="163"/>
                    </a:moveTo>
                    <a:cubicBezTo>
                      <a:pt x="112" y="161"/>
                      <a:pt x="109" y="164"/>
                      <a:pt x="111" y="161"/>
                    </a:cubicBezTo>
                    <a:cubicBezTo>
                      <a:pt x="112" y="160"/>
                      <a:pt x="113" y="160"/>
                      <a:pt x="113" y="160"/>
                    </a:cubicBezTo>
                    <a:cubicBezTo>
                      <a:pt x="113" y="161"/>
                      <a:pt x="112" y="162"/>
                      <a:pt x="111" y="163"/>
                    </a:cubicBezTo>
                    <a:close/>
                    <a:moveTo>
                      <a:pt x="126" y="153"/>
                    </a:moveTo>
                    <a:cubicBezTo>
                      <a:pt x="127" y="151"/>
                      <a:pt x="129" y="149"/>
                      <a:pt x="130" y="147"/>
                    </a:cubicBezTo>
                    <a:cubicBezTo>
                      <a:pt x="132" y="147"/>
                      <a:pt x="133" y="145"/>
                      <a:pt x="135" y="144"/>
                    </a:cubicBezTo>
                    <a:cubicBezTo>
                      <a:pt x="133" y="146"/>
                      <a:pt x="134" y="145"/>
                      <a:pt x="132" y="148"/>
                    </a:cubicBezTo>
                    <a:cubicBezTo>
                      <a:pt x="132" y="148"/>
                      <a:pt x="131" y="149"/>
                      <a:pt x="130" y="149"/>
                    </a:cubicBezTo>
                    <a:cubicBezTo>
                      <a:pt x="130" y="150"/>
                      <a:pt x="129" y="150"/>
                      <a:pt x="128" y="152"/>
                    </a:cubicBezTo>
                    <a:cubicBezTo>
                      <a:pt x="127" y="153"/>
                      <a:pt x="126" y="153"/>
                      <a:pt x="126" y="153"/>
                    </a:cubicBezTo>
                    <a:close/>
                    <a:moveTo>
                      <a:pt x="237" y="106"/>
                    </a:moveTo>
                    <a:cubicBezTo>
                      <a:pt x="236" y="108"/>
                      <a:pt x="233" y="109"/>
                      <a:pt x="233" y="110"/>
                    </a:cubicBezTo>
                    <a:cubicBezTo>
                      <a:pt x="233" y="110"/>
                      <a:pt x="233" y="110"/>
                      <a:pt x="232" y="111"/>
                    </a:cubicBezTo>
                    <a:cubicBezTo>
                      <a:pt x="232" y="111"/>
                      <a:pt x="231" y="111"/>
                      <a:pt x="231" y="111"/>
                    </a:cubicBezTo>
                    <a:cubicBezTo>
                      <a:pt x="231" y="110"/>
                      <a:pt x="234" y="107"/>
                      <a:pt x="237" y="106"/>
                    </a:cubicBezTo>
                    <a:close/>
                    <a:moveTo>
                      <a:pt x="329" y="101"/>
                    </a:moveTo>
                    <a:cubicBezTo>
                      <a:pt x="330" y="101"/>
                      <a:pt x="332" y="100"/>
                      <a:pt x="332" y="101"/>
                    </a:cubicBezTo>
                    <a:cubicBezTo>
                      <a:pt x="330" y="102"/>
                      <a:pt x="327" y="102"/>
                      <a:pt x="329" y="101"/>
                    </a:cubicBezTo>
                    <a:close/>
                    <a:moveTo>
                      <a:pt x="77" y="184"/>
                    </a:moveTo>
                    <a:cubicBezTo>
                      <a:pt x="75" y="186"/>
                      <a:pt x="74" y="188"/>
                      <a:pt x="72" y="189"/>
                    </a:cubicBezTo>
                    <a:cubicBezTo>
                      <a:pt x="72" y="188"/>
                      <a:pt x="73" y="186"/>
                      <a:pt x="74" y="185"/>
                    </a:cubicBezTo>
                    <a:cubicBezTo>
                      <a:pt x="76" y="184"/>
                      <a:pt x="77" y="183"/>
                      <a:pt x="77" y="184"/>
                    </a:cubicBezTo>
                    <a:close/>
                    <a:moveTo>
                      <a:pt x="220" y="107"/>
                    </a:moveTo>
                    <a:cubicBezTo>
                      <a:pt x="218" y="110"/>
                      <a:pt x="216" y="111"/>
                      <a:pt x="213" y="112"/>
                    </a:cubicBezTo>
                    <a:cubicBezTo>
                      <a:pt x="215" y="110"/>
                      <a:pt x="218" y="109"/>
                      <a:pt x="220" y="107"/>
                    </a:cubicBezTo>
                    <a:close/>
                    <a:moveTo>
                      <a:pt x="98" y="160"/>
                    </a:moveTo>
                    <a:cubicBezTo>
                      <a:pt x="96" y="161"/>
                      <a:pt x="97" y="160"/>
                      <a:pt x="96" y="162"/>
                    </a:cubicBezTo>
                    <a:cubicBezTo>
                      <a:pt x="94" y="164"/>
                      <a:pt x="93" y="164"/>
                      <a:pt x="91" y="168"/>
                    </a:cubicBezTo>
                    <a:cubicBezTo>
                      <a:pt x="91" y="169"/>
                      <a:pt x="94" y="165"/>
                      <a:pt x="94" y="167"/>
                    </a:cubicBezTo>
                    <a:cubicBezTo>
                      <a:pt x="92" y="168"/>
                      <a:pt x="92" y="169"/>
                      <a:pt x="91" y="170"/>
                    </a:cubicBezTo>
                    <a:cubicBezTo>
                      <a:pt x="90" y="171"/>
                      <a:pt x="89" y="171"/>
                      <a:pt x="88" y="171"/>
                    </a:cubicBezTo>
                    <a:cubicBezTo>
                      <a:pt x="89" y="169"/>
                      <a:pt x="91" y="166"/>
                      <a:pt x="93" y="164"/>
                    </a:cubicBezTo>
                    <a:cubicBezTo>
                      <a:pt x="95" y="161"/>
                      <a:pt x="97" y="160"/>
                      <a:pt x="98" y="160"/>
                    </a:cubicBezTo>
                    <a:close/>
                    <a:moveTo>
                      <a:pt x="198" y="113"/>
                    </a:moveTo>
                    <a:cubicBezTo>
                      <a:pt x="201" y="111"/>
                      <a:pt x="203" y="108"/>
                      <a:pt x="206" y="107"/>
                    </a:cubicBezTo>
                    <a:cubicBezTo>
                      <a:pt x="204" y="109"/>
                      <a:pt x="202" y="111"/>
                      <a:pt x="200" y="113"/>
                    </a:cubicBezTo>
                    <a:cubicBezTo>
                      <a:pt x="198" y="114"/>
                      <a:pt x="198" y="114"/>
                      <a:pt x="198" y="113"/>
                    </a:cubicBezTo>
                    <a:close/>
                    <a:moveTo>
                      <a:pt x="141" y="134"/>
                    </a:moveTo>
                    <a:cubicBezTo>
                      <a:pt x="142" y="133"/>
                      <a:pt x="143" y="132"/>
                      <a:pt x="145" y="132"/>
                    </a:cubicBezTo>
                    <a:cubicBezTo>
                      <a:pt x="144" y="133"/>
                      <a:pt x="143" y="134"/>
                      <a:pt x="142" y="134"/>
                    </a:cubicBezTo>
                    <a:cubicBezTo>
                      <a:pt x="141" y="135"/>
                      <a:pt x="140" y="135"/>
                      <a:pt x="141" y="134"/>
                    </a:cubicBezTo>
                    <a:close/>
                    <a:moveTo>
                      <a:pt x="106" y="150"/>
                    </a:moveTo>
                    <a:cubicBezTo>
                      <a:pt x="105" y="151"/>
                      <a:pt x="105" y="152"/>
                      <a:pt x="105" y="152"/>
                    </a:cubicBezTo>
                    <a:cubicBezTo>
                      <a:pt x="104" y="153"/>
                      <a:pt x="103" y="154"/>
                      <a:pt x="101" y="155"/>
                    </a:cubicBezTo>
                    <a:cubicBezTo>
                      <a:pt x="102" y="153"/>
                      <a:pt x="104" y="151"/>
                      <a:pt x="106" y="150"/>
                    </a:cubicBezTo>
                    <a:close/>
                    <a:moveTo>
                      <a:pt x="153" y="124"/>
                    </a:moveTo>
                    <a:cubicBezTo>
                      <a:pt x="151" y="125"/>
                      <a:pt x="150" y="128"/>
                      <a:pt x="148" y="129"/>
                    </a:cubicBezTo>
                    <a:cubicBezTo>
                      <a:pt x="149" y="127"/>
                      <a:pt x="151" y="125"/>
                      <a:pt x="153" y="124"/>
                    </a:cubicBezTo>
                    <a:close/>
                    <a:moveTo>
                      <a:pt x="172" y="112"/>
                    </a:moveTo>
                    <a:cubicBezTo>
                      <a:pt x="170" y="115"/>
                      <a:pt x="169" y="115"/>
                      <a:pt x="168" y="117"/>
                    </a:cubicBezTo>
                    <a:cubicBezTo>
                      <a:pt x="167" y="117"/>
                      <a:pt x="166" y="118"/>
                      <a:pt x="166" y="117"/>
                    </a:cubicBezTo>
                    <a:cubicBezTo>
                      <a:pt x="168" y="115"/>
                      <a:pt x="170" y="113"/>
                      <a:pt x="172" y="112"/>
                    </a:cubicBezTo>
                    <a:close/>
                    <a:moveTo>
                      <a:pt x="159" y="123"/>
                    </a:moveTo>
                    <a:cubicBezTo>
                      <a:pt x="161" y="122"/>
                      <a:pt x="163" y="118"/>
                      <a:pt x="166" y="117"/>
                    </a:cubicBezTo>
                    <a:cubicBezTo>
                      <a:pt x="165" y="119"/>
                      <a:pt x="164" y="120"/>
                      <a:pt x="162" y="121"/>
                    </a:cubicBezTo>
                    <a:cubicBezTo>
                      <a:pt x="160" y="123"/>
                      <a:pt x="159" y="123"/>
                      <a:pt x="159" y="123"/>
                    </a:cubicBezTo>
                    <a:close/>
                    <a:moveTo>
                      <a:pt x="115" y="144"/>
                    </a:moveTo>
                    <a:cubicBezTo>
                      <a:pt x="114" y="147"/>
                      <a:pt x="112" y="147"/>
                      <a:pt x="111" y="148"/>
                    </a:cubicBezTo>
                    <a:cubicBezTo>
                      <a:pt x="112" y="146"/>
                      <a:pt x="114" y="145"/>
                      <a:pt x="115" y="144"/>
                    </a:cubicBezTo>
                    <a:close/>
                    <a:moveTo>
                      <a:pt x="161" y="117"/>
                    </a:moveTo>
                    <a:cubicBezTo>
                      <a:pt x="161" y="118"/>
                      <a:pt x="160" y="119"/>
                      <a:pt x="159" y="120"/>
                    </a:cubicBezTo>
                    <a:cubicBezTo>
                      <a:pt x="158" y="120"/>
                      <a:pt x="158" y="121"/>
                      <a:pt x="157" y="122"/>
                    </a:cubicBezTo>
                    <a:cubicBezTo>
                      <a:pt x="156" y="121"/>
                      <a:pt x="159" y="118"/>
                      <a:pt x="161" y="117"/>
                    </a:cubicBezTo>
                    <a:close/>
                    <a:moveTo>
                      <a:pt x="168" y="110"/>
                    </a:moveTo>
                    <a:cubicBezTo>
                      <a:pt x="165" y="113"/>
                      <a:pt x="164" y="114"/>
                      <a:pt x="164" y="116"/>
                    </a:cubicBezTo>
                    <a:cubicBezTo>
                      <a:pt x="162" y="117"/>
                      <a:pt x="162" y="116"/>
                      <a:pt x="161" y="116"/>
                    </a:cubicBezTo>
                    <a:cubicBezTo>
                      <a:pt x="162" y="114"/>
                      <a:pt x="164" y="113"/>
                      <a:pt x="165" y="112"/>
                    </a:cubicBezTo>
                    <a:cubicBezTo>
                      <a:pt x="165" y="112"/>
                      <a:pt x="163" y="114"/>
                      <a:pt x="163" y="113"/>
                    </a:cubicBezTo>
                    <a:cubicBezTo>
                      <a:pt x="167" y="109"/>
                      <a:pt x="169" y="108"/>
                      <a:pt x="172" y="107"/>
                    </a:cubicBezTo>
                    <a:cubicBezTo>
                      <a:pt x="171" y="108"/>
                      <a:pt x="172" y="108"/>
                      <a:pt x="171" y="110"/>
                    </a:cubicBezTo>
                    <a:cubicBezTo>
                      <a:pt x="168" y="111"/>
                      <a:pt x="169" y="109"/>
                      <a:pt x="168" y="110"/>
                    </a:cubicBezTo>
                    <a:close/>
                    <a:moveTo>
                      <a:pt x="179" y="105"/>
                    </a:moveTo>
                    <a:cubicBezTo>
                      <a:pt x="177" y="106"/>
                      <a:pt x="175" y="108"/>
                      <a:pt x="173" y="110"/>
                    </a:cubicBezTo>
                    <a:cubicBezTo>
                      <a:pt x="171" y="112"/>
                      <a:pt x="168" y="113"/>
                      <a:pt x="166" y="115"/>
                    </a:cubicBezTo>
                    <a:cubicBezTo>
                      <a:pt x="166" y="114"/>
                      <a:pt x="168" y="112"/>
                      <a:pt x="170" y="110"/>
                    </a:cubicBezTo>
                    <a:cubicBezTo>
                      <a:pt x="173" y="108"/>
                      <a:pt x="176" y="106"/>
                      <a:pt x="179" y="105"/>
                    </a:cubicBezTo>
                    <a:close/>
                    <a:moveTo>
                      <a:pt x="109" y="140"/>
                    </a:moveTo>
                    <a:cubicBezTo>
                      <a:pt x="107" y="144"/>
                      <a:pt x="104" y="146"/>
                      <a:pt x="101" y="149"/>
                    </a:cubicBezTo>
                    <a:cubicBezTo>
                      <a:pt x="103" y="146"/>
                      <a:pt x="106" y="142"/>
                      <a:pt x="109" y="140"/>
                    </a:cubicBezTo>
                    <a:close/>
                    <a:moveTo>
                      <a:pt x="131" y="128"/>
                    </a:moveTo>
                    <a:cubicBezTo>
                      <a:pt x="131" y="129"/>
                      <a:pt x="131" y="130"/>
                      <a:pt x="128" y="132"/>
                    </a:cubicBezTo>
                    <a:cubicBezTo>
                      <a:pt x="128" y="132"/>
                      <a:pt x="129" y="129"/>
                      <a:pt x="131" y="128"/>
                    </a:cubicBezTo>
                    <a:close/>
                    <a:moveTo>
                      <a:pt x="123" y="128"/>
                    </a:moveTo>
                    <a:cubicBezTo>
                      <a:pt x="127" y="125"/>
                      <a:pt x="122" y="131"/>
                      <a:pt x="124" y="130"/>
                    </a:cubicBezTo>
                    <a:cubicBezTo>
                      <a:pt x="126" y="129"/>
                      <a:pt x="126" y="126"/>
                      <a:pt x="129" y="125"/>
                    </a:cubicBezTo>
                    <a:cubicBezTo>
                      <a:pt x="126" y="129"/>
                      <a:pt x="123" y="132"/>
                      <a:pt x="119" y="135"/>
                    </a:cubicBezTo>
                    <a:cubicBezTo>
                      <a:pt x="120" y="133"/>
                      <a:pt x="123" y="130"/>
                      <a:pt x="123" y="128"/>
                    </a:cubicBezTo>
                    <a:close/>
                    <a:moveTo>
                      <a:pt x="185" y="103"/>
                    </a:moveTo>
                    <a:cubicBezTo>
                      <a:pt x="188" y="99"/>
                      <a:pt x="194" y="98"/>
                      <a:pt x="193" y="100"/>
                    </a:cubicBezTo>
                    <a:cubicBezTo>
                      <a:pt x="190" y="101"/>
                      <a:pt x="191" y="100"/>
                      <a:pt x="185" y="103"/>
                    </a:cubicBezTo>
                    <a:close/>
                    <a:moveTo>
                      <a:pt x="184" y="100"/>
                    </a:moveTo>
                    <a:cubicBezTo>
                      <a:pt x="183" y="101"/>
                      <a:pt x="182" y="102"/>
                      <a:pt x="182" y="104"/>
                    </a:cubicBezTo>
                    <a:cubicBezTo>
                      <a:pt x="181" y="104"/>
                      <a:pt x="179" y="104"/>
                      <a:pt x="180" y="104"/>
                    </a:cubicBezTo>
                    <a:cubicBezTo>
                      <a:pt x="182" y="103"/>
                      <a:pt x="182" y="100"/>
                      <a:pt x="184" y="100"/>
                    </a:cubicBezTo>
                    <a:close/>
                    <a:moveTo>
                      <a:pt x="154" y="110"/>
                    </a:moveTo>
                    <a:cubicBezTo>
                      <a:pt x="156" y="109"/>
                      <a:pt x="154" y="111"/>
                      <a:pt x="154" y="112"/>
                    </a:cubicBezTo>
                    <a:cubicBezTo>
                      <a:pt x="153" y="113"/>
                      <a:pt x="152" y="114"/>
                      <a:pt x="151" y="114"/>
                    </a:cubicBezTo>
                    <a:cubicBezTo>
                      <a:pt x="152" y="113"/>
                      <a:pt x="153" y="111"/>
                      <a:pt x="154" y="110"/>
                    </a:cubicBezTo>
                    <a:close/>
                    <a:moveTo>
                      <a:pt x="140" y="115"/>
                    </a:moveTo>
                    <a:cubicBezTo>
                      <a:pt x="142" y="114"/>
                      <a:pt x="143" y="115"/>
                      <a:pt x="141" y="118"/>
                    </a:cubicBezTo>
                    <a:cubicBezTo>
                      <a:pt x="138" y="120"/>
                      <a:pt x="138" y="117"/>
                      <a:pt x="140" y="115"/>
                    </a:cubicBezTo>
                    <a:close/>
                    <a:moveTo>
                      <a:pt x="180" y="100"/>
                    </a:moveTo>
                    <a:cubicBezTo>
                      <a:pt x="181" y="98"/>
                      <a:pt x="185" y="97"/>
                      <a:pt x="185" y="97"/>
                    </a:cubicBezTo>
                    <a:cubicBezTo>
                      <a:pt x="183" y="101"/>
                      <a:pt x="183" y="99"/>
                      <a:pt x="180" y="100"/>
                    </a:cubicBezTo>
                    <a:close/>
                    <a:moveTo>
                      <a:pt x="151" y="106"/>
                    </a:moveTo>
                    <a:cubicBezTo>
                      <a:pt x="152" y="105"/>
                      <a:pt x="153" y="104"/>
                      <a:pt x="154" y="104"/>
                    </a:cubicBezTo>
                    <a:cubicBezTo>
                      <a:pt x="152" y="107"/>
                      <a:pt x="150" y="106"/>
                      <a:pt x="149" y="109"/>
                    </a:cubicBezTo>
                    <a:cubicBezTo>
                      <a:pt x="147" y="109"/>
                      <a:pt x="146" y="112"/>
                      <a:pt x="143" y="113"/>
                    </a:cubicBezTo>
                    <a:cubicBezTo>
                      <a:pt x="144" y="112"/>
                      <a:pt x="146" y="111"/>
                      <a:pt x="147" y="109"/>
                    </a:cubicBezTo>
                    <a:cubicBezTo>
                      <a:pt x="148" y="109"/>
                      <a:pt x="148" y="108"/>
                      <a:pt x="149" y="108"/>
                    </a:cubicBezTo>
                    <a:cubicBezTo>
                      <a:pt x="150" y="107"/>
                      <a:pt x="150" y="106"/>
                      <a:pt x="151" y="106"/>
                    </a:cubicBezTo>
                    <a:close/>
                    <a:moveTo>
                      <a:pt x="170" y="93"/>
                    </a:moveTo>
                    <a:cubicBezTo>
                      <a:pt x="167" y="94"/>
                      <a:pt x="165" y="97"/>
                      <a:pt x="162" y="99"/>
                    </a:cubicBezTo>
                    <a:cubicBezTo>
                      <a:pt x="160" y="101"/>
                      <a:pt x="157" y="103"/>
                      <a:pt x="156" y="103"/>
                    </a:cubicBezTo>
                    <a:cubicBezTo>
                      <a:pt x="158" y="102"/>
                      <a:pt x="161" y="98"/>
                      <a:pt x="164" y="96"/>
                    </a:cubicBezTo>
                    <a:cubicBezTo>
                      <a:pt x="167" y="94"/>
                      <a:pt x="170" y="92"/>
                      <a:pt x="170" y="93"/>
                    </a:cubicBezTo>
                    <a:close/>
                    <a:moveTo>
                      <a:pt x="166" y="96"/>
                    </a:moveTo>
                    <a:cubicBezTo>
                      <a:pt x="165" y="98"/>
                      <a:pt x="167" y="96"/>
                      <a:pt x="165" y="98"/>
                    </a:cubicBezTo>
                    <a:cubicBezTo>
                      <a:pt x="164" y="99"/>
                      <a:pt x="163" y="100"/>
                      <a:pt x="162" y="100"/>
                    </a:cubicBezTo>
                    <a:cubicBezTo>
                      <a:pt x="164" y="98"/>
                      <a:pt x="163" y="98"/>
                      <a:pt x="166" y="96"/>
                    </a:cubicBezTo>
                    <a:close/>
                    <a:moveTo>
                      <a:pt x="189" y="79"/>
                    </a:moveTo>
                    <a:cubicBezTo>
                      <a:pt x="191" y="79"/>
                      <a:pt x="192" y="77"/>
                      <a:pt x="194" y="76"/>
                    </a:cubicBezTo>
                    <a:cubicBezTo>
                      <a:pt x="192" y="78"/>
                      <a:pt x="191" y="80"/>
                      <a:pt x="189" y="80"/>
                    </a:cubicBezTo>
                    <a:cubicBezTo>
                      <a:pt x="189" y="80"/>
                      <a:pt x="188" y="80"/>
                      <a:pt x="189" y="79"/>
                    </a:cubicBezTo>
                    <a:close/>
                    <a:moveTo>
                      <a:pt x="257" y="58"/>
                    </a:moveTo>
                    <a:cubicBezTo>
                      <a:pt x="255" y="59"/>
                      <a:pt x="248" y="63"/>
                      <a:pt x="249" y="61"/>
                    </a:cubicBezTo>
                    <a:cubicBezTo>
                      <a:pt x="251" y="61"/>
                      <a:pt x="257" y="57"/>
                      <a:pt x="257" y="58"/>
                    </a:cubicBezTo>
                    <a:close/>
                    <a:moveTo>
                      <a:pt x="335" y="55"/>
                    </a:moveTo>
                    <a:cubicBezTo>
                      <a:pt x="339" y="55"/>
                      <a:pt x="335" y="57"/>
                      <a:pt x="332" y="57"/>
                    </a:cubicBezTo>
                    <a:cubicBezTo>
                      <a:pt x="334" y="56"/>
                      <a:pt x="332" y="56"/>
                      <a:pt x="335" y="55"/>
                    </a:cubicBezTo>
                    <a:close/>
                    <a:moveTo>
                      <a:pt x="255" y="58"/>
                    </a:moveTo>
                    <a:cubicBezTo>
                      <a:pt x="253" y="59"/>
                      <a:pt x="251" y="59"/>
                      <a:pt x="250" y="60"/>
                    </a:cubicBezTo>
                    <a:cubicBezTo>
                      <a:pt x="251" y="59"/>
                      <a:pt x="251" y="57"/>
                      <a:pt x="253" y="57"/>
                    </a:cubicBezTo>
                    <a:cubicBezTo>
                      <a:pt x="252" y="58"/>
                      <a:pt x="254" y="57"/>
                      <a:pt x="255" y="58"/>
                    </a:cubicBezTo>
                    <a:close/>
                    <a:moveTo>
                      <a:pt x="256" y="55"/>
                    </a:moveTo>
                    <a:cubicBezTo>
                      <a:pt x="260" y="54"/>
                      <a:pt x="257" y="57"/>
                      <a:pt x="255" y="57"/>
                    </a:cubicBezTo>
                    <a:cubicBezTo>
                      <a:pt x="254" y="57"/>
                      <a:pt x="253" y="57"/>
                      <a:pt x="256" y="55"/>
                    </a:cubicBezTo>
                    <a:close/>
                    <a:moveTo>
                      <a:pt x="223" y="59"/>
                    </a:moveTo>
                    <a:cubicBezTo>
                      <a:pt x="226" y="59"/>
                      <a:pt x="228" y="57"/>
                      <a:pt x="230" y="57"/>
                    </a:cubicBezTo>
                    <a:cubicBezTo>
                      <a:pt x="229" y="58"/>
                      <a:pt x="227" y="59"/>
                      <a:pt x="225" y="60"/>
                    </a:cubicBezTo>
                    <a:cubicBezTo>
                      <a:pt x="223" y="61"/>
                      <a:pt x="221" y="62"/>
                      <a:pt x="220" y="63"/>
                    </a:cubicBezTo>
                    <a:cubicBezTo>
                      <a:pt x="221" y="62"/>
                      <a:pt x="222" y="60"/>
                      <a:pt x="223" y="59"/>
                    </a:cubicBezTo>
                    <a:close/>
                    <a:moveTo>
                      <a:pt x="256" y="53"/>
                    </a:moveTo>
                    <a:cubicBezTo>
                      <a:pt x="253" y="55"/>
                      <a:pt x="253" y="55"/>
                      <a:pt x="253" y="55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2" y="54"/>
                      <a:pt x="254" y="54"/>
                      <a:pt x="256" y="53"/>
                    </a:cubicBezTo>
                    <a:close/>
                    <a:moveTo>
                      <a:pt x="270" y="52"/>
                    </a:moveTo>
                    <a:cubicBezTo>
                      <a:pt x="274" y="49"/>
                      <a:pt x="273" y="51"/>
                      <a:pt x="278" y="50"/>
                    </a:cubicBezTo>
                    <a:cubicBezTo>
                      <a:pt x="275" y="51"/>
                      <a:pt x="270" y="53"/>
                      <a:pt x="270" y="52"/>
                    </a:cubicBezTo>
                    <a:close/>
                    <a:moveTo>
                      <a:pt x="280" y="49"/>
                    </a:moveTo>
                    <a:cubicBezTo>
                      <a:pt x="283" y="49"/>
                      <a:pt x="283" y="49"/>
                      <a:pt x="283" y="49"/>
                    </a:cubicBezTo>
                    <a:cubicBezTo>
                      <a:pt x="282" y="50"/>
                      <a:pt x="276" y="53"/>
                      <a:pt x="277" y="51"/>
                    </a:cubicBezTo>
                    <a:cubicBezTo>
                      <a:pt x="279" y="51"/>
                      <a:pt x="280" y="49"/>
                      <a:pt x="280" y="49"/>
                    </a:cubicBezTo>
                    <a:close/>
                    <a:moveTo>
                      <a:pt x="358" y="50"/>
                    </a:moveTo>
                    <a:cubicBezTo>
                      <a:pt x="357" y="50"/>
                      <a:pt x="355" y="50"/>
                      <a:pt x="353" y="50"/>
                    </a:cubicBezTo>
                    <a:cubicBezTo>
                      <a:pt x="358" y="49"/>
                      <a:pt x="363" y="48"/>
                      <a:pt x="369" y="47"/>
                    </a:cubicBezTo>
                    <a:cubicBezTo>
                      <a:pt x="374" y="46"/>
                      <a:pt x="379" y="46"/>
                      <a:pt x="384" y="46"/>
                    </a:cubicBezTo>
                    <a:cubicBezTo>
                      <a:pt x="381" y="48"/>
                      <a:pt x="378" y="46"/>
                      <a:pt x="375" y="47"/>
                    </a:cubicBezTo>
                    <a:cubicBezTo>
                      <a:pt x="377" y="48"/>
                      <a:pt x="379" y="47"/>
                      <a:pt x="377" y="48"/>
                    </a:cubicBezTo>
                    <a:cubicBezTo>
                      <a:pt x="374" y="49"/>
                      <a:pt x="375" y="48"/>
                      <a:pt x="372" y="47"/>
                    </a:cubicBezTo>
                    <a:cubicBezTo>
                      <a:pt x="371" y="48"/>
                      <a:pt x="369" y="48"/>
                      <a:pt x="367" y="48"/>
                    </a:cubicBezTo>
                    <a:cubicBezTo>
                      <a:pt x="366" y="49"/>
                      <a:pt x="364" y="49"/>
                      <a:pt x="363" y="50"/>
                    </a:cubicBezTo>
                    <a:cubicBezTo>
                      <a:pt x="365" y="50"/>
                      <a:pt x="367" y="49"/>
                      <a:pt x="369" y="50"/>
                    </a:cubicBezTo>
                    <a:cubicBezTo>
                      <a:pt x="367" y="50"/>
                      <a:pt x="366" y="50"/>
                      <a:pt x="364" y="51"/>
                    </a:cubicBezTo>
                    <a:cubicBezTo>
                      <a:pt x="362" y="51"/>
                      <a:pt x="365" y="49"/>
                      <a:pt x="361" y="50"/>
                    </a:cubicBezTo>
                    <a:cubicBezTo>
                      <a:pt x="359" y="51"/>
                      <a:pt x="364" y="51"/>
                      <a:pt x="361" y="52"/>
                    </a:cubicBezTo>
                    <a:cubicBezTo>
                      <a:pt x="359" y="53"/>
                      <a:pt x="358" y="53"/>
                      <a:pt x="356" y="52"/>
                    </a:cubicBezTo>
                    <a:cubicBezTo>
                      <a:pt x="356" y="52"/>
                      <a:pt x="359" y="50"/>
                      <a:pt x="358" y="50"/>
                    </a:cubicBezTo>
                    <a:close/>
                    <a:moveTo>
                      <a:pt x="269" y="49"/>
                    </a:moveTo>
                    <a:cubicBezTo>
                      <a:pt x="273" y="49"/>
                      <a:pt x="276" y="46"/>
                      <a:pt x="280" y="45"/>
                    </a:cubicBezTo>
                    <a:cubicBezTo>
                      <a:pt x="278" y="47"/>
                      <a:pt x="281" y="47"/>
                      <a:pt x="277" y="49"/>
                    </a:cubicBezTo>
                    <a:cubicBezTo>
                      <a:pt x="273" y="50"/>
                      <a:pt x="275" y="48"/>
                      <a:pt x="275" y="48"/>
                    </a:cubicBezTo>
                    <a:cubicBezTo>
                      <a:pt x="273" y="49"/>
                      <a:pt x="270" y="49"/>
                      <a:pt x="268" y="51"/>
                    </a:cubicBezTo>
                    <a:cubicBezTo>
                      <a:pt x="265" y="51"/>
                      <a:pt x="267" y="50"/>
                      <a:pt x="269" y="49"/>
                    </a:cubicBezTo>
                    <a:close/>
                    <a:moveTo>
                      <a:pt x="240" y="51"/>
                    </a:moveTo>
                    <a:cubicBezTo>
                      <a:pt x="238" y="53"/>
                      <a:pt x="236" y="55"/>
                      <a:pt x="233" y="56"/>
                    </a:cubicBezTo>
                    <a:cubicBezTo>
                      <a:pt x="236" y="54"/>
                      <a:pt x="238" y="52"/>
                      <a:pt x="240" y="51"/>
                    </a:cubicBezTo>
                    <a:close/>
                    <a:moveTo>
                      <a:pt x="300" y="47"/>
                    </a:moveTo>
                    <a:cubicBezTo>
                      <a:pt x="299" y="47"/>
                      <a:pt x="298" y="48"/>
                      <a:pt x="297" y="49"/>
                    </a:cubicBezTo>
                    <a:cubicBezTo>
                      <a:pt x="296" y="49"/>
                      <a:pt x="295" y="49"/>
                      <a:pt x="295" y="49"/>
                    </a:cubicBezTo>
                    <a:cubicBezTo>
                      <a:pt x="296" y="47"/>
                      <a:pt x="298" y="47"/>
                      <a:pt x="300" y="47"/>
                    </a:cubicBezTo>
                    <a:close/>
                    <a:moveTo>
                      <a:pt x="322" y="34"/>
                    </a:moveTo>
                    <a:cubicBezTo>
                      <a:pt x="323" y="34"/>
                      <a:pt x="324" y="34"/>
                      <a:pt x="325" y="34"/>
                    </a:cubicBezTo>
                    <a:cubicBezTo>
                      <a:pt x="320" y="36"/>
                      <a:pt x="317" y="34"/>
                      <a:pt x="314" y="35"/>
                    </a:cubicBezTo>
                    <a:cubicBezTo>
                      <a:pt x="313" y="36"/>
                      <a:pt x="311" y="36"/>
                      <a:pt x="310" y="37"/>
                    </a:cubicBezTo>
                    <a:cubicBezTo>
                      <a:pt x="309" y="37"/>
                      <a:pt x="307" y="37"/>
                      <a:pt x="306" y="38"/>
                    </a:cubicBezTo>
                    <a:cubicBezTo>
                      <a:pt x="304" y="38"/>
                      <a:pt x="303" y="38"/>
                      <a:pt x="301" y="39"/>
                    </a:cubicBezTo>
                    <a:cubicBezTo>
                      <a:pt x="298" y="40"/>
                      <a:pt x="296" y="41"/>
                      <a:pt x="293" y="42"/>
                    </a:cubicBezTo>
                    <a:cubicBezTo>
                      <a:pt x="292" y="43"/>
                      <a:pt x="290" y="45"/>
                      <a:pt x="289" y="46"/>
                    </a:cubicBezTo>
                    <a:cubicBezTo>
                      <a:pt x="288" y="44"/>
                      <a:pt x="286" y="47"/>
                      <a:pt x="283" y="47"/>
                    </a:cubicBezTo>
                    <a:cubicBezTo>
                      <a:pt x="287" y="44"/>
                      <a:pt x="291" y="43"/>
                      <a:pt x="293" y="40"/>
                    </a:cubicBezTo>
                    <a:cubicBezTo>
                      <a:pt x="298" y="40"/>
                      <a:pt x="307" y="35"/>
                      <a:pt x="313" y="33"/>
                    </a:cubicBezTo>
                    <a:cubicBezTo>
                      <a:pt x="312" y="34"/>
                      <a:pt x="308" y="36"/>
                      <a:pt x="310" y="36"/>
                    </a:cubicBezTo>
                    <a:cubicBezTo>
                      <a:pt x="313" y="34"/>
                      <a:pt x="315" y="34"/>
                      <a:pt x="318" y="32"/>
                    </a:cubicBezTo>
                    <a:cubicBezTo>
                      <a:pt x="317" y="32"/>
                      <a:pt x="315" y="33"/>
                      <a:pt x="316" y="32"/>
                    </a:cubicBezTo>
                    <a:cubicBezTo>
                      <a:pt x="319" y="32"/>
                      <a:pt x="325" y="29"/>
                      <a:pt x="326" y="30"/>
                    </a:cubicBezTo>
                    <a:cubicBezTo>
                      <a:pt x="322" y="30"/>
                      <a:pt x="316" y="34"/>
                      <a:pt x="320" y="34"/>
                    </a:cubicBezTo>
                    <a:cubicBezTo>
                      <a:pt x="320" y="33"/>
                      <a:pt x="323" y="32"/>
                      <a:pt x="325" y="32"/>
                    </a:cubicBezTo>
                    <a:cubicBezTo>
                      <a:pt x="328" y="31"/>
                      <a:pt x="330" y="31"/>
                      <a:pt x="331" y="31"/>
                    </a:cubicBezTo>
                    <a:cubicBezTo>
                      <a:pt x="328" y="32"/>
                      <a:pt x="319" y="33"/>
                      <a:pt x="322" y="34"/>
                    </a:cubicBezTo>
                    <a:close/>
                    <a:moveTo>
                      <a:pt x="324" y="31"/>
                    </a:moveTo>
                    <a:cubicBezTo>
                      <a:pt x="324" y="31"/>
                      <a:pt x="325" y="31"/>
                      <a:pt x="326" y="30"/>
                    </a:cubicBezTo>
                    <a:cubicBezTo>
                      <a:pt x="327" y="30"/>
                      <a:pt x="329" y="29"/>
                      <a:pt x="330" y="29"/>
                    </a:cubicBezTo>
                    <a:cubicBezTo>
                      <a:pt x="328" y="30"/>
                      <a:pt x="333" y="28"/>
                      <a:pt x="334" y="29"/>
                    </a:cubicBezTo>
                    <a:cubicBezTo>
                      <a:pt x="333" y="30"/>
                      <a:pt x="331" y="30"/>
                      <a:pt x="329" y="30"/>
                    </a:cubicBezTo>
                    <a:cubicBezTo>
                      <a:pt x="328" y="31"/>
                      <a:pt x="326" y="31"/>
                      <a:pt x="324" y="31"/>
                    </a:cubicBezTo>
                    <a:close/>
                    <a:moveTo>
                      <a:pt x="240" y="52"/>
                    </a:moveTo>
                    <a:cubicBezTo>
                      <a:pt x="241" y="51"/>
                      <a:pt x="242" y="51"/>
                      <a:pt x="243" y="50"/>
                    </a:cubicBezTo>
                    <a:cubicBezTo>
                      <a:pt x="244" y="50"/>
                      <a:pt x="245" y="49"/>
                      <a:pt x="246" y="49"/>
                    </a:cubicBezTo>
                    <a:cubicBezTo>
                      <a:pt x="248" y="48"/>
                      <a:pt x="250" y="47"/>
                      <a:pt x="252" y="47"/>
                    </a:cubicBezTo>
                    <a:cubicBezTo>
                      <a:pt x="250" y="48"/>
                      <a:pt x="247" y="49"/>
                      <a:pt x="245" y="50"/>
                    </a:cubicBezTo>
                    <a:cubicBezTo>
                      <a:pt x="243" y="51"/>
                      <a:pt x="241" y="52"/>
                      <a:pt x="240" y="52"/>
                    </a:cubicBezTo>
                    <a:close/>
                    <a:moveTo>
                      <a:pt x="273" y="46"/>
                    </a:moveTo>
                    <a:cubicBezTo>
                      <a:pt x="271" y="46"/>
                      <a:pt x="270" y="48"/>
                      <a:pt x="268" y="47"/>
                    </a:cubicBezTo>
                    <a:cubicBezTo>
                      <a:pt x="269" y="46"/>
                      <a:pt x="274" y="45"/>
                      <a:pt x="273" y="46"/>
                    </a:cubicBezTo>
                    <a:close/>
                    <a:moveTo>
                      <a:pt x="287" y="41"/>
                    </a:moveTo>
                    <a:cubicBezTo>
                      <a:pt x="285" y="42"/>
                      <a:pt x="280" y="45"/>
                      <a:pt x="280" y="44"/>
                    </a:cubicBezTo>
                    <a:cubicBezTo>
                      <a:pt x="283" y="43"/>
                      <a:pt x="285" y="42"/>
                      <a:pt x="287" y="41"/>
                    </a:cubicBezTo>
                    <a:close/>
                    <a:moveTo>
                      <a:pt x="258" y="44"/>
                    </a:moveTo>
                    <a:cubicBezTo>
                      <a:pt x="258" y="44"/>
                      <a:pt x="255" y="46"/>
                      <a:pt x="252" y="47"/>
                    </a:cubicBezTo>
                    <a:cubicBezTo>
                      <a:pt x="254" y="45"/>
                      <a:pt x="256" y="44"/>
                      <a:pt x="258" y="44"/>
                    </a:cubicBezTo>
                    <a:close/>
                    <a:moveTo>
                      <a:pt x="392" y="46"/>
                    </a:moveTo>
                    <a:cubicBezTo>
                      <a:pt x="392" y="46"/>
                      <a:pt x="391" y="46"/>
                      <a:pt x="390" y="47"/>
                    </a:cubicBezTo>
                    <a:cubicBezTo>
                      <a:pt x="389" y="47"/>
                      <a:pt x="388" y="47"/>
                      <a:pt x="388" y="48"/>
                    </a:cubicBezTo>
                    <a:cubicBezTo>
                      <a:pt x="385" y="47"/>
                      <a:pt x="390" y="45"/>
                      <a:pt x="392" y="46"/>
                    </a:cubicBezTo>
                    <a:close/>
                    <a:moveTo>
                      <a:pt x="400" y="45"/>
                    </a:moveTo>
                    <a:cubicBezTo>
                      <a:pt x="400" y="46"/>
                      <a:pt x="396" y="46"/>
                      <a:pt x="394" y="47"/>
                    </a:cubicBezTo>
                    <a:cubicBezTo>
                      <a:pt x="393" y="47"/>
                      <a:pt x="393" y="47"/>
                      <a:pt x="392" y="47"/>
                    </a:cubicBezTo>
                    <a:cubicBezTo>
                      <a:pt x="395" y="46"/>
                      <a:pt x="398" y="44"/>
                      <a:pt x="400" y="45"/>
                    </a:cubicBezTo>
                    <a:close/>
                    <a:moveTo>
                      <a:pt x="307" y="35"/>
                    </a:moveTo>
                    <a:cubicBezTo>
                      <a:pt x="306" y="35"/>
                      <a:pt x="300" y="38"/>
                      <a:pt x="301" y="37"/>
                    </a:cubicBezTo>
                    <a:cubicBezTo>
                      <a:pt x="303" y="36"/>
                      <a:pt x="305" y="35"/>
                      <a:pt x="307" y="35"/>
                    </a:cubicBezTo>
                    <a:close/>
                    <a:moveTo>
                      <a:pt x="292" y="32"/>
                    </a:moveTo>
                    <a:cubicBezTo>
                      <a:pt x="290" y="34"/>
                      <a:pt x="288" y="35"/>
                      <a:pt x="286" y="35"/>
                    </a:cubicBezTo>
                    <a:cubicBezTo>
                      <a:pt x="288" y="33"/>
                      <a:pt x="290" y="32"/>
                      <a:pt x="292" y="32"/>
                    </a:cubicBezTo>
                    <a:close/>
                    <a:moveTo>
                      <a:pt x="339" y="29"/>
                    </a:moveTo>
                    <a:cubicBezTo>
                      <a:pt x="341" y="29"/>
                      <a:pt x="343" y="28"/>
                      <a:pt x="345" y="28"/>
                    </a:cubicBezTo>
                    <a:cubicBezTo>
                      <a:pt x="343" y="29"/>
                      <a:pt x="343" y="30"/>
                      <a:pt x="339" y="30"/>
                    </a:cubicBezTo>
                    <a:cubicBezTo>
                      <a:pt x="340" y="30"/>
                      <a:pt x="337" y="30"/>
                      <a:pt x="339" y="29"/>
                    </a:cubicBezTo>
                    <a:close/>
                    <a:moveTo>
                      <a:pt x="355" y="28"/>
                    </a:moveTo>
                    <a:cubicBezTo>
                      <a:pt x="357" y="28"/>
                      <a:pt x="358" y="28"/>
                      <a:pt x="359" y="28"/>
                    </a:cubicBezTo>
                    <a:cubicBezTo>
                      <a:pt x="359" y="28"/>
                      <a:pt x="358" y="28"/>
                      <a:pt x="358" y="29"/>
                    </a:cubicBezTo>
                    <a:cubicBezTo>
                      <a:pt x="358" y="29"/>
                      <a:pt x="358" y="29"/>
                      <a:pt x="358" y="29"/>
                    </a:cubicBezTo>
                    <a:cubicBezTo>
                      <a:pt x="353" y="29"/>
                      <a:pt x="357" y="30"/>
                      <a:pt x="355" y="31"/>
                    </a:cubicBezTo>
                    <a:cubicBezTo>
                      <a:pt x="353" y="31"/>
                      <a:pt x="351" y="32"/>
                      <a:pt x="349" y="31"/>
                    </a:cubicBezTo>
                    <a:cubicBezTo>
                      <a:pt x="353" y="30"/>
                      <a:pt x="353" y="29"/>
                      <a:pt x="355" y="28"/>
                    </a:cubicBezTo>
                    <a:close/>
                    <a:moveTo>
                      <a:pt x="346" y="25"/>
                    </a:moveTo>
                    <a:cubicBezTo>
                      <a:pt x="347" y="26"/>
                      <a:pt x="349" y="26"/>
                      <a:pt x="348" y="26"/>
                    </a:cubicBezTo>
                    <a:cubicBezTo>
                      <a:pt x="346" y="26"/>
                      <a:pt x="345" y="27"/>
                      <a:pt x="343" y="27"/>
                    </a:cubicBezTo>
                    <a:cubicBezTo>
                      <a:pt x="341" y="28"/>
                      <a:pt x="339" y="28"/>
                      <a:pt x="337" y="28"/>
                    </a:cubicBezTo>
                    <a:cubicBezTo>
                      <a:pt x="341" y="26"/>
                      <a:pt x="344" y="27"/>
                      <a:pt x="346" y="25"/>
                    </a:cubicBezTo>
                    <a:close/>
                    <a:moveTo>
                      <a:pt x="546" y="105"/>
                    </a:moveTo>
                    <a:cubicBezTo>
                      <a:pt x="548" y="106"/>
                      <a:pt x="546" y="106"/>
                      <a:pt x="544" y="106"/>
                    </a:cubicBezTo>
                    <a:cubicBezTo>
                      <a:pt x="543" y="105"/>
                      <a:pt x="542" y="105"/>
                      <a:pt x="542" y="105"/>
                    </a:cubicBezTo>
                    <a:cubicBezTo>
                      <a:pt x="542" y="104"/>
                      <a:pt x="542" y="104"/>
                      <a:pt x="543" y="104"/>
                    </a:cubicBezTo>
                    <a:cubicBezTo>
                      <a:pt x="544" y="104"/>
                      <a:pt x="545" y="104"/>
                      <a:pt x="546" y="105"/>
                    </a:cubicBezTo>
                    <a:close/>
                    <a:moveTo>
                      <a:pt x="434" y="43"/>
                    </a:moveTo>
                    <a:cubicBezTo>
                      <a:pt x="436" y="43"/>
                      <a:pt x="439" y="43"/>
                      <a:pt x="441" y="44"/>
                    </a:cubicBezTo>
                    <a:cubicBezTo>
                      <a:pt x="439" y="45"/>
                      <a:pt x="438" y="46"/>
                      <a:pt x="434" y="45"/>
                    </a:cubicBezTo>
                    <a:cubicBezTo>
                      <a:pt x="436" y="44"/>
                      <a:pt x="438" y="44"/>
                      <a:pt x="434" y="43"/>
                    </a:cubicBezTo>
                    <a:close/>
                    <a:moveTo>
                      <a:pt x="373" y="26"/>
                    </a:moveTo>
                    <a:cubicBezTo>
                      <a:pt x="370" y="26"/>
                      <a:pt x="369" y="25"/>
                      <a:pt x="370" y="25"/>
                    </a:cubicBezTo>
                    <a:cubicBezTo>
                      <a:pt x="367" y="26"/>
                      <a:pt x="364" y="26"/>
                      <a:pt x="360" y="27"/>
                    </a:cubicBezTo>
                    <a:cubicBezTo>
                      <a:pt x="357" y="27"/>
                      <a:pt x="354" y="27"/>
                      <a:pt x="352" y="27"/>
                    </a:cubicBezTo>
                    <a:cubicBezTo>
                      <a:pt x="356" y="27"/>
                      <a:pt x="359" y="26"/>
                      <a:pt x="362" y="25"/>
                    </a:cubicBezTo>
                    <a:cubicBezTo>
                      <a:pt x="364" y="25"/>
                      <a:pt x="366" y="24"/>
                      <a:pt x="367" y="24"/>
                    </a:cubicBezTo>
                    <a:cubicBezTo>
                      <a:pt x="368" y="24"/>
                      <a:pt x="370" y="23"/>
                      <a:pt x="371" y="23"/>
                    </a:cubicBezTo>
                    <a:cubicBezTo>
                      <a:pt x="370" y="24"/>
                      <a:pt x="371" y="24"/>
                      <a:pt x="372" y="25"/>
                    </a:cubicBezTo>
                    <a:cubicBezTo>
                      <a:pt x="373" y="24"/>
                      <a:pt x="373" y="24"/>
                      <a:pt x="376" y="23"/>
                    </a:cubicBezTo>
                    <a:cubicBezTo>
                      <a:pt x="378" y="23"/>
                      <a:pt x="377" y="24"/>
                      <a:pt x="377" y="24"/>
                    </a:cubicBezTo>
                    <a:cubicBezTo>
                      <a:pt x="379" y="23"/>
                      <a:pt x="379" y="23"/>
                      <a:pt x="382" y="23"/>
                    </a:cubicBezTo>
                    <a:cubicBezTo>
                      <a:pt x="380" y="22"/>
                      <a:pt x="384" y="22"/>
                      <a:pt x="386" y="22"/>
                    </a:cubicBezTo>
                    <a:cubicBezTo>
                      <a:pt x="386" y="23"/>
                      <a:pt x="383" y="23"/>
                      <a:pt x="381" y="24"/>
                    </a:cubicBezTo>
                    <a:cubicBezTo>
                      <a:pt x="376" y="25"/>
                      <a:pt x="375" y="24"/>
                      <a:pt x="373" y="26"/>
                    </a:cubicBezTo>
                    <a:close/>
                    <a:moveTo>
                      <a:pt x="313" y="19"/>
                    </a:moveTo>
                    <a:cubicBezTo>
                      <a:pt x="317" y="18"/>
                      <a:pt x="320" y="15"/>
                      <a:pt x="322" y="14"/>
                    </a:cubicBezTo>
                    <a:cubicBezTo>
                      <a:pt x="324" y="15"/>
                      <a:pt x="323" y="15"/>
                      <a:pt x="322" y="16"/>
                    </a:cubicBezTo>
                    <a:cubicBezTo>
                      <a:pt x="321" y="16"/>
                      <a:pt x="320" y="17"/>
                      <a:pt x="319" y="18"/>
                    </a:cubicBezTo>
                    <a:cubicBezTo>
                      <a:pt x="317" y="17"/>
                      <a:pt x="316" y="19"/>
                      <a:pt x="314" y="19"/>
                    </a:cubicBezTo>
                    <a:cubicBezTo>
                      <a:pt x="312" y="20"/>
                      <a:pt x="311" y="19"/>
                      <a:pt x="313" y="19"/>
                    </a:cubicBezTo>
                    <a:close/>
                    <a:moveTo>
                      <a:pt x="372" y="22"/>
                    </a:moveTo>
                    <a:cubicBezTo>
                      <a:pt x="375" y="22"/>
                      <a:pt x="378" y="21"/>
                      <a:pt x="382" y="21"/>
                    </a:cubicBezTo>
                    <a:cubicBezTo>
                      <a:pt x="379" y="22"/>
                      <a:pt x="377" y="23"/>
                      <a:pt x="375" y="23"/>
                    </a:cubicBezTo>
                    <a:cubicBezTo>
                      <a:pt x="376" y="22"/>
                      <a:pt x="368" y="23"/>
                      <a:pt x="372" y="22"/>
                    </a:cubicBezTo>
                    <a:close/>
                    <a:moveTo>
                      <a:pt x="341" y="15"/>
                    </a:moveTo>
                    <a:cubicBezTo>
                      <a:pt x="342" y="16"/>
                      <a:pt x="338" y="18"/>
                      <a:pt x="336" y="17"/>
                    </a:cubicBezTo>
                    <a:cubicBezTo>
                      <a:pt x="338" y="17"/>
                      <a:pt x="340" y="15"/>
                      <a:pt x="341" y="15"/>
                    </a:cubicBezTo>
                    <a:close/>
                    <a:moveTo>
                      <a:pt x="336" y="12"/>
                    </a:moveTo>
                    <a:cubicBezTo>
                      <a:pt x="335" y="13"/>
                      <a:pt x="333" y="13"/>
                      <a:pt x="331" y="14"/>
                    </a:cubicBezTo>
                    <a:cubicBezTo>
                      <a:pt x="333" y="14"/>
                      <a:pt x="335" y="13"/>
                      <a:pt x="333" y="15"/>
                    </a:cubicBezTo>
                    <a:cubicBezTo>
                      <a:pt x="331" y="15"/>
                      <a:pt x="324" y="17"/>
                      <a:pt x="325" y="16"/>
                    </a:cubicBezTo>
                    <a:cubicBezTo>
                      <a:pt x="328" y="14"/>
                      <a:pt x="331" y="12"/>
                      <a:pt x="336" y="12"/>
                    </a:cubicBezTo>
                    <a:close/>
                    <a:moveTo>
                      <a:pt x="390" y="22"/>
                    </a:moveTo>
                    <a:cubicBezTo>
                      <a:pt x="392" y="23"/>
                      <a:pt x="397" y="21"/>
                      <a:pt x="396" y="22"/>
                    </a:cubicBezTo>
                    <a:cubicBezTo>
                      <a:pt x="394" y="23"/>
                      <a:pt x="388" y="23"/>
                      <a:pt x="390" y="22"/>
                    </a:cubicBezTo>
                    <a:close/>
                    <a:moveTo>
                      <a:pt x="374" y="15"/>
                    </a:moveTo>
                    <a:cubicBezTo>
                      <a:pt x="371" y="16"/>
                      <a:pt x="368" y="16"/>
                      <a:pt x="365" y="17"/>
                    </a:cubicBezTo>
                    <a:cubicBezTo>
                      <a:pt x="365" y="16"/>
                      <a:pt x="374" y="14"/>
                      <a:pt x="374" y="15"/>
                    </a:cubicBezTo>
                    <a:close/>
                    <a:moveTo>
                      <a:pt x="345" y="12"/>
                    </a:moveTo>
                    <a:cubicBezTo>
                      <a:pt x="343" y="12"/>
                      <a:pt x="343" y="13"/>
                      <a:pt x="343" y="13"/>
                    </a:cubicBezTo>
                    <a:cubicBezTo>
                      <a:pt x="341" y="13"/>
                      <a:pt x="335" y="14"/>
                      <a:pt x="336" y="13"/>
                    </a:cubicBezTo>
                    <a:cubicBezTo>
                      <a:pt x="339" y="13"/>
                      <a:pt x="342" y="11"/>
                      <a:pt x="345" y="12"/>
                    </a:cubicBezTo>
                    <a:close/>
                    <a:moveTo>
                      <a:pt x="423" y="20"/>
                    </a:moveTo>
                    <a:cubicBezTo>
                      <a:pt x="421" y="20"/>
                      <a:pt x="418" y="20"/>
                      <a:pt x="414" y="21"/>
                    </a:cubicBezTo>
                    <a:cubicBezTo>
                      <a:pt x="413" y="21"/>
                      <a:pt x="411" y="21"/>
                      <a:pt x="409" y="21"/>
                    </a:cubicBezTo>
                    <a:cubicBezTo>
                      <a:pt x="408" y="21"/>
                      <a:pt x="406" y="21"/>
                      <a:pt x="404" y="21"/>
                    </a:cubicBezTo>
                    <a:cubicBezTo>
                      <a:pt x="406" y="22"/>
                      <a:pt x="407" y="22"/>
                      <a:pt x="405" y="23"/>
                    </a:cubicBezTo>
                    <a:cubicBezTo>
                      <a:pt x="404" y="21"/>
                      <a:pt x="402" y="23"/>
                      <a:pt x="397" y="22"/>
                    </a:cubicBezTo>
                    <a:cubicBezTo>
                      <a:pt x="400" y="21"/>
                      <a:pt x="403" y="21"/>
                      <a:pt x="402" y="19"/>
                    </a:cubicBezTo>
                    <a:cubicBezTo>
                      <a:pt x="403" y="20"/>
                      <a:pt x="404" y="20"/>
                      <a:pt x="406" y="20"/>
                    </a:cubicBezTo>
                    <a:cubicBezTo>
                      <a:pt x="408" y="20"/>
                      <a:pt x="410" y="20"/>
                      <a:pt x="412" y="20"/>
                    </a:cubicBezTo>
                    <a:cubicBezTo>
                      <a:pt x="415" y="20"/>
                      <a:pt x="420" y="19"/>
                      <a:pt x="423" y="20"/>
                    </a:cubicBezTo>
                    <a:close/>
                    <a:moveTo>
                      <a:pt x="585" y="121"/>
                    </a:moveTo>
                    <a:cubicBezTo>
                      <a:pt x="584" y="120"/>
                      <a:pt x="581" y="120"/>
                      <a:pt x="579" y="118"/>
                    </a:cubicBezTo>
                    <a:cubicBezTo>
                      <a:pt x="581" y="119"/>
                      <a:pt x="586" y="121"/>
                      <a:pt x="585" y="121"/>
                    </a:cubicBezTo>
                    <a:close/>
                    <a:moveTo>
                      <a:pt x="486" y="47"/>
                    </a:moveTo>
                    <a:cubicBezTo>
                      <a:pt x="487" y="48"/>
                      <a:pt x="489" y="48"/>
                      <a:pt x="490" y="48"/>
                    </a:cubicBezTo>
                    <a:cubicBezTo>
                      <a:pt x="492" y="49"/>
                      <a:pt x="490" y="49"/>
                      <a:pt x="488" y="49"/>
                    </a:cubicBezTo>
                    <a:cubicBezTo>
                      <a:pt x="486" y="50"/>
                      <a:pt x="483" y="49"/>
                      <a:pt x="481" y="49"/>
                    </a:cubicBezTo>
                    <a:cubicBezTo>
                      <a:pt x="483" y="48"/>
                      <a:pt x="484" y="48"/>
                      <a:pt x="485" y="48"/>
                    </a:cubicBezTo>
                    <a:cubicBezTo>
                      <a:pt x="486" y="48"/>
                      <a:pt x="486" y="48"/>
                      <a:pt x="486" y="47"/>
                    </a:cubicBezTo>
                    <a:close/>
                    <a:moveTo>
                      <a:pt x="361" y="9"/>
                    </a:moveTo>
                    <a:cubicBezTo>
                      <a:pt x="356" y="11"/>
                      <a:pt x="351" y="11"/>
                      <a:pt x="346" y="12"/>
                    </a:cubicBezTo>
                    <a:cubicBezTo>
                      <a:pt x="347" y="11"/>
                      <a:pt x="348" y="11"/>
                      <a:pt x="349" y="11"/>
                    </a:cubicBezTo>
                    <a:cubicBezTo>
                      <a:pt x="353" y="11"/>
                      <a:pt x="357" y="9"/>
                      <a:pt x="361" y="9"/>
                    </a:cubicBezTo>
                    <a:close/>
                    <a:moveTo>
                      <a:pt x="435" y="27"/>
                    </a:moveTo>
                    <a:cubicBezTo>
                      <a:pt x="432" y="27"/>
                      <a:pt x="425" y="27"/>
                      <a:pt x="425" y="26"/>
                    </a:cubicBezTo>
                    <a:cubicBezTo>
                      <a:pt x="426" y="26"/>
                      <a:pt x="429" y="26"/>
                      <a:pt x="431" y="26"/>
                    </a:cubicBezTo>
                    <a:cubicBezTo>
                      <a:pt x="433" y="26"/>
                      <a:pt x="435" y="26"/>
                      <a:pt x="435" y="27"/>
                    </a:cubicBezTo>
                    <a:close/>
                    <a:moveTo>
                      <a:pt x="428" y="23"/>
                    </a:moveTo>
                    <a:cubicBezTo>
                      <a:pt x="432" y="24"/>
                      <a:pt x="437" y="23"/>
                      <a:pt x="441" y="24"/>
                    </a:cubicBezTo>
                    <a:cubicBezTo>
                      <a:pt x="436" y="25"/>
                      <a:pt x="428" y="24"/>
                      <a:pt x="426" y="23"/>
                    </a:cubicBezTo>
                    <a:cubicBezTo>
                      <a:pt x="427" y="23"/>
                      <a:pt x="428" y="23"/>
                      <a:pt x="428" y="23"/>
                    </a:cubicBezTo>
                    <a:close/>
                    <a:moveTo>
                      <a:pt x="367" y="8"/>
                    </a:moveTo>
                    <a:cubicBezTo>
                      <a:pt x="366" y="8"/>
                      <a:pt x="369" y="8"/>
                      <a:pt x="368" y="9"/>
                    </a:cubicBezTo>
                    <a:cubicBezTo>
                      <a:pt x="366" y="9"/>
                      <a:pt x="364" y="10"/>
                      <a:pt x="361" y="9"/>
                    </a:cubicBezTo>
                    <a:cubicBezTo>
                      <a:pt x="363" y="8"/>
                      <a:pt x="365" y="8"/>
                      <a:pt x="367" y="8"/>
                    </a:cubicBezTo>
                    <a:close/>
                    <a:moveTo>
                      <a:pt x="383" y="7"/>
                    </a:moveTo>
                    <a:cubicBezTo>
                      <a:pt x="380" y="8"/>
                      <a:pt x="377" y="8"/>
                      <a:pt x="374" y="8"/>
                    </a:cubicBezTo>
                    <a:cubicBezTo>
                      <a:pt x="377" y="7"/>
                      <a:pt x="380" y="6"/>
                      <a:pt x="383" y="7"/>
                    </a:cubicBezTo>
                    <a:close/>
                    <a:moveTo>
                      <a:pt x="430" y="20"/>
                    </a:moveTo>
                    <a:cubicBezTo>
                      <a:pt x="434" y="19"/>
                      <a:pt x="435" y="20"/>
                      <a:pt x="438" y="21"/>
                    </a:cubicBezTo>
                    <a:cubicBezTo>
                      <a:pt x="437" y="21"/>
                      <a:pt x="436" y="22"/>
                      <a:pt x="436" y="22"/>
                    </a:cubicBezTo>
                    <a:cubicBezTo>
                      <a:pt x="435" y="22"/>
                      <a:pt x="435" y="22"/>
                      <a:pt x="434" y="22"/>
                    </a:cubicBezTo>
                    <a:cubicBezTo>
                      <a:pt x="436" y="20"/>
                      <a:pt x="434" y="20"/>
                      <a:pt x="430" y="20"/>
                    </a:cubicBezTo>
                    <a:close/>
                    <a:moveTo>
                      <a:pt x="375" y="4"/>
                    </a:moveTo>
                    <a:cubicBezTo>
                      <a:pt x="377" y="4"/>
                      <a:pt x="379" y="4"/>
                      <a:pt x="381" y="3"/>
                    </a:cubicBezTo>
                    <a:cubicBezTo>
                      <a:pt x="382" y="3"/>
                      <a:pt x="383" y="3"/>
                      <a:pt x="384" y="3"/>
                    </a:cubicBezTo>
                    <a:cubicBezTo>
                      <a:pt x="385" y="3"/>
                      <a:pt x="387" y="3"/>
                      <a:pt x="388" y="3"/>
                    </a:cubicBezTo>
                    <a:cubicBezTo>
                      <a:pt x="383" y="4"/>
                      <a:pt x="385" y="5"/>
                      <a:pt x="381" y="6"/>
                    </a:cubicBezTo>
                    <a:cubicBezTo>
                      <a:pt x="377" y="6"/>
                      <a:pt x="381" y="4"/>
                      <a:pt x="378" y="4"/>
                    </a:cubicBezTo>
                    <a:cubicBezTo>
                      <a:pt x="377" y="5"/>
                      <a:pt x="379" y="5"/>
                      <a:pt x="375" y="6"/>
                    </a:cubicBezTo>
                    <a:cubicBezTo>
                      <a:pt x="373" y="6"/>
                      <a:pt x="374" y="5"/>
                      <a:pt x="375" y="4"/>
                    </a:cubicBezTo>
                    <a:close/>
                    <a:moveTo>
                      <a:pt x="394" y="6"/>
                    </a:moveTo>
                    <a:cubicBezTo>
                      <a:pt x="394" y="6"/>
                      <a:pt x="393" y="7"/>
                      <a:pt x="391" y="7"/>
                    </a:cubicBezTo>
                    <a:cubicBezTo>
                      <a:pt x="388" y="6"/>
                      <a:pt x="386" y="7"/>
                      <a:pt x="384" y="7"/>
                    </a:cubicBezTo>
                    <a:cubicBezTo>
                      <a:pt x="385" y="7"/>
                      <a:pt x="385" y="6"/>
                      <a:pt x="386" y="6"/>
                    </a:cubicBezTo>
                    <a:cubicBezTo>
                      <a:pt x="388" y="7"/>
                      <a:pt x="390" y="6"/>
                      <a:pt x="394" y="6"/>
                    </a:cubicBezTo>
                    <a:close/>
                    <a:moveTo>
                      <a:pt x="456" y="21"/>
                    </a:moveTo>
                    <a:cubicBezTo>
                      <a:pt x="454" y="21"/>
                      <a:pt x="451" y="21"/>
                      <a:pt x="448" y="21"/>
                    </a:cubicBezTo>
                    <a:cubicBezTo>
                      <a:pt x="445" y="21"/>
                      <a:pt x="443" y="21"/>
                      <a:pt x="444" y="20"/>
                    </a:cubicBezTo>
                    <a:cubicBezTo>
                      <a:pt x="445" y="21"/>
                      <a:pt x="446" y="21"/>
                      <a:pt x="447" y="21"/>
                    </a:cubicBezTo>
                    <a:cubicBezTo>
                      <a:pt x="448" y="21"/>
                      <a:pt x="449" y="21"/>
                      <a:pt x="450" y="21"/>
                    </a:cubicBezTo>
                    <a:cubicBezTo>
                      <a:pt x="452" y="21"/>
                      <a:pt x="454" y="20"/>
                      <a:pt x="456" y="21"/>
                    </a:cubicBezTo>
                    <a:close/>
                    <a:moveTo>
                      <a:pt x="479" y="27"/>
                    </a:moveTo>
                    <a:cubicBezTo>
                      <a:pt x="476" y="27"/>
                      <a:pt x="474" y="27"/>
                      <a:pt x="472" y="27"/>
                    </a:cubicBezTo>
                    <a:cubicBezTo>
                      <a:pt x="473" y="26"/>
                      <a:pt x="477" y="26"/>
                      <a:pt x="479" y="27"/>
                    </a:cubicBezTo>
                    <a:close/>
                    <a:moveTo>
                      <a:pt x="480" y="24"/>
                    </a:moveTo>
                    <a:cubicBezTo>
                      <a:pt x="475" y="23"/>
                      <a:pt x="463" y="24"/>
                      <a:pt x="464" y="22"/>
                    </a:cubicBezTo>
                    <a:cubicBezTo>
                      <a:pt x="466" y="22"/>
                      <a:pt x="470" y="23"/>
                      <a:pt x="473" y="23"/>
                    </a:cubicBezTo>
                    <a:cubicBezTo>
                      <a:pt x="476" y="23"/>
                      <a:pt x="479" y="24"/>
                      <a:pt x="480" y="24"/>
                    </a:cubicBezTo>
                    <a:close/>
                    <a:moveTo>
                      <a:pt x="505" y="34"/>
                    </a:moveTo>
                    <a:cubicBezTo>
                      <a:pt x="503" y="34"/>
                      <a:pt x="501" y="34"/>
                      <a:pt x="499" y="33"/>
                    </a:cubicBezTo>
                    <a:cubicBezTo>
                      <a:pt x="499" y="33"/>
                      <a:pt x="503" y="33"/>
                      <a:pt x="505" y="34"/>
                    </a:cubicBezTo>
                    <a:close/>
                    <a:moveTo>
                      <a:pt x="501" y="30"/>
                    </a:moveTo>
                    <a:cubicBezTo>
                      <a:pt x="505" y="32"/>
                      <a:pt x="510" y="32"/>
                      <a:pt x="514" y="34"/>
                    </a:cubicBezTo>
                    <a:cubicBezTo>
                      <a:pt x="512" y="34"/>
                      <a:pt x="509" y="33"/>
                      <a:pt x="506" y="33"/>
                    </a:cubicBezTo>
                    <a:cubicBezTo>
                      <a:pt x="503" y="32"/>
                      <a:pt x="500" y="31"/>
                      <a:pt x="497" y="31"/>
                    </a:cubicBezTo>
                    <a:cubicBezTo>
                      <a:pt x="500" y="31"/>
                      <a:pt x="498" y="30"/>
                      <a:pt x="501" y="30"/>
                    </a:cubicBezTo>
                    <a:close/>
                    <a:moveTo>
                      <a:pt x="503" y="29"/>
                    </a:moveTo>
                    <a:cubicBezTo>
                      <a:pt x="504" y="30"/>
                      <a:pt x="505" y="30"/>
                      <a:pt x="505" y="30"/>
                    </a:cubicBezTo>
                    <a:cubicBezTo>
                      <a:pt x="506" y="30"/>
                      <a:pt x="507" y="30"/>
                      <a:pt x="508" y="30"/>
                    </a:cubicBezTo>
                    <a:cubicBezTo>
                      <a:pt x="509" y="30"/>
                      <a:pt x="511" y="30"/>
                      <a:pt x="513" y="31"/>
                    </a:cubicBezTo>
                    <a:cubicBezTo>
                      <a:pt x="509" y="30"/>
                      <a:pt x="511" y="31"/>
                      <a:pt x="509" y="31"/>
                    </a:cubicBezTo>
                    <a:cubicBezTo>
                      <a:pt x="506" y="31"/>
                      <a:pt x="500" y="30"/>
                      <a:pt x="503" y="29"/>
                    </a:cubicBezTo>
                    <a:close/>
                    <a:moveTo>
                      <a:pt x="528" y="35"/>
                    </a:moveTo>
                    <a:cubicBezTo>
                      <a:pt x="527" y="35"/>
                      <a:pt x="526" y="35"/>
                      <a:pt x="525" y="35"/>
                    </a:cubicBezTo>
                    <a:cubicBezTo>
                      <a:pt x="524" y="35"/>
                      <a:pt x="523" y="35"/>
                      <a:pt x="521" y="34"/>
                    </a:cubicBezTo>
                    <a:cubicBezTo>
                      <a:pt x="522" y="34"/>
                      <a:pt x="523" y="34"/>
                      <a:pt x="524" y="34"/>
                    </a:cubicBezTo>
                    <a:cubicBezTo>
                      <a:pt x="526" y="34"/>
                      <a:pt x="528" y="34"/>
                      <a:pt x="528" y="35"/>
                    </a:cubicBezTo>
                    <a:close/>
                    <a:moveTo>
                      <a:pt x="482" y="9"/>
                    </a:moveTo>
                    <a:cubicBezTo>
                      <a:pt x="479" y="10"/>
                      <a:pt x="476" y="9"/>
                      <a:pt x="474" y="9"/>
                    </a:cubicBezTo>
                    <a:cubicBezTo>
                      <a:pt x="477" y="9"/>
                      <a:pt x="479" y="9"/>
                      <a:pt x="482" y="9"/>
                    </a:cubicBezTo>
                    <a:close/>
                    <a:moveTo>
                      <a:pt x="481" y="8"/>
                    </a:moveTo>
                    <a:cubicBezTo>
                      <a:pt x="479" y="9"/>
                      <a:pt x="473" y="8"/>
                      <a:pt x="474" y="7"/>
                    </a:cubicBezTo>
                    <a:cubicBezTo>
                      <a:pt x="476" y="8"/>
                      <a:pt x="479" y="7"/>
                      <a:pt x="481" y="8"/>
                    </a:cubicBezTo>
                    <a:close/>
                    <a:moveTo>
                      <a:pt x="492" y="12"/>
                    </a:moveTo>
                    <a:cubicBezTo>
                      <a:pt x="490" y="13"/>
                      <a:pt x="494" y="14"/>
                      <a:pt x="493" y="14"/>
                    </a:cubicBezTo>
                    <a:cubicBezTo>
                      <a:pt x="491" y="14"/>
                      <a:pt x="489" y="14"/>
                      <a:pt x="487" y="13"/>
                    </a:cubicBezTo>
                    <a:cubicBezTo>
                      <a:pt x="490" y="13"/>
                      <a:pt x="488" y="11"/>
                      <a:pt x="492" y="12"/>
                    </a:cubicBezTo>
                    <a:close/>
                    <a:moveTo>
                      <a:pt x="493" y="8"/>
                    </a:moveTo>
                    <a:cubicBezTo>
                      <a:pt x="492" y="8"/>
                      <a:pt x="489" y="8"/>
                      <a:pt x="490" y="9"/>
                    </a:cubicBezTo>
                    <a:cubicBezTo>
                      <a:pt x="492" y="9"/>
                      <a:pt x="493" y="10"/>
                      <a:pt x="495" y="11"/>
                    </a:cubicBezTo>
                    <a:cubicBezTo>
                      <a:pt x="493" y="11"/>
                      <a:pt x="491" y="11"/>
                      <a:pt x="489" y="11"/>
                    </a:cubicBezTo>
                    <a:cubicBezTo>
                      <a:pt x="487" y="11"/>
                      <a:pt x="484" y="11"/>
                      <a:pt x="483" y="10"/>
                    </a:cubicBezTo>
                    <a:cubicBezTo>
                      <a:pt x="486" y="10"/>
                      <a:pt x="486" y="9"/>
                      <a:pt x="487" y="8"/>
                    </a:cubicBezTo>
                    <a:cubicBezTo>
                      <a:pt x="488" y="7"/>
                      <a:pt x="489" y="7"/>
                      <a:pt x="493" y="8"/>
                    </a:cubicBezTo>
                    <a:close/>
                    <a:moveTo>
                      <a:pt x="554" y="47"/>
                    </a:moveTo>
                    <a:cubicBezTo>
                      <a:pt x="553" y="47"/>
                      <a:pt x="548" y="45"/>
                      <a:pt x="549" y="45"/>
                    </a:cubicBezTo>
                    <a:cubicBezTo>
                      <a:pt x="551" y="46"/>
                      <a:pt x="553" y="45"/>
                      <a:pt x="554" y="47"/>
                    </a:cubicBezTo>
                    <a:close/>
                    <a:moveTo>
                      <a:pt x="504" y="13"/>
                    </a:moveTo>
                    <a:cubicBezTo>
                      <a:pt x="501" y="13"/>
                      <a:pt x="499" y="13"/>
                      <a:pt x="498" y="12"/>
                    </a:cubicBezTo>
                    <a:cubicBezTo>
                      <a:pt x="500" y="12"/>
                      <a:pt x="502" y="12"/>
                      <a:pt x="504" y="13"/>
                    </a:cubicBezTo>
                    <a:close/>
                    <a:moveTo>
                      <a:pt x="548" y="39"/>
                    </a:moveTo>
                    <a:cubicBezTo>
                      <a:pt x="551" y="40"/>
                      <a:pt x="558" y="42"/>
                      <a:pt x="558" y="44"/>
                    </a:cubicBezTo>
                    <a:cubicBezTo>
                      <a:pt x="560" y="44"/>
                      <a:pt x="562" y="44"/>
                      <a:pt x="564" y="45"/>
                    </a:cubicBezTo>
                    <a:cubicBezTo>
                      <a:pt x="565" y="46"/>
                      <a:pt x="567" y="46"/>
                      <a:pt x="567" y="45"/>
                    </a:cubicBezTo>
                    <a:cubicBezTo>
                      <a:pt x="568" y="46"/>
                      <a:pt x="569" y="47"/>
                      <a:pt x="570" y="47"/>
                    </a:cubicBezTo>
                    <a:cubicBezTo>
                      <a:pt x="567" y="47"/>
                      <a:pt x="566" y="46"/>
                      <a:pt x="565" y="47"/>
                    </a:cubicBezTo>
                    <a:cubicBezTo>
                      <a:pt x="562" y="45"/>
                      <a:pt x="559" y="44"/>
                      <a:pt x="558" y="45"/>
                    </a:cubicBezTo>
                    <a:cubicBezTo>
                      <a:pt x="555" y="44"/>
                      <a:pt x="557" y="44"/>
                      <a:pt x="557" y="43"/>
                    </a:cubicBezTo>
                    <a:cubicBezTo>
                      <a:pt x="555" y="43"/>
                      <a:pt x="554" y="43"/>
                      <a:pt x="553" y="43"/>
                    </a:cubicBezTo>
                    <a:cubicBezTo>
                      <a:pt x="549" y="41"/>
                      <a:pt x="553" y="42"/>
                      <a:pt x="548" y="39"/>
                    </a:cubicBezTo>
                    <a:close/>
                    <a:moveTo>
                      <a:pt x="574" y="50"/>
                    </a:moveTo>
                    <a:cubicBezTo>
                      <a:pt x="577" y="52"/>
                      <a:pt x="568" y="50"/>
                      <a:pt x="566" y="48"/>
                    </a:cubicBezTo>
                    <a:cubicBezTo>
                      <a:pt x="567" y="48"/>
                      <a:pt x="566" y="47"/>
                      <a:pt x="567" y="47"/>
                    </a:cubicBezTo>
                    <a:cubicBezTo>
                      <a:pt x="572" y="49"/>
                      <a:pt x="569" y="50"/>
                      <a:pt x="574" y="50"/>
                    </a:cubicBezTo>
                    <a:close/>
                    <a:moveTo>
                      <a:pt x="582" y="51"/>
                    </a:moveTo>
                    <a:cubicBezTo>
                      <a:pt x="585" y="53"/>
                      <a:pt x="581" y="53"/>
                      <a:pt x="579" y="53"/>
                    </a:cubicBezTo>
                    <a:cubicBezTo>
                      <a:pt x="578" y="52"/>
                      <a:pt x="576" y="52"/>
                      <a:pt x="575" y="51"/>
                    </a:cubicBezTo>
                    <a:cubicBezTo>
                      <a:pt x="579" y="51"/>
                      <a:pt x="580" y="52"/>
                      <a:pt x="582" y="51"/>
                    </a:cubicBezTo>
                    <a:close/>
                    <a:moveTo>
                      <a:pt x="597" y="63"/>
                    </a:moveTo>
                    <a:cubicBezTo>
                      <a:pt x="595" y="63"/>
                      <a:pt x="593" y="62"/>
                      <a:pt x="591" y="61"/>
                    </a:cubicBezTo>
                    <a:cubicBezTo>
                      <a:pt x="593" y="61"/>
                      <a:pt x="596" y="62"/>
                      <a:pt x="597" y="63"/>
                    </a:cubicBezTo>
                    <a:close/>
                    <a:moveTo>
                      <a:pt x="716" y="228"/>
                    </a:moveTo>
                    <a:cubicBezTo>
                      <a:pt x="717" y="229"/>
                      <a:pt x="721" y="233"/>
                      <a:pt x="719" y="233"/>
                    </a:cubicBezTo>
                    <a:cubicBezTo>
                      <a:pt x="719" y="231"/>
                      <a:pt x="717" y="230"/>
                      <a:pt x="716" y="230"/>
                    </a:cubicBezTo>
                    <a:cubicBezTo>
                      <a:pt x="716" y="229"/>
                      <a:pt x="716" y="228"/>
                      <a:pt x="716" y="228"/>
                    </a:cubicBezTo>
                    <a:close/>
                    <a:moveTo>
                      <a:pt x="636" y="79"/>
                    </a:moveTo>
                    <a:cubicBezTo>
                      <a:pt x="638" y="81"/>
                      <a:pt x="636" y="81"/>
                      <a:pt x="634" y="80"/>
                    </a:cubicBezTo>
                    <a:cubicBezTo>
                      <a:pt x="631" y="79"/>
                      <a:pt x="629" y="78"/>
                      <a:pt x="630" y="77"/>
                    </a:cubicBezTo>
                    <a:cubicBezTo>
                      <a:pt x="632" y="79"/>
                      <a:pt x="633" y="77"/>
                      <a:pt x="636" y="79"/>
                    </a:cubicBezTo>
                    <a:close/>
                    <a:moveTo>
                      <a:pt x="722" y="237"/>
                    </a:moveTo>
                    <a:cubicBezTo>
                      <a:pt x="725" y="240"/>
                      <a:pt x="729" y="245"/>
                      <a:pt x="729" y="247"/>
                    </a:cubicBezTo>
                    <a:cubicBezTo>
                      <a:pt x="727" y="243"/>
                      <a:pt x="726" y="246"/>
                      <a:pt x="725" y="244"/>
                    </a:cubicBezTo>
                    <a:cubicBezTo>
                      <a:pt x="724" y="242"/>
                      <a:pt x="725" y="242"/>
                      <a:pt x="726" y="242"/>
                    </a:cubicBezTo>
                    <a:cubicBezTo>
                      <a:pt x="724" y="240"/>
                      <a:pt x="721" y="237"/>
                      <a:pt x="722" y="237"/>
                    </a:cubicBezTo>
                    <a:close/>
                    <a:moveTo>
                      <a:pt x="734" y="254"/>
                    </a:moveTo>
                    <a:cubicBezTo>
                      <a:pt x="733" y="252"/>
                      <a:pt x="731" y="251"/>
                      <a:pt x="731" y="249"/>
                    </a:cubicBezTo>
                    <a:cubicBezTo>
                      <a:pt x="732" y="249"/>
                      <a:pt x="736" y="256"/>
                      <a:pt x="734" y="254"/>
                    </a:cubicBezTo>
                    <a:close/>
                    <a:moveTo>
                      <a:pt x="646" y="64"/>
                    </a:moveTo>
                    <a:cubicBezTo>
                      <a:pt x="645" y="63"/>
                      <a:pt x="643" y="63"/>
                      <a:pt x="642" y="62"/>
                    </a:cubicBezTo>
                    <a:cubicBezTo>
                      <a:pt x="641" y="62"/>
                      <a:pt x="640" y="61"/>
                      <a:pt x="639" y="60"/>
                    </a:cubicBezTo>
                    <a:cubicBezTo>
                      <a:pt x="640" y="60"/>
                      <a:pt x="642" y="61"/>
                      <a:pt x="643" y="61"/>
                    </a:cubicBezTo>
                    <a:cubicBezTo>
                      <a:pt x="644" y="62"/>
                      <a:pt x="645" y="63"/>
                      <a:pt x="646" y="64"/>
                    </a:cubicBezTo>
                    <a:close/>
                    <a:moveTo>
                      <a:pt x="659" y="70"/>
                    </a:moveTo>
                    <a:cubicBezTo>
                      <a:pt x="662" y="70"/>
                      <a:pt x="663" y="73"/>
                      <a:pt x="665" y="74"/>
                    </a:cubicBezTo>
                    <a:cubicBezTo>
                      <a:pt x="664" y="72"/>
                      <a:pt x="668" y="74"/>
                      <a:pt x="669" y="74"/>
                    </a:cubicBezTo>
                    <a:cubicBezTo>
                      <a:pt x="672" y="77"/>
                      <a:pt x="664" y="73"/>
                      <a:pt x="667" y="76"/>
                    </a:cubicBezTo>
                    <a:cubicBezTo>
                      <a:pt x="668" y="76"/>
                      <a:pt x="667" y="75"/>
                      <a:pt x="669" y="76"/>
                    </a:cubicBezTo>
                    <a:cubicBezTo>
                      <a:pt x="670" y="77"/>
                      <a:pt x="674" y="80"/>
                      <a:pt x="673" y="80"/>
                    </a:cubicBezTo>
                    <a:cubicBezTo>
                      <a:pt x="671" y="78"/>
                      <a:pt x="666" y="76"/>
                      <a:pt x="662" y="74"/>
                    </a:cubicBezTo>
                    <a:cubicBezTo>
                      <a:pt x="658" y="72"/>
                      <a:pt x="655" y="70"/>
                      <a:pt x="658" y="70"/>
                    </a:cubicBezTo>
                    <a:cubicBezTo>
                      <a:pt x="655" y="68"/>
                      <a:pt x="648" y="65"/>
                      <a:pt x="648" y="64"/>
                    </a:cubicBezTo>
                    <a:cubicBezTo>
                      <a:pt x="650" y="64"/>
                      <a:pt x="658" y="69"/>
                      <a:pt x="659" y="70"/>
                    </a:cubicBezTo>
                    <a:close/>
                    <a:moveTo>
                      <a:pt x="665" y="71"/>
                    </a:moveTo>
                    <a:cubicBezTo>
                      <a:pt x="664" y="71"/>
                      <a:pt x="663" y="71"/>
                      <a:pt x="662" y="70"/>
                    </a:cubicBezTo>
                    <a:cubicBezTo>
                      <a:pt x="661" y="70"/>
                      <a:pt x="660" y="69"/>
                      <a:pt x="659" y="69"/>
                    </a:cubicBezTo>
                    <a:cubicBezTo>
                      <a:pt x="658" y="68"/>
                      <a:pt x="656" y="67"/>
                      <a:pt x="654" y="65"/>
                    </a:cubicBezTo>
                    <a:cubicBezTo>
                      <a:pt x="656" y="66"/>
                      <a:pt x="658" y="67"/>
                      <a:pt x="660" y="68"/>
                    </a:cubicBezTo>
                    <a:cubicBezTo>
                      <a:pt x="661" y="68"/>
                      <a:pt x="662" y="69"/>
                      <a:pt x="663" y="69"/>
                    </a:cubicBezTo>
                    <a:cubicBezTo>
                      <a:pt x="663" y="70"/>
                      <a:pt x="664" y="71"/>
                      <a:pt x="665" y="71"/>
                    </a:cubicBezTo>
                    <a:close/>
                    <a:moveTo>
                      <a:pt x="757" y="292"/>
                    </a:moveTo>
                    <a:cubicBezTo>
                      <a:pt x="757" y="293"/>
                      <a:pt x="758" y="295"/>
                      <a:pt x="759" y="297"/>
                    </a:cubicBezTo>
                    <a:cubicBezTo>
                      <a:pt x="760" y="299"/>
                      <a:pt x="761" y="301"/>
                      <a:pt x="760" y="301"/>
                    </a:cubicBezTo>
                    <a:cubicBezTo>
                      <a:pt x="759" y="298"/>
                      <a:pt x="756" y="293"/>
                      <a:pt x="757" y="292"/>
                    </a:cubicBezTo>
                    <a:close/>
                    <a:moveTo>
                      <a:pt x="678" y="79"/>
                    </a:moveTo>
                    <a:cubicBezTo>
                      <a:pt x="678" y="80"/>
                      <a:pt x="680" y="81"/>
                      <a:pt x="679" y="81"/>
                    </a:cubicBezTo>
                    <a:cubicBezTo>
                      <a:pt x="676" y="78"/>
                      <a:pt x="674" y="78"/>
                      <a:pt x="672" y="78"/>
                    </a:cubicBezTo>
                    <a:cubicBezTo>
                      <a:pt x="671" y="75"/>
                      <a:pt x="675" y="78"/>
                      <a:pt x="678" y="79"/>
                    </a:cubicBezTo>
                    <a:close/>
                    <a:moveTo>
                      <a:pt x="688" y="90"/>
                    </a:moveTo>
                    <a:cubicBezTo>
                      <a:pt x="689" y="92"/>
                      <a:pt x="692" y="92"/>
                      <a:pt x="692" y="94"/>
                    </a:cubicBezTo>
                    <a:cubicBezTo>
                      <a:pt x="690" y="93"/>
                      <a:pt x="686" y="89"/>
                      <a:pt x="688" y="90"/>
                    </a:cubicBezTo>
                    <a:close/>
                    <a:moveTo>
                      <a:pt x="687" y="82"/>
                    </a:moveTo>
                    <a:cubicBezTo>
                      <a:pt x="688" y="84"/>
                      <a:pt x="688" y="85"/>
                      <a:pt x="687" y="84"/>
                    </a:cubicBezTo>
                    <a:cubicBezTo>
                      <a:pt x="686" y="84"/>
                      <a:pt x="686" y="83"/>
                      <a:pt x="685" y="82"/>
                    </a:cubicBezTo>
                    <a:cubicBezTo>
                      <a:pt x="684" y="82"/>
                      <a:pt x="683" y="81"/>
                      <a:pt x="683" y="81"/>
                    </a:cubicBezTo>
                    <a:cubicBezTo>
                      <a:pt x="684" y="81"/>
                      <a:pt x="685" y="82"/>
                      <a:pt x="687" y="82"/>
                    </a:cubicBezTo>
                    <a:close/>
                    <a:moveTo>
                      <a:pt x="769" y="323"/>
                    </a:moveTo>
                    <a:cubicBezTo>
                      <a:pt x="768" y="323"/>
                      <a:pt x="768" y="323"/>
                      <a:pt x="767" y="321"/>
                    </a:cubicBezTo>
                    <a:cubicBezTo>
                      <a:pt x="767" y="320"/>
                      <a:pt x="766" y="318"/>
                      <a:pt x="766" y="317"/>
                    </a:cubicBezTo>
                    <a:cubicBezTo>
                      <a:pt x="767" y="319"/>
                      <a:pt x="769" y="321"/>
                      <a:pt x="769" y="323"/>
                    </a:cubicBezTo>
                    <a:close/>
                    <a:moveTo>
                      <a:pt x="711" y="108"/>
                    </a:moveTo>
                    <a:cubicBezTo>
                      <a:pt x="711" y="108"/>
                      <a:pt x="714" y="111"/>
                      <a:pt x="714" y="111"/>
                    </a:cubicBezTo>
                    <a:cubicBezTo>
                      <a:pt x="715" y="111"/>
                      <a:pt x="715" y="111"/>
                      <a:pt x="715" y="111"/>
                    </a:cubicBezTo>
                    <a:cubicBezTo>
                      <a:pt x="719" y="114"/>
                      <a:pt x="719" y="115"/>
                      <a:pt x="716" y="114"/>
                    </a:cubicBezTo>
                    <a:cubicBezTo>
                      <a:pt x="714" y="112"/>
                      <a:pt x="713" y="111"/>
                      <a:pt x="711" y="109"/>
                    </a:cubicBezTo>
                    <a:cubicBezTo>
                      <a:pt x="709" y="108"/>
                      <a:pt x="708" y="107"/>
                      <a:pt x="706" y="105"/>
                    </a:cubicBezTo>
                    <a:cubicBezTo>
                      <a:pt x="709" y="107"/>
                      <a:pt x="710" y="107"/>
                      <a:pt x="711" y="108"/>
                    </a:cubicBezTo>
                    <a:close/>
                    <a:moveTo>
                      <a:pt x="770" y="335"/>
                    </a:moveTo>
                    <a:cubicBezTo>
                      <a:pt x="770" y="332"/>
                      <a:pt x="770" y="332"/>
                      <a:pt x="770" y="332"/>
                    </a:cubicBezTo>
                    <a:cubicBezTo>
                      <a:pt x="772" y="334"/>
                      <a:pt x="772" y="338"/>
                      <a:pt x="770" y="335"/>
                    </a:cubicBezTo>
                    <a:close/>
                    <a:moveTo>
                      <a:pt x="726" y="123"/>
                    </a:moveTo>
                    <a:cubicBezTo>
                      <a:pt x="728" y="124"/>
                      <a:pt x="730" y="126"/>
                      <a:pt x="731" y="128"/>
                    </a:cubicBezTo>
                    <a:cubicBezTo>
                      <a:pt x="729" y="127"/>
                      <a:pt x="727" y="125"/>
                      <a:pt x="726" y="123"/>
                    </a:cubicBezTo>
                    <a:cubicBezTo>
                      <a:pt x="726" y="123"/>
                      <a:pt x="727" y="123"/>
                      <a:pt x="726" y="123"/>
                    </a:cubicBezTo>
                    <a:close/>
                    <a:moveTo>
                      <a:pt x="781" y="363"/>
                    </a:moveTo>
                    <a:cubicBezTo>
                      <a:pt x="781" y="364"/>
                      <a:pt x="781" y="366"/>
                      <a:pt x="781" y="368"/>
                    </a:cubicBezTo>
                    <a:cubicBezTo>
                      <a:pt x="780" y="367"/>
                      <a:pt x="779" y="368"/>
                      <a:pt x="779" y="366"/>
                    </a:cubicBezTo>
                    <a:cubicBezTo>
                      <a:pt x="780" y="367"/>
                      <a:pt x="780" y="365"/>
                      <a:pt x="780" y="364"/>
                    </a:cubicBezTo>
                    <a:cubicBezTo>
                      <a:pt x="779" y="364"/>
                      <a:pt x="779" y="364"/>
                      <a:pt x="778" y="364"/>
                    </a:cubicBezTo>
                    <a:cubicBezTo>
                      <a:pt x="778" y="362"/>
                      <a:pt x="777" y="361"/>
                      <a:pt x="778" y="360"/>
                    </a:cubicBezTo>
                    <a:cubicBezTo>
                      <a:pt x="779" y="363"/>
                      <a:pt x="779" y="360"/>
                      <a:pt x="781" y="363"/>
                    </a:cubicBezTo>
                    <a:close/>
                    <a:moveTo>
                      <a:pt x="745" y="139"/>
                    </a:moveTo>
                    <a:cubicBezTo>
                      <a:pt x="747" y="142"/>
                      <a:pt x="753" y="147"/>
                      <a:pt x="753" y="148"/>
                    </a:cubicBezTo>
                    <a:cubicBezTo>
                      <a:pt x="751" y="146"/>
                      <a:pt x="749" y="145"/>
                      <a:pt x="748" y="143"/>
                    </a:cubicBezTo>
                    <a:cubicBezTo>
                      <a:pt x="748" y="144"/>
                      <a:pt x="749" y="145"/>
                      <a:pt x="750" y="146"/>
                    </a:cubicBezTo>
                    <a:cubicBezTo>
                      <a:pt x="748" y="145"/>
                      <a:pt x="745" y="142"/>
                      <a:pt x="745" y="143"/>
                    </a:cubicBezTo>
                    <a:cubicBezTo>
                      <a:pt x="744" y="141"/>
                      <a:pt x="745" y="140"/>
                      <a:pt x="745" y="139"/>
                    </a:cubicBezTo>
                    <a:close/>
                    <a:moveTo>
                      <a:pt x="783" y="376"/>
                    </a:moveTo>
                    <a:cubicBezTo>
                      <a:pt x="782" y="375"/>
                      <a:pt x="782" y="376"/>
                      <a:pt x="781" y="374"/>
                    </a:cubicBezTo>
                    <a:cubicBezTo>
                      <a:pt x="781" y="373"/>
                      <a:pt x="783" y="373"/>
                      <a:pt x="783" y="376"/>
                    </a:cubicBezTo>
                    <a:close/>
                    <a:moveTo>
                      <a:pt x="756" y="152"/>
                    </a:moveTo>
                    <a:cubicBezTo>
                      <a:pt x="756" y="154"/>
                      <a:pt x="757" y="155"/>
                      <a:pt x="756" y="155"/>
                    </a:cubicBezTo>
                    <a:cubicBezTo>
                      <a:pt x="756" y="156"/>
                      <a:pt x="755" y="156"/>
                      <a:pt x="755" y="155"/>
                    </a:cubicBezTo>
                    <a:cubicBezTo>
                      <a:pt x="754" y="154"/>
                      <a:pt x="754" y="154"/>
                      <a:pt x="753" y="153"/>
                    </a:cubicBezTo>
                    <a:cubicBezTo>
                      <a:pt x="755" y="154"/>
                      <a:pt x="752" y="149"/>
                      <a:pt x="756" y="152"/>
                    </a:cubicBezTo>
                    <a:close/>
                    <a:moveTo>
                      <a:pt x="783" y="382"/>
                    </a:moveTo>
                    <a:cubicBezTo>
                      <a:pt x="782" y="381"/>
                      <a:pt x="781" y="379"/>
                      <a:pt x="782" y="377"/>
                    </a:cubicBezTo>
                    <a:cubicBezTo>
                      <a:pt x="783" y="379"/>
                      <a:pt x="783" y="380"/>
                      <a:pt x="783" y="382"/>
                    </a:cubicBezTo>
                    <a:close/>
                    <a:moveTo>
                      <a:pt x="763" y="160"/>
                    </a:moveTo>
                    <a:cubicBezTo>
                      <a:pt x="760" y="157"/>
                      <a:pt x="757" y="153"/>
                      <a:pt x="754" y="150"/>
                    </a:cubicBezTo>
                    <a:cubicBezTo>
                      <a:pt x="758" y="153"/>
                      <a:pt x="759" y="154"/>
                      <a:pt x="761" y="156"/>
                    </a:cubicBezTo>
                    <a:cubicBezTo>
                      <a:pt x="760" y="156"/>
                      <a:pt x="760" y="156"/>
                      <a:pt x="761" y="157"/>
                    </a:cubicBezTo>
                    <a:cubicBezTo>
                      <a:pt x="762" y="158"/>
                      <a:pt x="763" y="159"/>
                      <a:pt x="763" y="160"/>
                    </a:cubicBezTo>
                    <a:close/>
                    <a:moveTo>
                      <a:pt x="766" y="165"/>
                    </a:moveTo>
                    <a:cubicBezTo>
                      <a:pt x="765" y="165"/>
                      <a:pt x="766" y="166"/>
                      <a:pt x="766" y="166"/>
                    </a:cubicBezTo>
                    <a:cubicBezTo>
                      <a:pt x="762" y="163"/>
                      <a:pt x="759" y="160"/>
                      <a:pt x="757" y="156"/>
                    </a:cubicBezTo>
                    <a:cubicBezTo>
                      <a:pt x="759" y="158"/>
                      <a:pt x="758" y="156"/>
                      <a:pt x="760" y="158"/>
                    </a:cubicBezTo>
                    <a:cubicBezTo>
                      <a:pt x="762" y="160"/>
                      <a:pt x="764" y="163"/>
                      <a:pt x="766" y="165"/>
                    </a:cubicBezTo>
                    <a:close/>
                    <a:moveTo>
                      <a:pt x="786" y="399"/>
                    </a:moveTo>
                    <a:cubicBezTo>
                      <a:pt x="785" y="396"/>
                      <a:pt x="784" y="394"/>
                      <a:pt x="784" y="395"/>
                    </a:cubicBezTo>
                    <a:cubicBezTo>
                      <a:pt x="784" y="393"/>
                      <a:pt x="783" y="391"/>
                      <a:pt x="783" y="389"/>
                    </a:cubicBezTo>
                    <a:cubicBezTo>
                      <a:pt x="785" y="393"/>
                      <a:pt x="784" y="387"/>
                      <a:pt x="785" y="389"/>
                    </a:cubicBezTo>
                    <a:cubicBezTo>
                      <a:pt x="785" y="391"/>
                      <a:pt x="785" y="392"/>
                      <a:pt x="785" y="394"/>
                    </a:cubicBezTo>
                    <a:cubicBezTo>
                      <a:pt x="786" y="396"/>
                      <a:pt x="786" y="397"/>
                      <a:pt x="786" y="399"/>
                    </a:cubicBezTo>
                    <a:close/>
                    <a:moveTo>
                      <a:pt x="772" y="169"/>
                    </a:moveTo>
                    <a:cubicBezTo>
                      <a:pt x="773" y="170"/>
                      <a:pt x="772" y="170"/>
                      <a:pt x="772" y="171"/>
                    </a:cubicBezTo>
                    <a:cubicBezTo>
                      <a:pt x="773" y="172"/>
                      <a:pt x="773" y="171"/>
                      <a:pt x="773" y="171"/>
                    </a:cubicBezTo>
                    <a:cubicBezTo>
                      <a:pt x="775" y="174"/>
                      <a:pt x="773" y="173"/>
                      <a:pt x="771" y="171"/>
                    </a:cubicBezTo>
                    <a:cubicBezTo>
                      <a:pt x="771" y="170"/>
                      <a:pt x="771" y="169"/>
                      <a:pt x="770" y="169"/>
                    </a:cubicBezTo>
                    <a:cubicBezTo>
                      <a:pt x="770" y="169"/>
                      <a:pt x="769" y="169"/>
                      <a:pt x="768" y="168"/>
                    </a:cubicBezTo>
                    <a:cubicBezTo>
                      <a:pt x="768" y="167"/>
                      <a:pt x="767" y="166"/>
                      <a:pt x="767" y="166"/>
                    </a:cubicBezTo>
                    <a:cubicBezTo>
                      <a:pt x="771" y="168"/>
                      <a:pt x="770" y="168"/>
                      <a:pt x="772" y="169"/>
                    </a:cubicBezTo>
                    <a:close/>
                    <a:moveTo>
                      <a:pt x="776" y="179"/>
                    </a:moveTo>
                    <a:cubicBezTo>
                      <a:pt x="778" y="181"/>
                      <a:pt x="779" y="184"/>
                      <a:pt x="780" y="186"/>
                    </a:cubicBezTo>
                    <a:cubicBezTo>
                      <a:pt x="778" y="184"/>
                      <a:pt x="775" y="180"/>
                      <a:pt x="776" y="179"/>
                    </a:cubicBezTo>
                    <a:close/>
                    <a:moveTo>
                      <a:pt x="787" y="193"/>
                    </a:moveTo>
                    <a:cubicBezTo>
                      <a:pt x="789" y="195"/>
                      <a:pt x="791" y="197"/>
                      <a:pt x="792" y="199"/>
                    </a:cubicBezTo>
                    <a:cubicBezTo>
                      <a:pt x="790" y="198"/>
                      <a:pt x="789" y="195"/>
                      <a:pt x="788" y="194"/>
                    </a:cubicBezTo>
                    <a:cubicBezTo>
                      <a:pt x="788" y="194"/>
                      <a:pt x="788" y="195"/>
                      <a:pt x="788" y="195"/>
                    </a:cubicBezTo>
                    <a:cubicBezTo>
                      <a:pt x="787" y="194"/>
                      <a:pt x="787" y="193"/>
                      <a:pt x="787" y="193"/>
                    </a:cubicBezTo>
                    <a:close/>
                    <a:moveTo>
                      <a:pt x="796" y="209"/>
                    </a:moveTo>
                    <a:cubicBezTo>
                      <a:pt x="795" y="207"/>
                      <a:pt x="793" y="205"/>
                      <a:pt x="792" y="202"/>
                    </a:cubicBezTo>
                    <a:cubicBezTo>
                      <a:pt x="793" y="203"/>
                      <a:pt x="794" y="205"/>
                      <a:pt x="795" y="206"/>
                    </a:cubicBezTo>
                    <a:cubicBezTo>
                      <a:pt x="796" y="208"/>
                      <a:pt x="797" y="209"/>
                      <a:pt x="796" y="209"/>
                    </a:cubicBezTo>
                    <a:close/>
                    <a:moveTo>
                      <a:pt x="795" y="208"/>
                    </a:moveTo>
                    <a:cubicBezTo>
                      <a:pt x="795" y="209"/>
                      <a:pt x="796" y="209"/>
                      <a:pt x="796" y="210"/>
                    </a:cubicBezTo>
                    <a:cubicBezTo>
                      <a:pt x="797" y="212"/>
                      <a:pt x="797" y="213"/>
                      <a:pt x="796" y="212"/>
                    </a:cubicBezTo>
                    <a:cubicBezTo>
                      <a:pt x="795" y="211"/>
                      <a:pt x="794" y="210"/>
                      <a:pt x="794" y="208"/>
                    </a:cubicBezTo>
                    <a:cubicBezTo>
                      <a:pt x="795" y="209"/>
                      <a:pt x="794" y="207"/>
                      <a:pt x="795" y="208"/>
                    </a:cubicBezTo>
                    <a:close/>
                    <a:moveTo>
                      <a:pt x="804" y="224"/>
                    </a:moveTo>
                    <a:cubicBezTo>
                      <a:pt x="801" y="221"/>
                      <a:pt x="799" y="217"/>
                      <a:pt x="797" y="213"/>
                    </a:cubicBezTo>
                    <a:cubicBezTo>
                      <a:pt x="800" y="216"/>
                      <a:pt x="801" y="220"/>
                      <a:pt x="804" y="224"/>
                    </a:cubicBezTo>
                    <a:close/>
                    <a:moveTo>
                      <a:pt x="807" y="225"/>
                    </a:moveTo>
                    <a:cubicBezTo>
                      <a:pt x="805" y="224"/>
                      <a:pt x="803" y="220"/>
                      <a:pt x="801" y="217"/>
                    </a:cubicBezTo>
                    <a:cubicBezTo>
                      <a:pt x="804" y="219"/>
                      <a:pt x="806" y="222"/>
                      <a:pt x="807" y="225"/>
                    </a:cubicBezTo>
                    <a:close/>
                    <a:moveTo>
                      <a:pt x="814" y="244"/>
                    </a:moveTo>
                    <a:cubicBezTo>
                      <a:pt x="814" y="245"/>
                      <a:pt x="813" y="245"/>
                      <a:pt x="814" y="247"/>
                    </a:cubicBezTo>
                    <a:cubicBezTo>
                      <a:pt x="811" y="244"/>
                      <a:pt x="809" y="241"/>
                      <a:pt x="809" y="237"/>
                    </a:cubicBezTo>
                    <a:cubicBezTo>
                      <a:pt x="811" y="241"/>
                      <a:pt x="813" y="244"/>
                      <a:pt x="814" y="244"/>
                    </a:cubicBezTo>
                    <a:close/>
                    <a:moveTo>
                      <a:pt x="835" y="287"/>
                    </a:moveTo>
                    <a:cubicBezTo>
                      <a:pt x="834" y="285"/>
                      <a:pt x="836" y="290"/>
                      <a:pt x="836" y="290"/>
                    </a:cubicBezTo>
                    <a:cubicBezTo>
                      <a:pt x="834" y="289"/>
                      <a:pt x="833" y="284"/>
                      <a:pt x="834" y="285"/>
                    </a:cubicBezTo>
                    <a:cubicBezTo>
                      <a:pt x="835" y="287"/>
                      <a:pt x="835" y="286"/>
                      <a:pt x="835" y="287"/>
                    </a:cubicBezTo>
                    <a:close/>
                    <a:moveTo>
                      <a:pt x="822" y="611"/>
                    </a:moveTo>
                    <a:cubicBezTo>
                      <a:pt x="821" y="613"/>
                      <a:pt x="820" y="615"/>
                      <a:pt x="819" y="617"/>
                    </a:cubicBezTo>
                    <a:cubicBezTo>
                      <a:pt x="819" y="613"/>
                      <a:pt x="820" y="610"/>
                      <a:pt x="822" y="607"/>
                    </a:cubicBezTo>
                    <a:cubicBezTo>
                      <a:pt x="822" y="607"/>
                      <a:pt x="823" y="606"/>
                      <a:pt x="823" y="605"/>
                    </a:cubicBezTo>
                    <a:cubicBezTo>
                      <a:pt x="822" y="610"/>
                      <a:pt x="822" y="609"/>
                      <a:pt x="822" y="611"/>
                    </a:cubicBezTo>
                    <a:close/>
                    <a:moveTo>
                      <a:pt x="809" y="634"/>
                    </a:moveTo>
                    <a:cubicBezTo>
                      <a:pt x="812" y="632"/>
                      <a:pt x="812" y="627"/>
                      <a:pt x="813" y="629"/>
                    </a:cubicBezTo>
                    <a:cubicBezTo>
                      <a:pt x="812" y="630"/>
                      <a:pt x="810" y="636"/>
                      <a:pt x="809" y="634"/>
                    </a:cubicBezTo>
                    <a:close/>
                    <a:moveTo>
                      <a:pt x="560" y="767"/>
                    </a:moveTo>
                    <a:cubicBezTo>
                      <a:pt x="561" y="767"/>
                      <a:pt x="562" y="766"/>
                      <a:pt x="561" y="766"/>
                    </a:cubicBezTo>
                    <a:cubicBezTo>
                      <a:pt x="561" y="766"/>
                      <a:pt x="560" y="766"/>
                      <a:pt x="560" y="766"/>
                    </a:cubicBezTo>
                    <a:cubicBezTo>
                      <a:pt x="558" y="767"/>
                      <a:pt x="556" y="767"/>
                      <a:pt x="559" y="765"/>
                    </a:cubicBezTo>
                    <a:cubicBezTo>
                      <a:pt x="562" y="765"/>
                      <a:pt x="561" y="765"/>
                      <a:pt x="564" y="764"/>
                    </a:cubicBezTo>
                    <a:cubicBezTo>
                      <a:pt x="564" y="765"/>
                      <a:pt x="563" y="767"/>
                      <a:pt x="560" y="767"/>
                    </a:cubicBezTo>
                    <a:close/>
                    <a:moveTo>
                      <a:pt x="566" y="762"/>
                    </a:moveTo>
                    <a:cubicBezTo>
                      <a:pt x="566" y="762"/>
                      <a:pt x="567" y="762"/>
                      <a:pt x="568" y="762"/>
                    </a:cubicBezTo>
                    <a:cubicBezTo>
                      <a:pt x="569" y="761"/>
                      <a:pt x="567" y="760"/>
                      <a:pt x="570" y="759"/>
                    </a:cubicBezTo>
                    <a:cubicBezTo>
                      <a:pt x="571" y="759"/>
                      <a:pt x="569" y="761"/>
                      <a:pt x="571" y="760"/>
                    </a:cubicBezTo>
                    <a:cubicBezTo>
                      <a:pt x="568" y="762"/>
                      <a:pt x="569" y="764"/>
                      <a:pt x="566" y="765"/>
                    </a:cubicBezTo>
                    <a:cubicBezTo>
                      <a:pt x="565" y="765"/>
                      <a:pt x="563" y="764"/>
                      <a:pt x="566" y="762"/>
                    </a:cubicBezTo>
                    <a:close/>
                    <a:moveTo>
                      <a:pt x="767" y="701"/>
                    </a:moveTo>
                    <a:cubicBezTo>
                      <a:pt x="765" y="703"/>
                      <a:pt x="764" y="705"/>
                      <a:pt x="762" y="707"/>
                    </a:cubicBezTo>
                    <a:cubicBezTo>
                      <a:pt x="762" y="706"/>
                      <a:pt x="764" y="704"/>
                      <a:pt x="765" y="701"/>
                    </a:cubicBezTo>
                    <a:cubicBezTo>
                      <a:pt x="767" y="699"/>
                      <a:pt x="765" y="702"/>
                      <a:pt x="767" y="701"/>
                    </a:cubicBezTo>
                    <a:close/>
                    <a:moveTo>
                      <a:pt x="550" y="771"/>
                    </a:moveTo>
                    <a:cubicBezTo>
                      <a:pt x="548" y="771"/>
                      <a:pt x="549" y="770"/>
                      <a:pt x="549" y="769"/>
                    </a:cubicBezTo>
                    <a:cubicBezTo>
                      <a:pt x="550" y="769"/>
                      <a:pt x="552" y="767"/>
                      <a:pt x="554" y="767"/>
                    </a:cubicBezTo>
                    <a:cubicBezTo>
                      <a:pt x="552" y="769"/>
                      <a:pt x="552" y="769"/>
                      <a:pt x="550" y="771"/>
                    </a:cubicBezTo>
                    <a:close/>
                    <a:moveTo>
                      <a:pt x="755" y="713"/>
                    </a:moveTo>
                    <a:cubicBezTo>
                      <a:pt x="758" y="711"/>
                      <a:pt x="756" y="710"/>
                      <a:pt x="759" y="708"/>
                    </a:cubicBezTo>
                    <a:cubicBezTo>
                      <a:pt x="760" y="708"/>
                      <a:pt x="755" y="715"/>
                      <a:pt x="755" y="713"/>
                    </a:cubicBezTo>
                    <a:close/>
                    <a:moveTo>
                      <a:pt x="548" y="771"/>
                    </a:moveTo>
                    <a:cubicBezTo>
                      <a:pt x="547" y="772"/>
                      <a:pt x="546" y="773"/>
                      <a:pt x="545" y="773"/>
                    </a:cubicBezTo>
                    <a:cubicBezTo>
                      <a:pt x="545" y="772"/>
                      <a:pt x="546" y="771"/>
                      <a:pt x="547" y="771"/>
                    </a:cubicBezTo>
                    <a:cubicBezTo>
                      <a:pt x="546" y="771"/>
                      <a:pt x="547" y="771"/>
                      <a:pt x="548" y="771"/>
                    </a:cubicBezTo>
                    <a:close/>
                    <a:moveTo>
                      <a:pt x="560" y="844"/>
                    </a:moveTo>
                    <a:cubicBezTo>
                      <a:pt x="563" y="844"/>
                      <a:pt x="566" y="842"/>
                      <a:pt x="569" y="841"/>
                    </a:cubicBezTo>
                    <a:cubicBezTo>
                      <a:pt x="568" y="842"/>
                      <a:pt x="568" y="842"/>
                      <a:pt x="567" y="843"/>
                    </a:cubicBezTo>
                    <a:cubicBezTo>
                      <a:pt x="566" y="843"/>
                      <a:pt x="565" y="844"/>
                      <a:pt x="564" y="844"/>
                    </a:cubicBezTo>
                    <a:cubicBezTo>
                      <a:pt x="562" y="845"/>
                      <a:pt x="560" y="845"/>
                      <a:pt x="560" y="844"/>
                    </a:cubicBezTo>
                    <a:close/>
                    <a:moveTo>
                      <a:pt x="548" y="848"/>
                    </a:moveTo>
                    <a:cubicBezTo>
                      <a:pt x="552" y="847"/>
                      <a:pt x="556" y="845"/>
                      <a:pt x="560" y="845"/>
                    </a:cubicBezTo>
                    <a:cubicBezTo>
                      <a:pt x="556" y="847"/>
                      <a:pt x="552" y="848"/>
                      <a:pt x="548" y="848"/>
                    </a:cubicBezTo>
                    <a:close/>
                    <a:moveTo>
                      <a:pt x="543" y="851"/>
                    </a:moveTo>
                    <a:cubicBezTo>
                      <a:pt x="544" y="850"/>
                      <a:pt x="545" y="850"/>
                      <a:pt x="546" y="849"/>
                    </a:cubicBezTo>
                    <a:cubicBezTo>
                      <a:pt x="547" y="849"/>
                      <a:pt x="547" y="849"/>
                      <a:pt x="548" y="849"/>
                    </a:cubicBezTo>
                    <a:cubicBezTo>
                      <a:pt x="546" y="851"/>
                      <a:pt x="544" y="850"/>
                      <a:pt x="543" y="851"/>
                    </a:cubicBezTo>
                    <a:close/>
                    <a:moveTo>
                      <a:pt x="302" y="803"/>
                    </a:moveTo>
                    <a:cubicBezTo>
                      <a:pt x="300" y="802"/>
                      <a:pt x="302" y="801"/>
                      <a:pt x="305" y="802"/>
                    </a:cubicBezTo>
                    <a:cubicBezTo>
                      <a:pt x="308" y="802"/>
                      <a:pt x="313" y="804"/>
                      <a:pt x="319" y="805"/>
                    </a:cubicBezTo>
                    <a:cubicBezTo>
                      <a:pt x="319" y="805"/>
                      <a:pt x="321" y="806"/>
                      <a:pt x="320" y="806"/>
                    </a:cubicBezTo>
                    <a:cubicBezTo>
                      <a:pt x="319" y="806"/>
                      <a:pt x="318" y="806"/>
                      <a:pt x="316" y="806"/>
                    </a:cubicBezTo>
                    <a:cubicBezTo>
                      <a:pt x="315" y="806"/>
                      <a:pt x="313" y="805"/>
                      <a:pt x="312" y="805"/>
                    </a:cubicBezTo>
                    <a:cubicBezTo>
                      <a:pt x="309" y="804"/>
                      <a:pt x="305" y="804"/>
                      <a:pt x="302" y="803"/>
                    </a:cubicBezTo>
                    <a:close/>
                    <a:moveTo>
                      <a:pt x="284" y="796"/>
                    </a:moveTo>
                    <a:cubicBezTo>
                      <a:pt x="283" y="795"/>
                      <a:pt x="282" y="794"/>
                      <a:pt x="283" y="794"/>
                    </a:cubicBezTo>
                    <a:cubicBezTo>
                      <a:pt x="288" y="796"/>
                      <a:pt x="293" y="797"/>
                      <a:pt x="297" y="799"/>
                    </a:cubicBezTo>
                    <a:cubicBezTo>
                      <a:pt x="293" y="798"/>
                      <a:pt x="288" y="797"/>
                      <a:pt x="284" y="796"/>
                    </a:cubicBezTo>
                    <a:close/>
                    <a:moveTo>
                      <a:pt x="395" y="865"/>
                    </a:moveTo>
                    <a:cubicBezTo>
                      <a:pt x="395" y="865"/>
                      <a:pt x="397" y="865"/>
                      <a:pt x="399" y="865"/>
                    </a:cubicBezTo>
                    <a:cubicBezTo>
                      <a:pt x="400" y="865"/>
                      <a:pt x="401" y="865"/>
                      <a:pt x="402" y="865"/>
                    </a:cubicBezTo>
                    <a:cubicBezTo>
                      <a:pt x="403" y="865"/>
                      <a:pt x="404" y="865"/>
                      <a:pt x="405" y="865"/>
                    </a:cubicBezTo>
                    <a:cubicBezTo>
                      <a:pt x="401" y="866"/>
                      <a:pt x="398" y="865"/>
                      <a:pt x="395" y="865"/>
                    </a:cubicBezTo>
                    <a:close/>
                    <a:moveTo>
                      <a:pt x="262" y="788"/>
                    </a:moveTo>
                    <a:cubicBezTo>
                      <a:pt x="269" y="790"/>
                      <a:pt x="274" y="792"/>
                      <a:pt x="278" y="792"/>
                    </a:cubicBezTo>
                    <a:cubicBezTo>
                      <a:pt x="278" y="792"/>
                      <a:pt x="279" y="793"/>
                      <a:pt x="280" y="794"/>
                    </a:cubicBezTo>
                    <a:cubicBezTo>
                      <a:pt x="278" y="793"/>
                      <a:pt x="275" y="793"/>
                      <a:pt x="272" y="792"/>
                    </a:cubicBezTo>
                    <a:cubicBezTo>
                      <a:pt x="269" y="791"/>
                      <a:pt x="266" y="790"/>
                      <a:pt x="262" y="788"/>
                    </a:cubicBezTo>
                    <a:close/>
                    <a:moveTo>
                      <a:pt x="336" y="862"/>
                    </a:moveTo>
                    <a:cubicBezTo>
                      <a:pt x="334" y="862"/>
                      <a:pt x="333" y="862"/>
                      <a:pt x="331" y="862"/>
                    </a:cubicBezTo>
                    <a:cubicBezTo>
                      <a:pt x="328" y="860"/>
                      <a:pt x="335" y="861"/>
                      <a:pt x="329" y="858"/>
                    </a:cubicBezTo>
                    <a:cubicBezTo>
                      <a:pt x="332" y="859"/>
                      <a:pt x="336" y="859"/>
                      <a:pt x="338" y="860"/>
                    </a:cubicBezTo>
                    <a:cubicBezTo>
                      <a:pt x="333" y="859"/>
                      <a:pt x="331" y="860"/>
                      <a:pt x="336" y="862"/>
                    </a:cubicBezTo>
                    <a:close/>
                    <a:moveTo>
                      <a:pt x="215" y="760"/>
                    </a:moveTo>
                    <a:cubicBezTo>
                      <a:pt x="214" y="758"/>
                      <a:pt x="216" y="759"/>
                      <a:pt x="217" y="758"/>
                    </a:cubicBezTo>
                    <a:cubicBezTo>
                      <a:pt x="218" y="760"/>
                      <a:pt x="220" y="760"/>
                      <a:pt x="220" y="762"/>
                    </a:cubicBezTo>
                    <a:cubicBezTo>
                      <a:pt x="219" y="761"/>
                      <a:pt x="217" y="760"/>
                      <a:pt x="215" y="760"/>
                    </a:cubicBezTo>
                    <a:close/>
                    <a:moveTo>
                      <a:pt x="229" y="790"/>
                    </a:moveTo>
                    <a:cubicBezTo>
                      <a:pt x="228" y="789"/>
                      <a:pt x="225" y="790"/>
                      <a:pt x="224" y="789"/>
                    </a:cubicBezTo>
                    <a:cubicBezTo>
                      <a:pt x="222" y="787"/>
                      <a:pt x="224" y="788"/>
                      <a:pt x="224" y="788"/>
                    </a:cubicBezTo>
                    <a:cubicBezTo>
                      <a:pt x="223" y="787"/>
                      <a:pt x="222" y="787"/>
                      <a:pt x="222" y="786"/>
                    </a:cubicBezTo>
                    <a:cubicBezTo>
                      <a:pt x="225" y="788"/>
                      <a:pt x="228" y="790"/>
                      <a:pt x="228" y="788"/>
                    </a:cubicBezTo>
                    <a:cubicBezTo>
                      <a:pt x="229" y="789"/>
                      <a:pt x="230" y="790"/>
                      <a:pt x="229" y="790"/>
                    </a:cubicBezTo>
                    <a:close/>
                    <a:moveTo>
                      <a:pt x="245" y="823"/>
                    </a:moveTo>
                    <a:cubicBezTo>
                      <a:pt x="246" y="825"/>
                      <a:pt x="249" y="824"/>
                      <a:pt x="250" y="826"/>
                    </a:cubicBezTo>
                    <a:cubicBezTo>
                      <a:pt x="248" y="826"/>
                      <a:pt x="243" y="823"/>
                      <a:pt x="245" y="823"/>
                    </a:cubicBezTo>
                    <a:close/>
                    <a:moveTo>
                      <a:pt x="225" y="812"/>
                    </a:moveTo>
                    <a:cubicBezTo>
                      <a:pt x="229" y="814"/>
                      <a:pt x="233" y="815"/>
                      <a:pt x="236" y="818"/>
                    </a:cubicBezTo>
                    <a:cubicBezTo>
                      <a:pt x="232" y="816"/>
                      <a:pt x="228" y="815"/>
                      <a:pt x="225" y="812"/>
                    </a:cubicBezTo>
                    <a:close/>
                    <a:moveTo>
                      <a:pt x="211" y="804"/>
                    </a:moveTo>
                    <a:cubicBezTo>
                      <a:pt x="213" y="804"/>
                      <a:pt x="215" y="805"/>
                      <a:pt x="216" y="807"/>
                    </a:cubicBezTo>
                    <a:cubicBezTo>
                      <a:pt x="214" y="806"/>
                      <a:pt x="212" y="805"/>
                      <a:pt x="211" y="804"/>
                    </a:cubicBezTo>
                    <a:close/>
                    <a:moveTo>
                      <a:pt x="209" y="808"/>
                    </a:moveTo>
                    <a:cubicBezTo>
                      <a:pt x="208" y="806"/>
                      <a:pt x="207" y="806"/>
                      <a:pt x="206" y="806"/>
                    </a:cubicBezTo>
                    <a:cubicBezTo>
                      <a:pt x="204" y="804"/>
                      <a:pt x="211" y="807"/>
                      <a:pt x="211" y="808"/>
                    </a:cubicBezTo>
                    <a:cubicBezTo>
                      <a:pt x="210" y="808"/>
                      <a:pt x="210" y="808"/>
                      <a:pt x="209" y="808"/>
                    </a:cubicBezTo>
                    <a:close/>
                    <a:moveTo>
                      <a:pt x="107" y="707"/>
                    </a:moveTo>
                    <a:cubicBezTo>
                      <a:pt x="107" y="706"/>
                      <a:pt x="110" y="709"/>
                      <a:pt x="112" y="711"/>
                    </a:cubicBezTo>
                    <a:cubicBezTo>
                      <a:pt x="111" y="711"/>
                      <a:pt x="107" y="709"/>
                      <a:pt x="107" y="70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7" name="Freeform 397"/>
              <p:cNvSpPr>
                <a:spLocks/>
              </p:cNvSpPr>
              <p:nvPr/>
            </p:nvSpPr>
            <p:spPr bwMode="auto">
              <a:xfrm>
                <a:off x="1349" y="923"/>
                <a:ext cx="35" cy="16"/>
              </a:xfrm>
              <a:custGeom>
                <a:avLst/>
                <a:gdLst>
                  <a:gd name="T0" fmla="*/ 1 w 27"/>
                  <a:gd name="T1" fmla="*/ 11 h 12"/>
                  <a:gd name="T2" fmla="*/ 2 w 27"/>
                  <a:gd name="T3" fmla="*/ 12 h 12"/>
                  <a:gd name="T4" fmla="*/ 8 w 27"/>
                  <a:gd name="T5" fmla="*/ 8 h 12"/>
                  <a:gd name="T6" fmla="*/ 14 w 27"/>
                  <a:gd name="T7" fmla="*/ 5 h 12"/>
                  <a:gd name="T8" fmla="*/ 27 w 27"/>
                  <a:gd name="T9" fmla="*/ 0 h 12"/>
                  <a:gd name="T10" fmla="*/ 16 w 27"/>
                  <a:gd name="T11" fmla="*/ 3 h 12"/>
                  <a:gd name="T12" fmla="*/ 10 w 27"/>
                  <a:gd name="T13" fmla="*/ 6 h 12"/>
                  <a:gd name="T14" fmla="*/ 8 w 27"/>
                  <a:gd name="T15" fmla="*/ 7 h 12"/>
                  <a:gd name="T16" fmla="*/ 5 w 27"/>
                  <a:gd name="T17" fmla="*/ 8 h 12"/>
                  <a:gd name="T18" fmla="*/ 7 w 27"/>
                  <a:gd name="T19" fmla="*/ 8 h 12"/>
                  <a:gd name="T20" fmla="*/ 1 w 27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2">
                    <a:moveTo>
                      <a:pt x="1" y="11"/>
                    </a:moveTo>
                    <a:cubicBezTo>
                      <a:pt x="0" y="12"/>
                      <a:pt x="3" y="11"/>
                      <a:pt x="2" y="12"/>
                    </a:cubicBezTo>
                    <a:cubicBezTo>
                      <a:pt x="4" y="10"/>
                      <a:pt x="6" y="9"/>
                      <a:pt x="8" y="8"/>
                    </a:cubicBezTo>
                    <a:cubicBezTo>
                      <a:pt x="10" y="7"/>
                      <a:pt x="12" y="6"/>
                      <a:pt x="14" y="5"/>
                    </a:cubicBezTo>
                    <a:cubicBezTo>
                      <a:pt x="18" y="3"/>
                      <a:pt x="23" y="2"/>
                      <a:pt x="27" y="0"/>
                    </a:cubicBezTo>
                    <a:cubicBezTo>
                      <a:pt x="23" y="1"/>
                      <a:pt x="19" y="2"/>
                      <a:pt x="16" y="3"/>
                    </a:cubicBezTo>
                    <a:cubicBezTo>
                      <a:pt x="14" y="4"/>
                      <a:pt x="12" y="5"/>
                      <a:pt x="10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9"/>
                      <a:pt x="6" y="8"/>
                      <a:pt x="7" y="8"/>
                    </a:cubicBezTo>
                    <a:cubicBezTo>
                      <a:pt x="5" y="9"/>
                      <a:pt x="3" y="11"/>
                      <a:pt x="1" y="1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8" name="Freeform 398"/>
              <p:cNvSpPr>
                <a:spLocks/>
              </p:cNvSpPr>
              <p:nvPr/>
            </p:nvSpPr>
            <p:spPr bwMode="auto">
              <a:xfrm>
                <a:off x="1120" y="1525"/>
                <a:ext cx="3" cy="9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0 h 7"/>
                  <a:gd name="T4" fmla="*/ 2 w 2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2" y="5"/>
                      <a:pt x="1" y="2"/>
                      <a:pt x="0" y="0"/>
                    </a:cubicBezTo>
                    <a:cubicBezTo>
                      <a:pt x="0" y="2"/>
                      <a:pt x="0" y="5"/>
                      <a:pt x="2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9" name="Freeform 399"/>
              <p:cNvSpPr>
                <a:spLocks/>
              </p:cNvSpPr>
              <p:nvPr/>
            </p:nvSpPr>
            <p:spPr bwMode="auto">
              <a:xfrm>
                <a:off x="1119" y="1367"/>
                <a:ext cx="2" cy="7"/>
              </a:xfrm>
              <a:custGeom>
                <a:avLst/>
                <a:gdLst>
                  <a:gd name="T0" fmla="*/ 0 w 2"/>
                  <a:gd name="T1" fmla="*/ 4 h 6"/>
                  <a:gd name="T2" fmla="*/ 1 w 2"/>
                  <a:gd name="T3" fmla="*/ 6 h 6"/>
                  <a:gd name="T4" fmla="*/ 1 w 2"/>
                  <a:gd name="T5" fmla="*/ 3 h 6"/>
                  <a:gd name="T6" fmla="*/ 2 w 2"/>
                  <a:gd name="T7" fmla="*/ 2 h 6"/>
                  <a:gd name="T8" fmla="*/ 0 w 2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cubicBezTo>
                      <a:pt x="0" y="6"/>
                      <a:pt x="0" y="6"/>
                      <a:pt x="1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1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0" name="Freeform 400"/>
              <p:cNvSpPr>
                <a:spLocks/>
              </p:cNvSpPr>
              <p:nvPr/>
            </p:nvSpPr>
            <p:spPr bwMode="auto">
              <a:xfrm>
                <a:off x="1066" y="1497"/>
                <a:ext cx="3" cy="12"/>
              </a:xfrm>
              <a:custGeom>
                <a:avLst/>
                <a:gdLst>
                  <a:gd name="T0" fmla="*/ 1 w 2"/>
                  <a:gd name="T1" fmla="*/ 6 h 9"/>
                  <a:gd name="T2" fmla="*/ 2 w 2"/>
                  <a:gd name="T3" fmla="*/ 2 h 9"/>
                  <a:gd name="T4" fmla="*/ 1 w 2"/>
                  <a:gd name="T5" fmla="*/ 1 h 9"/>
                  <a:gd name="T6" fmla="*/ 1 w 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6"/>
                    </a:moveTo>
                    <a:cubicBezTo>
                      <a:pt x="2" y="9"/>
                      <a:pt x="1" y="1"/>
                      <a:pt x="2" y="2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4"/>
                      <a:pt x="2" y="3"/>
                      <a:pt x="1" y="6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1" name="Freeform 401"/>
              <p:cNvSpPr>
                <a:spLocks/>
              </p:cNvSpPr>
              <p:nvPr/>
            </p:nvSpPr>
            <p:spPr bwMode="auto">
              <a:xfrm>
                <a:off x="1085" y="1438"/>
                <a:ext cx="1" cy="8"/>
              </a:xfrm>
              <a:custGeom>
                <a:avLst/>
                <a:gdLst>
                  <a:gd name="T0" fmla="*/ 0 w 1"/>
                  <a:gd name="T1" fmla="*/ 4 h 6"/>
                  <a:gd name="T2" fmla="*/ 1 w 1"/>
                  <a:gd name="T3" fmla="*/ 4 h 6"/>
                  <a:gd name="T4" fmla="*/ 1 w 1"/>
                  <a:gd name="T5" fmla="*/ 0 h 6"/>
                  <a:gd name="T6" fmla="*/ 0 w 1"/>
                  <a:gd name="T7" fmla="*/ 1 h 6"/>
                  <a:gd name="T8" fmla="*/ 0 w 1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4"/>
                    </a:moveTo>
                    <a:cubicBezTo>
                      <a:pt x="0" y="6"/>
                      <a:pt x="1" y="6"/>
                      <a:pt x="1" y="4"/>
                    </a:cubicBezTo>
                    <a:cubicBezTo>
                      <a:pt x="1" y="4"/>
                      <a:pt x="0" y="2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2" name="Freeform 402"/>
              <p:cNvSpPr>
                <a:spLocks/>
              </p:cNvSpPr>
              <p:nvPr/>
            </p:nvSpPr>
            <p:spPr bwMode="auto">
              <a:xfrm>
                <a:off x="1075" y="1452"/>
                <a:ext cx="3" cy="7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2 h 6"/>
                  <a:gd name="T4" fmla="*/ 1 w 2"/>
                  <a:gd name="T5" fmla="*/ 6 h 6"/>
                  <a:gd name="T6" fmla="*/ 2 w 2"/>
                  <a:gd name="T7" fmla="*/ 1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2"/>
                      <a:pt x="1" y="1"/>
                      <a:pt x="0" y="2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4"/>
                      <a:pt x="1" y="3"/>
                      <a:pt x="2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3" name="Freeform 403"/>
              <p:cNvSpPr>
                <a:spLocks/>
              </p:cNvSpPr>
              <p:nvPr/>
            </p:nvSpPr>
            <p:spPr bwMode="auto">
              <a:xfrm>
                <a:off x="1136" y="1310"/>
                <a:ext cx="6" cy="24"/>
              </a:xfrm>
              <a:custGeom>
                <a:avLst/>
                <a:gdLst>
                  <a:gd name="T0" fmla="*/ 1 w 5"/>
                  <a:gd name="T1" fmla="*/ 18 h 18"/>
                  <a:gd name="T2" fmla="*/ 1 w 5"/>
                  <a:gd name="T3" fmla="*/ 15 h 18"/>
                  <a:gd name="T4" fmla="*/ 2 w 5"/>
                  <a:gd name="T5" fmla="*/ 12 h 18"/>
                  <a:gd name="T6" fmla="*/ 5 w 5"/>
                  <a:gd name="T7" fmla="*/ 2 h 18"/>
                  <a:gd name="T8" fmla="*/ 5 w 5"/>
                  <a:gd name="T9" fmla="*/ 0 h 18"/>
                  <a:gd name="T10" fmla="*/ 0 w 5"/>
                  <a:gd name="T11" fmla="*/ 14 h 18"/>
                  <a:gd name="T12" fmla="*/ 1 w 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8">
                    <a:moveTo>
                      <a:pt x="1" y="18"/>
                    </a:moveTo>
                    <a:cubicBezTo>
                      <a:pt x="2" y="16"/>
                      <a:pt x="1" y="16"/>
                      <a:pt x="1" y="15"/>
                    </a:cubicBezTo>
                    <a:cubicBezTo>
                      <a:pt x="1" y="13"/>
                      <a:pt x="2" y="15"/>
                      <a:pt x="2" y="12"/>
                    </a:cubicBezTo>
                    <a:cubicBezTo>
                      <a:pt x="2" y="8"/>
                      <a:pt x="4" y="5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3"/>
                      <a:pt x="3" y="9"/>
                      <a:pt x="0" y="14"/>
                    </a:cubicBezTo>
                    <a:cubicBezTo>
                      <a:pt x="1" y="16"/>
                      <a:pt x="0" y="17"/>
                      <a:pt x="1" y="1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4" name="Freeform 404"/>
              <p:cNvSpPr>
                <a:spLocks/>
              </p:cNvSpPr>
              <p:nvPr/>
            </p:nvSpPr>
            <p:spPr bwMode="auto">
              <a:xfrm>
                <a:off x="1066" y="1431"/>
                <a:ext cx="4" cy="31"/>
              </a:xfrm>
              <a:custGeom>
                <a:avLst/>
                <a:gdLst>
                  <a:gd name="T0" fmla="*/ 3 w 3"/>
                  <a:gd name="T1" fmla="*/ 24 h 24"/>
                  <a:gd name="T2" fmla="*/ 3 w 3"/>
                  <a:gd name="T3" fmla="*/ 12 h 24"/>
                  <a:gd name="T4" fmla="*/ 3 w 3"/>
                  <a:gd name="T5" fmla="*/ 7 h 24"/>
                  <a:gd name="T6" fmla="*/ 2 w 3"/>
                  <a:gd name="T7" fmla="*/ 0 h 24"/>
                  <a:gd name="T8" fmla="*/ 1 w 3"/>
                  <a:gd name="T9" fmla="*/ 2 h 24"/>
                  <a:gd name="T10" fmla="*/ 2 w 3"/>
                  <a:gd name="T11" fmla="*/ 8 h 24"/>
                  <a:gd name="T12" fmla="*/ 0 w 3"/>
                  <a:gd name="T13" fmla="*/ 16 h 24"/>
                  <a:gd name="T14" fmla="*/ 3 w 3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4">
                    <a:moveTo>
                      <a:pt x="3" y="24"/>
                    </a:moveTo>
                    <a:cubicBezTo>
                      <a:pt x="3" y="20"/>
                      <a:pt x="3" y="16"/>
                      <a:pt x="3" y="12"/>
                    </a:cubicBezTo>
                    <a:cubicBezTo>
                      <a:pt x="3" y="10"/>
                      <a:pt x="3" y="9"/>
                      <a:pt x="3" y="7"/>
                    </a:cubicBezTo>
                    <a:cubicBezTo>
                      <a:pt x="2" y="5"/>
                      <a:pt x="2" y="2"/>
                      <a:pt x="2" y="0"/>
                    </a:cubicBezTo>
                    <a:cubicBezTo>
                      <a:pt x="2" y="1"/>
                      <a:pt x="2" y="3"/>
                      <a:pt x="1" y="2"/>
                    </a:cubicBezTo>
                    <a:cubicBezTo>
                      <a:pt x="1" y="6"/>
                      <a:pt x="2" y="4"/>
                      <a:pt x="2" y="8"/>
                    </a:cubicBezTo>
                    <a:cubicBezTo>
                      <a:pt x="1" y="7"/>
                      <a:pt x="1" y="19"/>
                      <a:pt x="0" y="16"/>
                    </a:cubicBezTo>
                    <a:cubicBezTo>
                      <a:pt x="0" y="18"/>
                      <a:pt x="2" y="23"/>
                      <a:pt x="3" y="2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5" name="Freeform 405"/>
              <p:cNvSpPr>
                <a:spLocks/>
              </p:cNvSpPr>
              <p:nvPr/>
            </p:nvSpPr>
            <p:spPr bwMode="auto">
              <a:xfrm>
                <a:off x="1160" y="1278"/>
                <a:ext cx="8" cy="15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1" y="11"/>
                      <a:pt x="4" y="4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6" name="Freeform 406"/>
              <p:cNvSpPr>
                <a:spLocks/>
              </p:cNvSpPr>
              <p:nvPr/>
            </p:nvSpPr>
            <p:spPr bwMode="auto">
              <a:xfrm>
                <a:off x="1036" y="1594"/>
                <a:ext cx="4" cy="10"/>
              </a:xfrm>
              <a:custGeom>
                <a:avLst/>
                <a:gdLst>
                  <a:gd name="T0" fmla="*/ 1 w 3"/>
                  <a:gd name="T1" fmla="*/ 3 h 8"/>
                  <a:gd name="T2" fmla="*/ 3 w 3"/>
                  <a:gd name="T3" fmla="*/ 8 h 8"/>
                  <a:gd name="T4" fmla="*/ 1 w 3"/>
                  <a:gd name="T5" fmla="*/ 1 h 8"/>
                  <a:gd name="T6" fmla="*/ 1 w 3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1" y="3"/>
                    </a:moveTo>
                    <a:cubicBezTo>
                      <a:pt x="1" y="3"/>
                      <a:pt x="2" y="6"/>
                      <a:pt x="3" y="8"/>
                    </a:cubicBezTo>
                    <a:cubicBezTo>
                      <a:pt x="2" y="3"/>
                      <a:pt x="2" y="3"/>
                      <a:pt x="1" y="1"/>
                    </a:cubicBezTo>
                    <a:cubicBezTo>
                      <a:pt x="0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7" name="Freeform 407"/>
              <p:cNvSpPr>
                <a:spLocks/>
              </p:cNvSpPr>
              <p:nvPr/>
            </p:nvSpPr>
            <p:spPr bwMode="auto">
              <a:xfrm>
                <a:off x="1069" y="1427"/>
                <a:ext cx="3" cy="10"/>
              </a:xfrm>
              <a:custGeom>
                <a:avLst/>
                <a:gdLst>
                  <a:gd name="T0" fmla="*/ 1 w 2"/>
                  <a:gd name="T1" fmla="*/ 8 h 8"/>
                  <a:gd name="T2" fmla="*/ 1 w 2"/>
                  <a:gd name="T3" fmla="*/ 0 h 8"/>
                  <a:gd name="T4" fmla="*/ 1 w 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1" y="8"/>
                    </a:moveTo>
                    <a:cubicBezTo>
                      <a:pt x="1" y="5"/>
                      <a:pt x="2" y="3"/>
                      <a:pt x="1" y="0"/>
                    </a:cubicBezTo>
                    <a:cubicBezTo>
                      <a:pt x="0" y="2"/>
                      <a:pt x="1" y="5"/>
                      <a:pt x="1" y="8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8" name="Freeform 408"/>
              <p:cNvSpPr>
                <a:spLocks/>
              </p:cNvSpPr>
              <p:nvPr/>
            </p:nvSpPr>
            <p:spPr bwMode="auto">
              <a:xfrm>
                <a:off x="1142" y="1291"/>
                <a:ext cx="4" cy="9"/>
              </a:xfrm>
              <a:custGeom>
                <a:avLst/>
                <a:gdLst>
                  <a:gd name="T0" fmla="*/ 0 w 3"/>
                  <a:gd name="T1" fmla="*/ 5 h 7"/>
                  <a:gd name="T2" fmla="*/ 1 w 3"/>
                  <a:gd name="T3" fmla="*/ 6 h 7"/>
                  <a:gd name="T4" fmla="*/ 3 w 3"/>
                  <a:gd name="T5" fmla="*/ 1 h 7"/>
                  <a:gd name="T6" fmla="*/ 0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5"/>
                    </a:moveTo>
                    <a:cubicBezTo>
                      <a:pt x="0" y="7"/>
                      <a:pt x="1" y="5"/>
                      <a:pt x="1" y="6"/>
                    </a:cubicBezTo>
                    <a:cubicBezTo>
                      <a:pt x="2" y="5"/>
                      <a:pt x="2" y="3"/>
                      <a:pt x="3" y="1"/>
                    </a:cubicBezTo>
                    <a:cubicBezTo>
                      <a:pt x="2" y="0"/>
                      <a:pt x="2" y="4"/>
                      <a:pt x="0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9" name="Freeform 409"/>
              <p:cNvSpPr>
                <a:spLocks/>
              </p:cNvSpPr>
              <p:nvPr/>
            </p:nvSpPr>
            <p:spPr bwMode="auto">
              <a:xfrm>
                <a:off x="1034" y="1486"/>
                <a:ext cx="4" cy="11"/>
              </a:xfrm>
              <a:custGeom>
                <a:avLst/>
                <a:gdLst>
                  <a:gd name="T0" fmla="*/ 3 w 3"/>
                  <a:gd name="T1" fmla="*/ 4 h 9"/>
                  <a:gd name="T2" fmla="*/ 2 w 3"/>
                  <a:gd name="T3" fmla="*/ 5 h 9"/>
                  <a:gd name="T4" fmla="*/ 1 w 3"/>
                  <a:gd name="T5" fmla="*/ 0 h 9"/>
                  <a:gd name="T6" fmla="*/ 2 w 3"/>
                  <a:gd name="T7" fmla="*/ 9 h 9"/>
                  <a:gd name="T8" fmla="*/ 3 w 3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4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1" y="3"/>
                      <a:pt x="2" y="1"/>
                      <a:pt x="1" y="0"/>
                    </a:cubicBezTo>
                    <a:cubicBezTo>
                      <a:pt x="1" y="3"/>
                      <a:pt x="0" y="6"/>
                      <a:pt x="2" y="9"/>
                    </a:cubicBezTo>
                    <a:cubicBezTo>
                      <a:pt x="2" y="6"/>
                      <a:pt x="1" y="5"/>
                      <a:pt x="3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0" name="Freeform 410"/>
              <p:cNvSpPr>
                <a:spLocks/>
              </p:cNvSpPr>
              <p:nvPr/>
            </p:nvSpPr>
            <p:spPr bwMode="auto">
              <a:xfrm>
                <a:off x="1060" y="1365"/>
                <a:ext cx="2" cy="15"/>
              </a:xfrm>
              <a:custGeom>
                <a:avLst/>
                <a:gdLst>
                  <a:gd name="T0" fmla="*/ 0 w 2"/>
                  <a:gd name="T1" fmla="*/ 11 h 11"/>
                  <a:gd name="T2" fmla="*/ 2 w 2"/>
                  <a:gd name="T3" fmla="*/ 4 h 11"/>
                  <a:gd name="T4" fmla="*/ 1 w 2"/>
                  <a:gd name="T5" fmla="*/ 0 h 11"/>
                  <a:gd name="T6" fmla="*/ 0 w 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cubicBezTo>
                      <a:pt x="0" y="7"/>
                      <a:pt x="1" y="8"/>
                      <a:pt x="2" y="4"/>
                    </a:cubicBezTo>
                    <a:cubicBezTo>
                      <a:pt x="1" y="1"/>
                      <a:pt x="1" y="2"/>
                      <a:pt x="1" y="0"/>
                    </a:cubicBezTo>
                    <a:cubicBezTo>
                      <a:pt x="1" y="3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1" name="Freeform 411"/>
              <p:cNvSpPr>
                <a:spLocks/>
              </p:cNvSpPr>
              <p:nvPr/>
            </p:nvSpPr>
            <p:spPr bwMode="auto">
              <a:xfrm>
                <a:off x="1188" y="1204"/>
                <a:ext cx="6" cy="11"/>
              </a:xfrm>
              <a:custGeom>
                <a:avLst/>
                <a:gdLst>
                  <a:gd name="T0" fmla="*/ 2 w 5"/>
                  <a:gd name="T1" fmla="*/ 4 h 8"/>
                  <a:gd name="T2" fmla="*/ 2 w 5"/>
                  <a:gd name="T3" fmla="*/ 3 h 8"/>
                  <a:gd name="T4" fmla="*/ 3 w 5"/>
                  <a:gd name="T5" fmla="*/ 1 h 8"/>
                  <a:gd name="T6" fmla="*/ 0 w 5"/>
                  <a:gd name="T7" fmla="*/ 5 h 8"/>
                  <a:gd name="T8" fmla="*/ 2 w 5"/>
                  <a:gd name="T9" fmla="*/ 7 h 8"/>
                  <a:gd name="T10" fmla="*/ 5 w 5"/>
                  <a:gd name="T11" fmla="*/ 2 h 8"/>
                  <a:gd name="T12" fmla="*/ 2 w 5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2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1" y="2"/>
                      <a:pt x="2" y="4"/>
                      <a:pt x="0" y="5"/>
                    </a:cubicBezTo>
                    <a:cubicBezTo>
                      <a:pt x="1" y="5"/>
                      <a:pt x="0" y="8"/>
                      <a:pt x="2" y="7"/>
                    </a:cubicBezTo>
                    <a:cubicBezTo>
                      <a:pt x="3" y="5"/>
                      <a:pt x="3" y="3"/>
                      <a:pt x="5" y="2"/>
                    </a:cubicBezTo>
                    <a:cubicBezTo>
                      <a:pt x="5" y="0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2" name="Freeform 412"/>
              <p:cNvSpPr>
                <a:spLocks/>
              </p:cNvSpPr>
              <p:nvPr/>
            </p:nvSpPr>
            <p:spPr bwMode="auto">
              <a:xfrm>
                <a:off x="1201" y="1185"/>
                <a:ext cx="8" cy="13"/>
              </a:xfrm>
              <a:custGeom>
                <a:avLst/>
                <a:gdLst>
                  <a:gd name="T0" fmla="*/ 0 w 6"/>
                  <a:gd name="T1" fmla="*/ 10 h 10"/>
                  <a:gd name="T2" fmla="*/ 6 w 6"/>
                  <a:gd name="T3" fmla="*/ 2 h 10"/>
                  <a:gd name="T4" fmla="*/ 4 w 6"/>
                  <a:gd name="T5" fmla="*/ 2 h 10"/>
                  <a:gd name="T6" fmla="*/ 3 w 6"/>
                  <a:gd name="T7" fmla="*/ 4 h 10"/>
                  <a:gd name="T8" fmla="*/ 2 w 6"/>
                  <a:gd name="T9" fmla="*/ 6 h 10"/>
                  <a:gd name="T10" fmla="*/ 0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8"/>
                      <a:pt x="3" y="4"/>
                      <a:pt x="6" y="2"/>
                    </a:cubicBezTo>
                    <a:cubicBezTo>
                      <a:pt x="6" y="0"/>
                      <a:pt x="4" y="3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0" y="1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3" name="Freeform 413"/>
              <p:cNvSpPr>
                <a:spLocks/>
              </p:cNvSpPr>
              <p:nvPr/>
            </p:nvSpPr>
            <p:spPr bwMode="auto">
              <a:xfrm>
                <a:off x="1198" y="1169"/>
                <a:ext cx="20" cy="26"/>
              </a:xfrm>
              <a:custGeom>
                <a:avLst/>
                <a:gdLst>
                  <a:gd name="T0" fmla="*/ 9 w 15"/>
                  <a:gd name="T1" fmla="*/ 9 h 20"/>
                  <a:gd name="T2" fmla="*/ 7 w 15"/>
                  <a:gd name="T3" fmla="*/ 10 h 20"/>
                  <a:gd name="T4" fmla="*/ 4 w 15"/>
                  <a:gd name="T5" fmla="*/ 15 h 20"/>
                  <a:gd name="T6" fmla="*/ 0 w 15"/>
                  <a:gd name="T7" fmla="*/ 19 h 20"/>
                  <a:gd name="T8" fmla="*/ 4 w 15"/>
                  <a:gd name="T9" fmla="*/ 17 h 20"/>
                  <a:gd name="T10" fmla="*/ 6 w 15"/>
                  <a:gd name="T11" fmla="*/ 14 h 20"/>
                  <a:gd name="T12" fmla="*/ 8 w 15"/>
                  <a:gd name="T13" fmla="*/ 13 h 20"/>
                  <a:gd name="T14" fmla="*/ 12 w 15"/>
                  <a:gd name="T15" fmla="*/ 7 h 20"/>
                  <a:gd name="T16" fmla="*/ 15 w 15"/>
                  <a:gd name="T17" fmla="*/ 0 h 20"/>
                  <a:gd name="T18" fmla="*/ 13 w 15"/>
                  <a:gd name="T19" fmla="*/ 3 h 20"/>
                  <a:gd name="T20" fmla="*/ 13 w 15"/>
                  <a:gd name="T21" fmla="*/ 5 h 20"/>
                  <a:gd name="T22" fmla="*/ 12 w 15"/>
                  <a:gd name="T23" fmla="*/ 6 h 20"/>
                  <a:gd name="T24" fmla="*/ 10 w 15"/>
                  <a:gd name="T25" fmla="*/ 7 h 20"/>
                  <a:gd name="T26" fmla="*/ 9 w 15"/>
                  <a:gd name="T2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0">
                    <a:moveTo>
                      <a:pt x="9" y="9"/>
                    </a:moveTo>
                    <a:cubicBezTo>
                      <a:pt x="8" y="10"/>
                      <a:pt x="8" y="9"/>
                      <a:pt x="7" y="10"/>
                    </a:cubicBezTo>
                    <a:cubicBezTo>
                      <a:pt x="6" y="12"/>
                      <a:pt x="5" y="14"/>
                      <a:pt x="4" y="15"/>
                    </a:cubicBezTo>
                    <a:cubicBezTo>
                      <a:pt x="3" y="17"/>
                      <a:pt x="2" y="18"/>
                      <a:pt x="0" y="19"/>
                    </a:cubicBezTo>
                    <a:cubicBezTo>
                      <a:pt x="1" y="20"/>
                      <a:pt x="2" y="18"/>
                      <a:pt x="4" y="17"/>
                    </a:cubicBezTo>
                    <a:cubicBezTo>
                      <a:pt x="4" y="16"/>
                      <a:pt x="5" y="15"/>
                      <a:pt x="6" y="14"/>
                    </a:cubicBezTo>
                    <a:cubicBezTo>
                      <a:pt x="6" y="13"/>
                      <a:pt x="7" y="13"/>
                      <a:pt x="8" y="13"/>
                    </a:cubicBezTo>
                    <a:cubicBezTo>
                      <a:pt x="8" y="10"/>
                      <a:pt x="10" y="9"/>
                      <a:pt x="12" y="7"/>
                    </a:cubicBezTo>
                    <a:cubicBezTo>
                      <a:pt x="14" y="4"/>
                      <a:pt x="14" y="4"/>
                      <a:pt x="15" y="0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2" y="5"/>
                      <a:pt x="13" y="4"/>
                      <a:pt x="13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1" y="7"/>
                      <a:pt x="12" y="5"/>
                      <a:pt x="10" y="7"/>
                    </a:cubicBezTo>
                    <a:cubicBezTo>
                      <a:pt x="9" y="8"/>
                      <a:pt x="9" y="9"/>
                      <a:pt x="9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4" name="Freeform 414"/>
              <p:cNvSpPr>
                <a:spLocks/>
              </p:cNvSpPr>
              <p:nvPr/>
            </p:nvSpPr>
            <p:spPr bwMode="auto">
              <a:xfrm>
                <a:off x="1010" y="1369"/>
                <a:ext cx="3" cy="11"/>
              </a:xfrm>
              <a:custGeom>
                <a:avLst/>
                <a:gdLst>
                  <a:gd name="T0" fmla="*/ 0 w 2"/>
                  <a:gd name="T1" fmla="*/ 7 h 8"/>
                  <a:gd name="T2" fmla="*/ 1 w 2"/>
                  <a:gd name="T3" fmla="*/ 6 h 8"/>
                  <a:gd name="T4" fmla="*/ 2 w 2"/>
                  <a:gd name="T5" fmla="*/ 5 h 8"/>
                  <a:gd name="T6" fmla="*/ 2 w 2"/>
                  <a:gd name="T7" fmla="*/ 0 h 8"/>
                  <a:gd name="T8" fmla="*/ 0 w 2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7"/>
                    </a:moveTo>
                    <a:cubicBezTo>
                      <a:pt x="0" y="8"/>
                      <a:pt x="1" y="6"/>
                      <a:pt x="1" y="6"/>
                    </a:cubicBezTo>
                    <a:cubicBezTo>
                      <a:pt x="1" y="5"/>
                      <a:pt x="2" y="4"/>
                      <a:pt x="2" y="5"/>
                    </a:cubicBezTo>
                    <a:cubicBezTo>
                      <a:pt x="2" y="3"/>
                      <a:pt x="2" y="2"/>
                      <a:pt x="2" y="0"/>
                    </a:cubicBezTo>
                    <a:cubicBezTo>
                      <a:pt x="1" y="2"/>
                      <a:pt x="1" y="5"/>
                      <a:pt x="0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5" name="Freeform 415"/>
              <p:cNvSpPr>
                <a:spLocks/>
              </p:cNvSpPr>
              <p:nvPr/>
            </p:nvSpPr>
            <p:spPr bwMode="auto">
              <a:xfrm>
                <a:off x="1043" y="1261"/>
                <a:ext cx="6" cy="19"/>
              </a:xfrm>
              <a:custGeom>
                <a:avLst/>
                <a:gdLst>
                  <a:gd name="T0" fmla="*/ 0 w 5"/>
                  <a:gd name="T1" fmla="*/ 13 h 15"/>
                  <a:gd name="T2" fmla="*/ 5 w 5"/>
                  <a:gd name="T3" fmla="*/ 0 h 15"/>
                  <a:gd name="T4" fmla="*/ 3 w 5"/>
                  <a:gd name="T5" fmla="*/ 4 h 15"/>
                  <a:gd name="T6" fmla="*/ 0 w 5"/>
                  <a:gd name="T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0" y="13"/>
                    </a:moveTo>
                    <a:cubicBezTo>
                      <a:pt x="0" y="15"/>
                      <a:pt x="5" y="4"/>
                      <a:pt x="5" y="0"/>
                    </a:cubicBezTo>
                    <a:cubicBezTo>
                      <a:pt x="5" y="1"/>
                      <a:pt x="4" y="6"/>
                      <a:pt x="3" y="4"/>
                    </a:cubicBezTo>
                    <a:cubicBezTo>
                      <a:pt x="2" y="7"/>
                      <a:pt x="2" y="11"/>
                      <a:pt x="0" y="1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6" name="Freeform 416"/>
              <p:cNvSpPr>
                <a:spLocks/>
              </p:cNvSpPr>
              <p:nvPr/>
            </p:nvSpPr>
            <p:spPr bwMode="auto">
              <a:xfrm>
                <a:off x="1065" y="1218"/>
                <a:ext cx="8" cy="13"/>
              </a:xfrm>
              <a:custGeom>
                <a:avLst/>
                <a:gdLst>
                  <a:gd name="T0" fmla="*/ 1 w 6"/>
                  <a:gd name="T1" fmla="*/ 9 h 10"/>
                  <a:gd name="T2" fmla="*/ 6 w 6"/>
                  <a:gd name="T3" fmla="*/ 1 h 10"/>
                  <a:gd name="T4" fmla="*/ 1 w 6"/>
                  <a:gd name="T5" fmla="*/ 7 h 10"/>
                  <a:gd name="T6" fmla="*/ 1 w 6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1" y="9"/>
                    </a:moveTo>
                    <a:cubicBezTo>
                      <a:pt x="3" y="6"/>
                      <a:pt x="5" y="6"/>
                      <a:pt x="6" y="1"/>
                    </a:cubicBezTo>
                    <a:cubicBezTo>
                      <a:pt x="4" y="0"/>
                      <a:pt x="2" y="9"/>
                      <a:pt x="1" y="7"/>
                    </a:cubicBezTo>
                    <a:cubicBezTo>
                      <a:pt x="0" y="10"/>
                      <a:pt x="2" y="5"/>
                      <a:pt x="1" y="9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7" name="Freeform 417"/>
              <p:cNvSpPr>
                <a:spLocks/>
              </p:cNvSpPr>
              <p:nvPr/>
            </p:nvSpPr>
            <p:spPr bwMode="auto">
              <a:xfrm>
                <a:off x="1211" y="1087"/>
                <a:ext cx="8" cy="9"/>
              </a:xfrm>
              <a:custGeom>
                <a:avLst/>
                <a:gdLst>
                  <a:gd name="T0" fmla="*/ 1 w 6"/>
                  <a:gd name="T1" fmla="*/ 5 h 7"/>
                  <a:gd name="T2" fmla="*/ 4 w 6"/>
                  <a:gd name="T3" fmla="*/ 3 h 7"/>
                  <a:gd name="T4" fmla="*/ 5 w 6"/>
                  <a:gd name="T5" fmla="*/ 0 h 7"/>
                  <a:gd name="T6" fmla="*/ 5 w 6"/>
                  <a:gd name="T7" fmla="*/ 0 h 7"/>
                  <a:gd name="T8" fmla="*/ 4 w 6"/>
                  <a:gd name="T9" fmla="*/ 1 h 7"/>
                  <a:gd name="T10" fmla="*/ 3 w 6"/>
                  <a:gd name="T11" fmla="*/ 3 h 7"/>
                  <a:gd name="T12" fmla="*/ 1 w 6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1" y="5"/>
                    </a:moveTo>
                    <a:cubicBezTo>
                      <a:pt x="0" y="7"/>
                      <a:pt x="3" y="3"/>
                      <a:pt x="4" y="3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5" y="0"/>
                      <a:pt x="2" y="5"/>
                      <a:pt x="3" y="3"/>
                    </a:cubicBezTo>
                    <a:cubicBezTo>
                      <a:pt x="1" y="4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8" name="Freeform 418"/>
              <p:cNvSpPr>
                <a:spLocks/>
              </p:cNvSpPr>
              <p:nvPr/>
            </p:nvSpPr>
            <p:spPr bwMode="auto">
              <a:xfrm>
                <a:off x="1129" y="1110"/>
                <a:ext cx="18" cy="17"/>
              </a:xfrm>
              <a:custGeom>
                <a:avLst/>
                <a:gdLst>
                  <a:gd name="T0" fmla="*/ 0 w 14"/>
                  <a:gd name="T1" fmla="*/ 13 h 13"/>
                  <a:gd name="T2" fmla="*/ 7 w 14"/>
                  <a:gd name="T3" fmla="*/ 5 h 13"/>
                  <a:gd name="T4" fmla="*/ 14 w 14"/>
                  <a:gd name="T5" fmla="*/ 1 h 13"/>
                  <a:gd name="T6" fmla="*/ 9 w 14"/>
                  <a:gd name="T7" fmla="*/ 1 h 13"/>
                  <a:gd name="T8" fmla="*/ 2 w 14"/>
                  <a:gd name="T9" fmla="*/ 10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1" y="13"/>
                      <a:pt x="5" y="7"/>
                      <a:pt x="7" y="5"/>
                    </a:cubicBezTo>
                    <a:cubicBezTo>
                      <a:pt x="7" y="7"/>
                      <a:pt x="12" y="2"/>
                      <a:pt x="14" y="1"/>
                    </a:cubicBezTo>
                    <a:cubicBezTo>
                      <a:pt x="13" y="0"/>
                      <a:pt x="10" y="1"/>
                      <a:pt x="9" y="1"/>
                    </a:cubicBezTo>
                    <a:cubicBezTo>
                      <a:pt x="10" y="3"/>
                      <a:pt x="5" y="5"/>
                      <a:pt x="2" y="10"/>
                    </a:cubicBezTo>
                    <a:cubicBezTo>
                      <a:pt x="2" y="10"/>
                      <a:pt x="2" y="11"/>
                      <a:pt x="0" y="1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9" name="Freeform 419"/>
              <p:cNvSpPr>
                <a:spLocks/>
              </p:cNvSpPr>
              <p:nvPr/>
            </p:nvSpPr>
            <p:spPr bwMode="auto">
              <a:xfrm>
                <a:off x="1155" y="1088"/>
                <a:ext cx="13" cy="16"/>
              </a:xfrm>
              <a:custGeom>
                <a:avLst/>
                <a:gdLst>
                  <a:gd name="T0" fmla="*/ 0 w 10"/>
                  <a:gd name="T1" fmla="*/ 12 h 12"/>
                  <a:gd name="T2" fmla="*/ 4 w 10"/>
                  <a:gd name="T3" fmla="*/ 8 h 12"/>
                  <a:gd name="T4" fmla="*/ 6 w 10"/>
                  <a:gd name="T5" fmla="*/ 5 h 12"/>
                  <a:gd name="T6" fmla="*/ 9 w 10"/>
                  <a:gd name="T7" fmla="*/ 3 h 12"/>
                  <a:gd name="T8" fmla="*/ 6 w 10"/>
                  <a:gd name="T9" fmla="*/ 4 h 12"/>
                  <a:gd name="T10" fmla="*/ 0 w 1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1" y="12"/>
                      <a:pt x="2" y="10"/>
                      <a:pt x="4" y="8"/>
                    </a:cubicBezTo>
                    <a:cubicBezTo>
                      <a:pt x="5" y="7"/>
                      <a:pt x="6" y="6"/>
                      <a:pt x="6" y="5"/>
                    </a:cubicBezTo>
                    <a:cubicBezTo>
                      <a:pt x="7" y="4"/>
                      <a:pt x="8" y="3"/>
                      <a:pt x="9" y="3"/>
                    </a:cubicBezTo>
                    <a:cubicBezTo>
                      <a:pt x="10" y="0"/>
                      <a:pt x="5" y="6"/>
                      <a:pt x="6" y="4"/>
                    </a:cubicBezTo>
                    <a:cubicBezTo>
                      <a:pt x="5" y="5"/>
                      <a:pt x="3" y="9"/>
                      <a:pt x="0" y="1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0" name="Freeform 420"/>
              <p:cNvSpPr>
                <a:spLocks/>
              </p:cNvSpPr>
              <p:nvPr/>
            </p:nvSpPr>
            <p:spPr bwMode="auto">
              <a:xfrm>
                <a:off x="1143" y="1099"/>
                <a:ext cx="11" cy="13"/>
              </a:xfrm>
              <a:custGeom>
                <a:avLst/>
                <a:gdLst>
                  <a:gd name="T0" fmla="*/ 1 w 8"/>
                  <a:gd name="T1" fmla="*/ 7 h 10"/>
                  <a:gd name="T2" fmla="*/ 3 w 8"/>
                  <a:gd name="T3" fmla="*/ 6 h 10"/>
                  <a:gd name="T4" fmla="*/ 4 w 8"/>
                  <a:gd name="T5" fmla="*/ 6 h 10"/>
                  <a:gd name="T6" fmla="*/ 7 w 8"/>
                  <a:gd name="T7" fmla="*/ 3 h 10"/>
                  <a:gd name="T8" fmla="*/ 8 w 8"/>
                  <a:gd name="T9" fmla="*/ 1 h 10"/>
                  <a:gd name="T10" fmla="*/ 5 w 8"/>
                  <a:gd name="T11" fmla="*/ 2 h 10"/>
                  <a:gd name="T12" fmla="*/ 1 w 8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1" y="7"/>
                    </a:moveTo>
                    <a:cubicBezTo>
                      <a:pt x="0" y="10"/>
                      <a:pt x="2" y="7"/>
                      <a:pt x="3" y="6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5" y="6"/>
                      <a:pt x="6" y="4"/>
                      <a:pt x="7" y="3"/>
                    </a:cubicBezTo>
                    <a:cubicBezTo>
                      <a:pt x="5" y="4"/>
                      <a:pt x="4" y="4"/>
                      <a:pt x="8" y="1"/>
                    </a:cubicBezTo>
                    <a:cubicBezTo>
                      <a:pt x="8" y="0"/>
                      <a:pt x="6" y="2"/>
                      <a:pt x="5" y="2"/>
                    </a:cubicBezTo>
                    <a:cubicBezTo>
                      <a:pt x="4" y="4"/>
                      <a:pt x="3" y="6"/>
                      <a:pt x="1" y="7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1" name="Freeform 421"/>
              <p:cNvSpPr>
                <a:spLocks/>
              </p:cNvSpPr>
              <p:nvPr/>
            </p:nvSpPr>
            <p:spPr bwMode="auto">
              <a:xfrm>
                <a:off x="1176" y="1069"/>
                <a:ext cx="7" cy="7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3 h 6"/>
                  <a:gd name="T4" fmla="*/ 1 w 5"/>
                  <a:gd name="T5" fmla="*/ 6 h 6"/>
                  <a:gd name="T6" fmla="*/ 5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0" y="5"/>
                      <a:pt x="3" y="3"/>
                      <a:pt x="1" y="6"/>
                    </a:cubicBezTo>
                    <a:cubicBezTo>
                      <a:pt x="3" y="4"/>
                      <a:pt x="2" y="3"/>
                      <a:pt x="5" y="0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2" name="Freeform 422"/>
              <p:cNvSpPr>
                <a:spLocks/>
              </p:cNvSpPr>
              <p:nvPr/>
            </p:nvSpPr>
            <p:spPr bwMode="auto">
              <a:xfrm>
                <a:off x="1206" y="1021"/>
                <a:ext cx="9" cy="11"/>
              </a:xfrm>
              <a:custGeom>
                <a:avLst/>
                <a:gdLst>
                  <a:gd name="T0" fmla="*/ 2 w 7"/>
                  <a:gd name="T1" fmla="*/ 3 h 8"/>
                  <a:gd name="T2" fmla="*/ 0 w 7"/>
                  <a:gd name="T3" fmla="*/ 6 h 8"/>
                  <a:gd name="T4" fmla="*/ 3 w 7"/>
                  <a:gd name="T5" fmla="*/ 6 h 8"/>
                  <a:gd name="T6" fmla="*/ 5 w 7"/>
                  <a:gd name="T7" fmla="*/ 4 h 8"/>
                  <a:gd name="T8" fmla="*/ 5 w 7"/>
                  <a:gd name="T9" fmla="*/ 2 h 8"/>
                  <a:gd name="T10" fmla="*/ 2 w 7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2" y="3"/>
                    </a:moveTo>
                    <a:cubicBezTo>
                      <a:pt x="3" y="4"/>
                      <a:pt x="2" y="4"/>
                      <a:pt x="0" y="6"/>
                    </a:cubicBezTo>
                    <a:cubicBezTo>
                      <a:pt x="3" y="4"/>
                      <a:pt x="0" y="8"/>
                      <a:pt x="3" y="6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3" y="4"/>
                      <a:pt x="2" y="4"/>
                      <a:pt x="5" y="2"/>
                    </a:cubicBezTo>
                    <a:cubicBezTo>
                      <a:pt x="7" y="0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3" name="Freeform 423"/>
              <p:cNvSpPr>
                <a:spLocks/>
              </p:cNvSpPr>
              <p:nvPr/>
            </p:nvSpPr>
            <p:spPr bwMode="auto">
              <a:xfrm>
                <a:off x="1279" y="994"/>
                <a:ext cx="8" cy="5"/>
              </a:xfrm>
              <a:custGeom>
                <a:avLst/>
                <a:gdLst>
                  <a:gd name="T0" fmla="*/ 2 w 6"/>
                  <a:gd name="T1" fmla="*/ 2 h 4"/>
                  <a:gd name="T2" fmla="*/ 3 w 6"/>
                  <a:gd name="T3" fmla="*/ 2 h 4"/>
                  <a:gd name="T4" fmla="*/ 2 w 6"/>
                  <a:gd name="T5" fmla="*/ 4 h 4"/>
                  <a:gd name="T6" fmla="*/ 4 w 6"/>
                  <a:gd name="T7" fmla="*/ 1 h 4"/>
                  <a:gd name="T8" fmla="*/ 2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cubicBezTo>
                      <a:pt x="0" y="3"/>
                      <a:pt x="2" y="3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4" y="3"/>
                      <a:pt x="6" y="0"/>
                      <a:pt x="4" y="1"/>
                    </a:cubicBezTo>
                    <a:cubicBezTo>
                      <a:pt x="3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34" name="Freeform 424"/>
              <p:cNvSpPr>
                <a:spLocks/>
              </p:cNvSpPr>
              <p:nvPr/>
            </p:nvSpPr>
            <p:spPr bwMode="auto">
              <a:xfrm>
                <a:off x="1396" y="974"/>
                <a:ext cx="10" cy="6"/>
              </a:xfrm>
              <a:custGeom>
                <a:avLst/>
                <a:gdLst>
                  <a:gd name="T0" fmla="*/ 1 w 8"/>
                  <a:gd name="T1" fmla="*/ 4 h 4"/>
                  <a:gd name="T2" fmla="*/ 2 w 8"/>
                  <a:gd name="T3" fmla="*/ 3 h 4"/>
                  <a:gd name="T4" fmla="*/ 8 w 8"/>
                  <a:gd name="T5" fmla="*/ 0 h 4"/>
                  <a:gd name="T6" fmla="*/ 1 w 8"/>
                  <a:gd name="T7" fmla="*/ 3 h 4"/>
                  <a:gd name="T8" fmla="*/ 1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6" y="3"/>
                      <a:pt x="8" y="0"/>
                    </a:cubicBezTo>
                    <a:cubicBezTo>
                      <a:pt x="5" y="0"/>
                      <a:pt x="3" y="2"/>
                      <a:pt x="1" y="3"/>
                    </a:cubicBezTo>
                    <a:cubicBezTo>
                      <a:pt x="0" y="3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rgbClr val="D5D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6" name="Freeform 426"/>
            <p:cNvSpPr>
              <a:spLocks/>
            </p:cNvSpPr>
            <p:nvPr/>
          </p:nvSpPr>
          <p:spPr bwMode="auto">
            <a:xfrm>
              <a:off x="1293" y="950"/>
              <a:ext cx="26" cy="14"/>
            </a:xfrm>
            <a:custGeom>
              <a:avLst/>
              <a:gdLst>
                <a:gd name="T0" fmla="*/ 8 w 20"/>
                <a:gd name="T1" fmla="*/ 6 h 11"/>
                <a:gd name="T2" fmla="*/ 0 w 20"/>
                <a:gd name="T3" fmla="*/ 11 h 11"/>
                <a:gd name="T4" fmla="*/ 10 w 20"/>
                <a:gd name="T5" fmla="*/ 7 h 11"/>
                <a:gd name="T6" fmla="*/ 20 w 20"/>
                <a:gd name="T7" fmla="*/ 0 h 11"/>
                <a:gd name="T8" fmla="*/ 14 w 20"/>
                <a:gd name="T9" fmla="*/ 3 h 11"/>
                <a:gd name="T10" fmla="*/ 10 w 20"/>
                <a:gd name="T11" fmla="*/ 4 h 11"/>
                <a:gd name="T12" fmla="*/ 8 w 20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8" y="6"/>
                  </a:moveTo>
                  <a:cubicBezTo>
                    <a:pt x="5" y="7"/>
                    <a:pt x="2" y="9"/>
                    <a:pt x="0" y="11"/>
                  </a:cubicBezTo>
                  <a:cubicBezTo>
                    <a:pt x="3" y="10"/>
                    <a:pt x="7" y="8"/>
                    <a:pt x="10" y="7"/>
                  </a:cubicBezTo>
                  <a:cubicBezTo>
                    <a:pt x="11" y="4"/>
                    <a:pt x="17" y="2"/>
                    <a:pt x="20" y="0"/>
                  </a:cubicBezTo>
                  <a:cubicBezTo>
                    <a:pt x="20" y="0"/>
                    <a:pt x="17" y="1"/>
                    <a:pt x="14" y="3"/>
                  </a:cubicBezTo>
                  <a:cubicBezTo>
                    <a:pt x="13" y="3"/>
                    <a:pt x="11" y="4"/>
                    <a:pt x="10" y="4"/>
                  </a:cubicBezTo>
                  <a:cubicBezTo>
                    <a:pt x="9" y="5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27"/>
            <p:cNvSpPr>
              <a:spLocks/>
            </p:cNvSpPr>
            <p:nvPr/>
          </p:nvSpPr>
          <p:spPr bwMode="auto">
            <a:xfrm>
              <a:off x="1316" y="933"/>
              <a:ext cx="38" cy="21"/>
            </a:xfrm>
            <a:custGeom>
              <a:avLst/>
              <a:gdLst>
                <a:gd name="T0" fmla="*/ 0 w 29"/>
                <a:gd name="T1" fmla="*/ 16 h 16"/>
                <a:gd name="T2" fmla="*/ 12 w 29"/>
                <a:gd name="T3" fmla="*/ 10 h 16"/>
                <a:gd name="T4" fmla="*/ 29 w 29"/>
                <a:gd name="T5" fmla="*/ 1 h 16"/>
                <a:gd name="T6" fmla="*/ 28 w 29"/>
                <a:gd name="T7" fmla="*/ 0 h 16"/>
                <a:gd name="T8" fmla="*/ 18 w 29"/>
                <a:gd name="T9" fmla="*/ 4 h 16"/>
                <a:gd name="T10" fmla="*/ 11 w 29"/>
                <a:gd name="T11" fmla="*/ 8 h 16"/>
                <a:gd name="T12" fmla="*/ 4 w 29"/>
                <a:gd name="T13" fmla="*/ 12 h 16"/>
                <a:gd name="T14" fmla="*/ 7 w 29"/>
                <a:gd name="T15" fmla="*/ 12 h 16"/>
                <a:gd name="T16" fmla="*/ 0 w 2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6">
                  <a:moveTo>
                    <a:pt x="0" y="16"/>
                  </a:moveTo>
                  <a:cubicBezTo>
                    <a:pt x="4" y="14"/>
                    <a:pt x="8" y="11"/>
                    <a:pt x="12" y="10"/>
                  </a:cubicBezTo>
                  <a:cubicBezTo>
                    <a:pt x="12" y="7"/>
                    <a:pt x="24" y="5"/>
                    <a:pt x="29" y="1"/>
                  </a:cubicBezTo>
                  <a:cubicBezTo>
                    <a:pt x="29" y="1"/>
                    <a:pt x="27" y="1"/>
                    <a:pt x="28" y="0"/>
                  </a:cubicBezTo>
                  <a:cubicBezTo>
                    <a:pt x="25" y="2"/>
                    <a:pt x="22" y="5"/>
                    <a:pt x="18" y="4"/>
                  </a:cubicBezTo>
                  <a:cubicBezTo>
                    <a:pt x="16" y="6"/>
                    <a:pt x="14" y="7"/>
                    <a:pt x="11" y="8"/>
                  </a:cubicBezTo>
                  <a:cubicBezTo>
                    <a:pt x="9" y="9"/>
                    <a:pt x="7" y="10"/>
                    <a:pt x="4" y="12"/>
                  </a:cubicBezTo>
                  <a:cubicBezTo>
                    <a:pt x="4" y="12"/>
                    <a:pt x="6" y="12"/>
                    <a:pt x="7" y="12"/>
                  </a:cubicBezTo>
                  <a:cubicBezTo>
                    <a:pt x="5" y="13"/>
                    <a:pt x="2" y="13"/>
                    <a:pt x="0" y="16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428"/>
            <p:cNvSpPr>
              <a:spLocks/>
            </p:cNvSpPr>
            <p:nvPr/>
          </p:nvSpPr>
          <p:spPr bwMode="auto">
            <a:xfrm>
              <a:off x="1304" y="939"/>
              <a:ext cx="28" cy="16"/>
            </a:xfrm>
            <a:custGeom>
              <a:avLst/>
              <a:gdLst>
                <a:gd name="T0" fmla="*/ 0 w 21"/>
                <a:gd name="T1" fmla="*/ 10 h 12"/>
                <a:gd name="T2" fmla="*/ 21 w 21"/>
                <a:gd name="T3" fmla="*/ 0 h 12"/>
                <a:gd name="T4" fmla="*/ 0 w 21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2">
                  <a:moveTo>
                    <a:pt x="0" y="10"/>
                  </a:moveTo>
                  <a:cubicBezTo>
                    <a:pt x="2" y="12"/>
                    <a:pt x="18" y="3"/>
                    <a:pt x="21" y="0"/>
                  </a:cubicBezTo>
                  <a:cubicBezTo>
                    <a:pt x="14" y="3"/>
                    <a:pt x="5" y="9"/>
                    <a:pt x="0" y="10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429"/>
            <p:cNvSpPr>
              <a:spLocks/>
            </p:cNvSpPr>
            <p:nvPr/>
          </p:nvSpPr>
          <p:spPr bwMode="auto">
            <a:xfrm>
              <a:off x="1379" y="917"/>
              <a:ext cx="12" cy="4"/>
            </a:xfrm>
            <a:custGeom>
              <a:avLst/>
              <a:gdLst>
                <a:gd name="T0" fmla="*/ 0 w 9"/>
                <a:gd name="T1" fmla="*/ 3 h 3"/>
                <a:gd name="T2" fmla="*/ 5 w 9"/>
                <a:gd name="T3" fmla="*/ 2 h 3"/>
                <a:gd name="T4" fmla="*/ 9 w 9"/>
                <a:gd name="T5" fmla="*/ 0 h 3"/>
                <a:gd name="T6" fmla="*/ 6 w 9"/>
                <a:gd name="T7" fmla="*/ 1 h 3"/>
                <a:gd name="T8" fmla="*/ 0 w 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2" y="3"/>
                    <a:pt x="3" y="2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9" y="0"/>
                    <a:pt x="8" y="0"/>
                    <a:pt x="6" y="1"/>
                  </a:cubicBezTo>
                  <a:cubicBezTo>
                    <a:pt x="4" y="2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430"/>
            <p:cNvSpPr>
              <a:spLocks/>
            </p:cNvSpPr>
            <p:nvPr/>
          </p:nvSpPr>
          <p:spPr bwMode="auto">
            <a:xfrm>
              <a:off x="1435" y="897"/>
              <a:ext cx="33" cy="8"/>
            </a:xfrm>
            <a:custGeom>
              <a:avLst/>
              <a:gdLst>
                <a:gd name="T0" fmla="*/ 0 w 25"/>
                <a:gd name="T1" fmla="*/ 6 h 6"/>
                <a:gd name="T2" fmla="*/ 11 w 25"/>
                <a:gd name="T3" fmla="*/ 4 h 6"/>
                <a:gd name="T4" fmla="*/ 25 w 25"/>
                <a:gd name="T5" fmla="*/ 0 h 6"/>
                <a:gd name="T6" fmla="*/ 17 w 25"/>
                <a:gd name="T7" fmla="*/ 1 h 6"/>
                <a:gd name="T8" fmla="*/ 7 w 25"/>
                <a:gd name="T9" fmla="*/ 4 h 6"/>
                <a:gd name="T10" fmla="*/ 4 w 25"/>
                <a:gd name="T11" fmla="*/ 3 h 6"/>
                <a:gd name="T12" fmla="*/ 0 w 2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">
                  <a:moveTo>
                    <a:pt x="0" y="6"/>
                  </a:moveTo>
                  <a:cubicBezTo>
                    <a:pt x="2" y="5"/>
                    <a:pt x="7" y="4"/>
                    <a:pt x="11" y="4"/>
                  </a:cubicBezTo>
                  <a:cubicBezTo>
                    <a:pt x="16" y="3"/>
                    <a:pt x="21" y="1"/>
                    <a:pt x="25" y="0"/>
                  </a:cubicBezTo>
                  <a:cubicBezTo>
                    <a:pt x="21" y="0"/>
                    <a:pt x="18" y="2"/>
                    <a:pt x="17" y="1"/>
                  </a:cubicBezTo>
                  <a:cubicBezTo>
                    <a:pt x="16" y="3"/>
                    <a:pt x="10" y="2"/>
                    <a:pt x="7" y="4"/>
                  </a:cubicBezTo>
                  <a:cubicBezTo>
                    <a:pt x="4" y="4"/>
                    <a:pt x="9" y="2"/>
                    <a:pt x="4" y="3"/>
                  </a:cubicBezTo>
                  <a:cubicBezTo>
                    <a:pt x="6" y="4"/>
                    <a:pt x="4" y="4"/>
                    <a:pt x="0" y="6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431"/>
            <p:cNvSpPr>
              <a:spLocks/>
            </p:cNvSpPr>
            <p:nvPr/>
          </p:nvSpPr>
          <p:spPr bwMode="auto">
            <a:xfrm>
              <a:off x="1432" y="897"/>
              <a:ext cx="15" cy="6"/>
            </a:xfrm>
            <a:custGeom>
              <a:avLst/>
              <a:gdLst>
                <a:gd name="T0" fmla="*/ 0 w 11"/>
                <a:gd name="T1" fmla="*/ 4 h 4"/>
                <a:gd name="T2" fmla="*/ 4 w 11"/>
                <a:gd name="T3" fmla="*/ 3 h 4"/>
                <a:gd name="T4" fmla="*/ 10 w 11"/>
                <a:gd name="T5" fmla="*/ 2 h 4"/>
                <a:gd name="T6" fmla="*/ 6 w 11"/>
                <a:gd name="T7" fmla="*/ 1 h 4"/>
                <a:gd name="T8" fmla="*/ 0 w 1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0" y="4"/>
                    <a:pt x="2" y="4"/>
                    <a:pt x="4" y="3"/>
                  </a:cubicBezTo>
                  <a:cubicBezTo>
                    <a:pt x="6" y="3"/>
                    <a:pt x="8" y="2"/>
                    <a:pt x="10" y="2"/>
                  </a:cubicBezTo>
                  <a:cubicBezTo>
                    <a:pt x="11" y="0"/>
                    <a:pt x="7" y="2"/>
                    <a:pt x="6" y="1"/>
                  </a:cubicBezTo>
                  <a:cubicBezTo>
                    <a:pt x="3" y="3"/>
                    <a:pt x="4" y="3"/>
                    <a:pt x="0" y="4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432"/>
            <p:cNvSpPr>
              <a:spLocks/>
            </p:cNvSpPr>
            <p:nvPr/>
          </p:nvSpPr>
          <p:spPr bwMode="auto">
            <a:xfrm>
              <a:off x="1469" y="891"/>
              <a:ext cx="22" cy="6"/>
            </a:xfrm>
            <a:custGeom>
              <a:avLst/>
              <a:gdLst>
                <a:gd name="T0" fmla="*/ 0 w 17"/>
                <a:gd name="T1" fmla="*/ 5 h 5"/>
                <a:gd name="T2" fmla="*/ 17 w 17"/>
                <a:gd name="T3" fmla="*/ 3 h 5"/>
                <a:gd name="T4" fmla="*/ 0 w 1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0" y="5"/>
                  </a:moveTo>
                  <a:cubicBezTo>
                    <a:pt x="6" y="5"/>
                    <a:pt x="12" y="4"/>
                    <a:pt x="17" y="3"/>
                  </a:cubicBezTo>
                  <a:cubicBezTo>
                    <a:pt x="15" y="0"/>
                    <a:pt x="6" y="4"/>
                    <a:pt x="0" y="5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33"/>
            <p:cNvSpPr>
              <a:spLocks/>
            </p:cNvSpPr>
            <p:nvPr/>
          </p:nvSpPr>
          <p:spPr bwMode="auto">
            <a:xfrm>
              <a:off x="1585" y="888"/>
              <a:ext cx="12" cy="1"/>
            </a:xfrm>
            <a:custGeom>
              <a:avLst/>
              <a:gdLst>
                <a:gd name="T0" fmla="*/ 0 w 9"/>
                <a:gd name="T1" fmla="*/ 1 h 1"/>
                <a:gd name="T2" fmla="*/ 9 w 9"/>
                <a:gd name="T3" fmla="*/ 1 h 1"/>
                <a:gd name="T4" fmla="*/ 6 w 9"/>
                <a:gd name="T5" fmla="*/ 0 h 1"/>
                <a:gd name="T6" fmla="*/ 0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2" y="1"/>
                    <a:pt x="4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434"/>
            <p:cNvSpPr>
              <a:spLocks/>
            </p:cNvSpPr>
            <p:nvPr/>
          </p:nvSpPr>
          <p:spPr bwMode="auto">
            <a:xfrm>
              <a:off x="1640" y="888"/>
              <a:ext cx="15" cy="3"/>
            </a:xfrm>
            <a:custGeom>
              <a:avLst/>
              <a:gdLst>
                <a:gd name="T0" fmla="*/ 5 w 11"/>
                <a:gd name="T1" fmla="*/ 0 h 2"/>
                <a:gd name="T2" fmla="*/ 0 w 11"/>
                <a:gd name="T3" fmla="*/ 1 h 2"/>
                <a:gd name="T4" fmla="*/ 9 w 11"/>
                <a:gd name="T5" fmla="*/ 1 h 2"/>
                <a:gd name="T6" fmla="*/ 5 w 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4" y="0"/>
                    <a:pt x="9" y="1"/>
                  </a:cubicBezTo>
                  <a:cubicBezTo>
                    <a:pt x="11" y="1"/>
                    <a:pt x="6" y="1"/>
                    <a:pt x="5" y="0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435"/>
            <p:cNvSpPr>
              <a:spLocks/>
            </p:cNvSpPr>
            <p:nvPr/>
          </p:nvSpPr>
          <p:spPr bwMode="auto">
            <a:xfrm>
              <a:off x="1708" y="900"/>
              <a:ext cx="13" cy="5"/>
            </a:xfrm>
            <a:custGeom>
              <a:avLst/>
              <a:gdLst>
                <a:gd name="T0" fmla="*/ 0 w 10"/>
                <a:gd name="T1" fmla="*/ 0 h 4"/>
                <a:gd name="T2" fmla="*/ 3 w 10"/>
                <a:gd name="T3" fmla="*/ 2 h 4"/>
                <a:gd name="T4" fmla="*/ 8 w 10"/>
                <a:gd name="T5" fmla="*/ 4 h 4"/>
                <a:gd name="T6" fmla="*/ 10 w 10"/>
                <a:gd name="T7" fmla="*/ 3 h 4"/>
                <a:gd name="T8" fmla="*/ 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1"/>
                    <a:pt x="1" y="1"/>
                    <a:pt x="3" y="2"/>
                  </a:cubicBezTo>
                  <a:cubicBezTo>
                    <a:pt x="5" y="2"/>
                    <a:pt x="7" y="2"/>
                    <a:pt x="8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7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436"/>
            <p:cNvSpPr>
              <a:spLocks/>
            </p:cNvSpPr>
            <p:nvPr/>
          </p:nvSpPr>
          <p:spPr bwMode="auto">
            <a:xfrm>
              <a:off x="1802" y="930"/>
              <a:ext cx="32" cy="14"/>
            </a:xfrm>
            <a:custGeom>
              <a:avLst/>
              <a:gdLst>
                <a:gd name="T0" fmla="*/ 2 w 24"/>
                <a:gd name="T1" fmla="*/ 1 h 11"/>
                <a:gd name="T2" fmla="*/ 3 w 24"/>
                <a:gd name="T3" fmla="*/ 2 h 11"/>
                <a:gd name="T4" fmla="*/ 1 w 24"/>
                <a:gd name="T5" fmla="*/ 3 h 11"/>
                <a:gd name="T6" fmla="*/ 9 w 24"/>
                <a:gd name="T7" fmla="*/ 6 h 11"/>
                <a:gd name="T8" fmla="*/ 20 w 24"/>
                <a:gd name="T9" fmla="*/ 10 h 11"/>
                <a:gd name="T10" fmla="*/ 23 w 24"/>
                <a:gd name="T11" fmla="*/ 10 h 11"/>
                <a:gd name="T12" fmla="*/ 10 w 24"/>
                <a:gd name="T13" fmla="*/ 4 h 11"/>
                <a:gd name="T14" fmla="*/ 8 w 24"/>
                <a:gd name="T15" fmla="*/ 2 h 11"/>
                <a:gd name="T16" fmla="*/ 2 w 24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" y="1"/>
                  </a:moveTo>
                  <a:cubicBezTo>
                    <a:pt x="0" y="0"/>
                    <a:pt x="2" y="1"/>
                    <a:pt x="3" y="2"/>
                  </a:cubicBezTo>
                  <a:cubicBezTo>
                    <a:pt x="4" y="3"/>
                    <a:pt x="2" y="2"/>
                    <a:pt x="1" y="3"/>
                  </a:cubicBezTo>
                  <a:cubicBezTo>
                    <a:pt x="4" y="4"/>
                    <a:pt x="7" y="4"/>
                    <a:pt x="9" y="6"/>
                  </a:cubicBezTo>
                  <a:cubicBezTo>
                    <a:pt x="13" y="5"/>
                    <a:pt x="16" y="8"/>
                    <a:pt x="20" y="10"/>
                  </a:cubicBezTo>
                  <a:cubicBezTo>
                    <a:pt x="24" y="11"/>
                    <a:pt x="19" y="9"/>
                    <a:pt x="23" y="10"/>
                  </a:cubicBezTo>
                  <a:cubicBezTo>
                    <a:pt x="18" y="8"/>
                    <a:pt x="15" y="5"/>
                    <a:pt x="10" y="4"/>
                  </a:cubicBezTo>
                  <a:cubicBezTo>
                    <a:pt x="9" y="3"/>
                    <a:pt x="10" y="3"/>
                    <a:pt x="8" y="2"/>
                  </a:cubicBezTo>
                  <a:cubicBezTo>
                    <a:pt x="8" y="3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437"/>
            <p:cNvSpPr>
              <a:spLocks/>
            </p:cNvSpPr>
            <p:nvPr/>
          </p:nvSpPr>
          <p:spPr bwMode="auto">
            <a:xfrm>
              <a:off x="1951" y="1024"/>
              <a:ext cx="15" cy="12"/>
            </a:xfrm>
            <a:custGeom>
              <a:avLst/>
              <a:gdLst>
                <a:gd name="T0" fmla="*/ 0 w 11"/>
                <a:gd name="T1" fmla="*/ 0 h 9"/>
                <a:gd name="T2" fmla="*/ 10 w 11"/>
                <a:gd name="T3" fmla="*/ 9 h 9"/>
                <a:gd name="T4" fmla="*/ 9 w 11"/>
                <a:gd name="T5" fmla="*/ 7 h 9"/>
                <a:gd name="T6" fmla="*/ 0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cubicBezTo>
                    <a:pt x="3" y="4"/>
                    <a:pt x="8" y="5"/>
                    <a:pt x="10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6" y="5"/>
                    <a:pt x="4" y="2"/>
                    <a:pt x="0" y="0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438"/>
            <p:cNvSpPr>
              <a:spLocks/>
            </p:cNvSpPr>
            <p:nvPr/>
          </p:nvSpPr>
          <p:spPr bwMode="auto">
            <a:xfrm>
              <a:off x="2030" y="1105"/>
              <a:ext cx="9" cy="12"/>
            </a:xfrm>
            <a:custGeom>
              <a:avLst/>
              <a:gdLst>
                <a:gd name="T0" fmla="*/ 1 w 7"/>
                <a:gd name="T1" fmla="*/ 0 h 9"/>
                <a:gd name="T2" fmla="*/ 7 w 7"/>
                <a:gd name="T3" fmla="*/ 8 h 9"/>
                <a:gd name="T4" fmla="*/ 1 w 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1" y="0"/>
                  </a:moveTo>
                  <a:cubicBezTo>
                    <a:pt x="0" y="0"/>
                    <a:pt x="6" y="9"/>
                    <a:pt x="7" y="8"/>
                  </a:cubicBezTo>
                  <a:cubicBezTo>
                    <a:pt x="5" y="5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439"/>
            <p:cNvSpPr>
              <a:spLocks/>
            </p:cNvSpPr>
            <p:nvPr/>
          </p:nvSpPr>
          <p:spPr bwMode="auto">
            <a:xfrm>
              <a:off x="2080" y="1190"/>
              <a:ext cx="5" cy="8"/>
            </a:xfrm>
            <a:custGeom>
              <a:avLst/>
              <a:gdLst>
                <a:gd name="T0" fmla="*/ 1 w 4"/>
                <a:gd name="T1" fmla="*/ 5 h 6"/>
                <a:gd name="T2" fmla="*/ 4 w 4"/>
                <a:gd name="T3" fmla="*/ 6 h 6"/>
                <a:gd name="T4" fmla="*/ 1 w 4"/>
                <a:gd name="T5" fmla="*/ 0 h 6"/>
                <a:gd name="T6" fmla="*/ 3 w 4"/>
                <a:gd name="T7" fmla="*/ 5 h 6"/>
                <a:gd name="T8" fmla="*/ 1 w 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3" y="6"/>
                    <a:pt x="3" y="5"/>
                    <a:pt x="4" y="6"/>
                  </a:cubicBezTo>
                  <a:cubicBezTo>
                    <a:pt x="3" y="4"/>
                    <a:pt x="2" y="2"/>
                    <a:pt x="1" y="0"/>
                  </a:cubicBezTo>
                  <a:cubicBezTo>
                    <a:pt x="1" y="2"/>
                    <a:pt x="2" y="3"/>
                    <a:pt x="3" y="5"/>
                  </a:cubicBezTo>
                  <a:cubicBezTo>
                    <a:pt x="3" y="6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440"/>
            <p:cNvSpPr>
              <a:spLocks/>
            </p:cNvSpPr>
            <p:nvPr/>
          </p:nvSpPr>
          <p:spPr bwMode="auto">
            <a:xfrm>
              <a:off x="2127" y="1591"/>
              <a:ext cx="4" cy="13"/>
            </a:xfrm>
            <a:custGeom>
              <a:avLst/>
              <a:gdLst>
                <a:gd name="T0" fmla="*/ 3 w 3"/>
                <a:gd name="T1" fmla="*/ 1 h 10"/>
                <a:gd name="T2" fmla="*/ 0 w 3"/>
                <a:gd name="T3" fmla="*/ 9 h 10"/>
                <a:gd name="T4" fmla="*/ 1 w 3"/>
                <a:gd name="T5" fmla="*/ 9 h 10"/>
                <a:gd name="T6" fmla="*/ 2 w 3"/>
                <a:gd name="T7" fmla="*/ 8 h 10"/>
                <a:gd name="T8" fmla="*/ 3 w 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3" y="1"/>
                  </a:moveTo>
                  <a:cubicBezTo>
                    <a:pt x="2" y="0"/>
                    <a:pt x="1" y="7"/>
                    <a:pt x="0" y="9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1" y="9"/>
                    <a:pt x="1" y="8"/>
                    <a:pt x="2" y="8"/>
                  </a:cubicBezTo>
                  <a:cubicBezTo>
                    <a:pt x="1" y="5"/>
                    <a:pt x="3" y="4"/>
                    <a:pt x="3" y="1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441"/>
            <p:cNvSpPr>
              <a:spLocks/>
            </p:cNvSpPr>
            <p:nvPr/>
          </p:nvSpPr>
          <p:spPr bwMode="auto">
            <a:xfrm>
              <a:off x="1850" y="1808"/>
              <a:ext cx="22" cy="19"/>
            </a:xfrm>
            <a:custGeom>
              <a:avLst/>
              <a:gdLst>
                <a:gd name="T0" fmla="*/ 17 w 17"/>
                <a:gd name="T1" fmla="*/ 0 h 14"/>
                <a:gd name="T2" fmla="*/ 14 w 17"/>
                <a:gd name="T3" fmla="*/ 1 h 14"/>
                <a:gd name="T4" fmla="*/ 12 w 17"/>
                <a:gd name="T5" fmla="*/ 3 h 14"/>
                <a:gd name="T6" fmla="*/ 7 w 17"/>
                <a:gd name="T7" fmla="*/ 6 h 14"/>
                <a:gd name="T8" fmla="*/ 0 w 17"/>
                <a:gd name="T9" fmla="*/ 12 h 14"/>
                <a:gd name="T10" fmla="*/ 0 w 17"/>
                <a:gd name="T11" fmla="*/ 13 h 14"/>
                <a:gd name="T12" fmla="*/ 0 w 17"/>
                <a:gd name="T13" fmla="*/ 14 h 14"/>
                <a:gd name="T14" fmla="*/ 8 w 17"/>
                <a:gd name="T15" fmla="*/ 7 h 14"/>
                <a:gd name="T16" fmla="*/ 17 w 1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cubicBezTo>
                    <a:pt x="16" y="0"/>
                    <a:pt x="15" y="1"/>
                    <a:pt x="14" y="1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7" y="8"/>
                    <a:pt x="3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3" y="11"/>
                    <a:pt x="5" y="9"/>
                    <a:pt x="8" y="7"/>
                  </a:cubicBezTo>
                  <a:cubicBezTo>
                    <a:pt x="11" y="5"/>
                    <a:pt x="14" y="2"/>
                    <a:pt x="17" y="0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442"/>
            <p:cNvSpPr>
              <a:spLocks/>
            </p:cNvSpPr>
            <p:nvPr/>
          </p:nvSpPr>
          <p:spPr bwMode="auto">
            <a:xfrm>
              <a:off x="1704" y="2011"/>
              <a:ext cx="11" cy="4"/>
            </a:xfrm>
            <a:custGeom>
              <a:avLst/>
              <a:gdLst>
                <a:gd name="T0" fmla="*/ 4 w 8"/>
                <a:gd name="T1" fmla="*/ 1 h 3"/>
                <a:gd name="T2" fmla="*/ 1 w 8"/>
                <a:gd name="T3" fmla="*/ 3 h 3"/>
                <a:gd name="T4" fmla="*/ 3 w 8"/>
                <a:gd name="T5" fmla="*/ 3 h 3"/>
                <a:gd name="T6" fmla="*/ 5 w 8"/>
                <a:gd name="T7" fmla="*/ 2 h 3"/>
                <a:gd name="T8" fmla="*/ 4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4" y="1"/>
                  </a:moveTo>
                  <a:cubicBezTo>
                    <a:pt x="0" y="2"/>
                    <a:pt x="5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0" y="3"/>
                    <a:pt x="8" y="0"/>
                    <a:pt x="4" y="1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443"/>
            <p:cNvSpPr>
              <a:spLocks/>
            </p:cNvSpPr>
            <p:nvPr/>
          </p:nvSpPr>
          <p:spPr bwMode="auto">
            <a:xfrm>
              <a:off x="1655" y="2018"/>
              <a:ext cx="8" cy="3"/>
            </a:xfrm>
            <a:custGeom>
              <a:avLst/>
              <a:gdLst>
                <a:gd name="T0" fmla="*/ 5 w 6"/>
                <a:gd name="T1" fmla="*/ 0 h 3"/>
                <a:gd name="T2" fmla="*/ 1 w 6"/>
                <a:gd name="T3" fmla="*/ 2 h 3"/>
                <a:gd name="T4" fmla="*/ 6 w 6"/>
                <a:gd name="T5" fmla="*/ 1 h 3"/>
                <a:gd name="T6" fmla="*/ 5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1" y="0"/>
                    <a:pt x="6" y="2"/>
                    <a:pt x="1" y="2"/>
                  </a:cubicBezTo>
                  <a:cubicBezTo>
                    <a:pt x="0" y="3"/>
                    <a:pt x="5" y="2"/>
                    <a:pt x="6" y="1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D5D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435E-D12E-45AE-A512-6E7354BF3824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BRAND</a:t>
            </a: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64" y="1558130"/>
            <a:ext cx="1585990" cy="166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Oval 69"/>
          <p:cNvSpPr/>
          <p:nvPr/>
        </p:nvSpPr>
        <p:spPr>
          <a:xfrm>
            <a:off x="1903415" y="1736734"/>
            <a:ext cx="1184266" cy="11842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" name="Oval 275"/>
          <p:cNvSpPr/>
          <p:nvPr/>
        </p:nvSpPr>
        <p:spPr>
          <a:xfrm>
            <a:off x="5511058" y="1736734"/>
            <a:ext cx="1184266" cy="11842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Oval 276"/>
          <p:cNvSpPr/>
          <p:nvPr/>
        </p:nvSpPr>
        <p:spPr>
          <a:xfrm>
            <a:off x="9128132" y="1736734"/>
            <a:ext cx="1184266" cy="11842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056165" y="21590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8BC53F"/>
                </a:solidFill>
                <a:latin typeface="Impact" pitchFamily="34" charset="0"/>
              </a:rPr>
              <a:t>VISION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5572437" y="215900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B5D0F"/>
                </a:solidFill>
                <a:latin typeface="Impact" pitchFamily="34" charset="0"/>
              </a:rPr>
              <a:t>MISSION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277526" y="2159000"/>
            <a:ext cx="92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Impact" pitchFamily="34" charset="0"/>
              </a:rPr>
              <a:t>VALUES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5406" y="1382272"/>
            <a:ext cx="650521" cy="650521"/>
            <a:chOff x="2615406" y="1143000"/>
            <a:chExt cx="889794" cy="889794"/>
          </a:xfrm>
        </p:grpSpPr>
        <p:sp>
          <p:nvSpPr>
            <p:cNvPr id="2757" name="Oval 2756"/>
            <p:cNvSpPr/>
            <p:nvPr/>
          </p:nvSpPr>
          <p:spPr>
            <a:xfrm>
              <a:off x="2615406" y="1143000"/>
              <a:ext cx="889794" cy="8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58" name="Group 870"/>
            <p:cNvGrpSpPr>
              <a:grpSpLocks noChangeAspect="1"/>
            </p:cNvGrpSpPr>
            <p:nvPr/>
          </p:nvGrpSpPr>
          <p:grpSpPr bwMode="auto">
            <a:xfrm>
              <a:off x="2734866" y="1375172"/>
              <a:ext cx="650875" cy="425450"/>
              <a:chOff x="1726" y="849"/>
              <a:chExt cx="410" cy="268"/>
            </a:xfrm>
            <a:solidFill>
              <a:srgbClr val="8BC53F"/>
            </a:solidFill>
          </p:grpSpPr>
          <p:sp>
            <p:nvSpPr>
              <p:cNvPr id="2760" name="Freeform 871"/>
              <p:cNvSpPr>
                <a:spLocks noEditPoints="1"/>
              </p:cNvSpPr>
              <p:nvPr/>
            </p:nvSpPr>
            <p:spPr bwMode="auto">
              <a:xfrm>
                <a:off x="1726" y="849"/>
                <a:ext cx="410" cy="268"/>
              </a:xfrm>
              <a:custGeom>
                <a:avLst/>
                <a:gdLst>
                  <a:gd name="T0" fmla="*/ 1867 w 3734"/>
                  <a:gd name="T1" fmla="*/ 0 h 2436"/>
                  <a:gd name="T2" fmla="*/ 10 w 3734"/>
                  <a:gd name="T3" fmla="*/ 1184 h 2436"/>
                  <a:gd name="T4" fmla="*/ 10 w 3734"/>
                  <a:gd name="T5" fmla="*/ 1252 h 2436"/>
                  <a:gd name="T6" fmla="*/ 1867 w 3734"/>
                  <a:gd name="T7" fmla="*/ 2436 h 2436"/>
                  <a:gd name="T8" fmla="*/ 3724 w 3734"/>
                  <a:gd name="T9" fmla="*/ 1252 h 2436"/>
                  <a:gd name="T10" fmla="*/ 3724 w 3734"/>
                  <a:gd name="T11" fmla="*/ 1184 h 2436"/>
                  <a:gd name="T12" fmla="*/ 1867 w 3734"/>
                  <a:gd name="T13" fmla="*/ 0 h 2436"/>
                  <a:gd name="T14" fmla="*/ 1867 w 3734"/>
                  <a:gd name="T15" fmla="*/ 2059 h 2436"/>
                  <a:gd name="T16" fmla="*/ 1027 w 3734"/>
                  <a:gd name="T17" fmla="*/ 1218 h 2436"/>
                  <a:gd name="T18" fmla="*/ 1867 w 3734"/>
                  <a:gd name="T19" fmla="*/ 378 h 2436"/>
                  <a:gd name="T20" fmla="*/ 2707 w 3734"/>
                  <a:gd name="T21" fmla="*/ 1218 h 2436"/>
                  <a:gd name="T22" fmla="*/ 1867 w 3734"/>
                  <a:gd name="T23" fmla="*/ 2059 h 2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34" h="2436">
                    <a:moveTo>
                      <a:pt x="1867" y="0"/>
                    </a:moveTo>
                    <a:cubicBezTo>
                      <a:pt x="1045" y="0"/>
                      <a:pt x="336" y="485"/>
                      <a:pt x="10" y="1184"/>
                    </a:cubicBezTo>
                    <a:cubicBezTo>
                      <a:pt x="0" y="1205"/>
                      <a:pt x="0" y="1230"/>
                      <a:pt x="10" y="1252"/>
                    </a:cubicBezTo>
                    <a:cubicBezTo>
                      <a:pt x="336" y="1951"/>
                      <a:pt x="1045" y="2436"/>
                      <a:pt x="1867" y="2436"/>
                    </a:cubicBezTo>
                    <a:cubicBezTo>
                      <a:pt x="2689" y="2436"/>
                      <a:pt x="3398" y="1951"/>
                      <a:pt x="3724" y="1252"/>
                    </a:cubicBezTo>
                    <a:cubicBezTo>
                      <a:pt x="3734" y="1231"/>
                      <a:pt x="3734" y="1206"/>
                      <a:pt x="3724" y="1184"/>
                    </a:cubicBezTo>
                    <a:cubicBezTo>
                      <a:pt x="3398" y="485"/>
                      <a:pt x="2689" y="0"/>
                      <a:pt x="1867" y="0"/>
                    </a:cubicBezTo>
                    <a:close/>
                    <a:moveTo>
                      <a:pt x="1867" y="2059"/>
                    </a:moveTo>
                    <a:cubicBezTo>
                      <a:pt x="1403" y="2059"/>
                      <a:pt x="1027" y="1682"/>
                      <a:pt x="1027" y="1218"/>
                    </a:cubicBezTo>
                    <a:cubicBezTo>
                      <a:pt x="1027" y="754"/>
                      <a:pt x="1403" y="378"/>
                      <a:pt x="1867" y="378"/>
                    </a:cubicBezTo>
                    <a:cubicBezTo>
                      <a:pt x="2331" y="378"/>
                      <a:pt x="2707" y="754"/>
                      <a:pt x="2707" y="1218"/>
                    </a:cubicBezTo>
                    <a:cubicBezTo>
                      <a:pt x="2707" y="1682"/>
                      <a:pt x="2331" y="2059"/>
                      <a:pt x="1867" y="20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1" name="Oval 872"/>
              <p:cNvSpPr>
                <a:spLocks noChangeArrowheads="1"/>
              </p:cNvSpPr>
              <p:nvPr/>
            </p:nvSpPr>
            <p:spPr bwMode="auto">
              <a:xfrm>
                <a:off x="1872" y="924"/>
                <a:ext cx="118" cy="1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459254" y="1382272"/>
            <a:ext cx="650521" cy="650521"/>
            <a:chOff x="6459254" y="1143000"/>
            <a:chExt cx="889794" cy="889794"/>
          </a:xfrm>
        </p:grpSpPr>
        <p:sp>
          <p:nvSpPr>
            <p:cNvPr id="1152" name="Oval 1151"/>
            <p:cNvSpPr/>
            <p:nvPr/>
          </p:nvSpPr>
          <p:spPr>
            <a:xfrm>
              <a:off x="6459254" y="1143000"/>
              <a:ext cx="889794" cy="8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4" name="Freeform 877"/>
            <p:cNvSpPr>
              <a:spLocks noEditPoints="1"/>
            </p:cNvSpPr>
            <p:nvPr/>
          </p:nvSpPr>
          <p:spPr bwMode="auto">
            <a:xfrm>
              <a:off x="6588982" y="1255648"/>
              <a:ext cx="630338" cy="528638"/>
            </a:xfrm>
            <a:custGeom>
              <a:avLst/>
              <a:gdLst>
                <a:gd name="T0" fmla="*/ 1505 w 2385"/>
                <a:gd name="T1" fmla="*/ 59 h 2000"/>
                <a:gd name="T2" fmla="*/ 1445 w 2385"/>
                <a:gd name="T3" fmla="*/ 0 h 2000"/>
                <a:gd name="T4" fmla="*/ 817 w 2385"/>
                <a:gd name="T5" fmla="*/ 0 h 2000"/>
                <a:gd name="T6" fmla="*/ 758 w 2385"/>
                <a:gd name="T7" fmla="*/ 59 h 2000"/>
                <a:gd name="T8" fmla="*/ 758 w 2385"/>
                <a:gd name="T9" fmla="*/ 436 h 2000"/>
                <a:gd name="T10" fmla="*/ 817 w 2385"/>
                <a:gd name="T11" fmla="*/ 495 h 2000"/>
                <a:gd name="T12" fmla="*/ 1386 w 2385"/>
                <a:gd name="T13" fmla="*/ 495 h 2000"/>
                <a:gd name="T14" fmla="*/ 1386 w 2385"/>
                <a:gd name="T15" fmla="*/ 663 h 2000"/>
                <a:gd name="T16" fmla="*/ 817 w 2385"/>
                <a:gd name="T17" fmla="*/ 1232 h 2000"/>
                <a:gd name="T18" fmla="*/ 670 w 2385"/>
                <a:gd name="T19" fmla="*/ 1086 h 2000"/>
                <a:gd name="T20" fmla="*/ 623 w 2385"/>
                <a:gd name="T21" fmla="*/ 1069 h 2000"/>
                <a:gd name="T22" fmla="*/ 580 w 2385"/>
                <a:gd name="T23" fmla="*/ 1094 h 2000"/>
                <a:gd name="T24" fmla="*/ 14 w 2385"/>
                <a:gd name="T25" fmla="*/ 1907 h 2000"/>
                <a:gd name="T26" fmla="*/ 10 w 2385"/>
                <a:gd name="T27" fmla="*/ 1968 h 2000"/>
                <a:gd name="T28" fmla="*/ 63 w 2385"/>
                <a:gd name="T29" fmla="*/ 2000 h 2000"/>
                <a:gd name="T30" fmla="*/ 2325 w 2385"/>
                <a:gd name="T31" fmla="*/ 2000 h 2000"/>
                <a:gd name="T32" fmla="*/ 2325 w 2385"/>
                <a:gd name="T33" fmla="*/ 2000 h 2000"/>
                <a:gd name="T34" fmla="*/ 2385 w 2385"/>
                <a:gd name="T35" fmla="*/ 1941 h 2000"/>
                <a:gd name="T36" fmla="*/ 2371 w 2385"/>
                <a:gd name="T37" fmla="*/ 1904 h 2000"/>
                <a:gd name="T38" fmla="*/ 1505 w 2385"/>
                <a:gd name="T39" fmla="*/ 669 h 2000"/>
                <a:gd name="T40" fmla="*/ 1505 w 2385"/>
                <a:gd name="T41" fmla="*/ 59 h 2000"/>
                <a:gd name="T42" fmla="*/ 876 w 2385"/>
                <a:gd name="T43" fmla="*/ 377 h 2000"/>
                <a:gd name="T44" fmla="*/ 876 w 2385"/>
                <a:gd name="T45" fmla="*/ 118 h 2000"/>
                <a:gd name="T46" fmla="*/ 1386 w 2385"/>
                <a:gd name="T47" fmla="*/ 118 h 2000"/>
                <a:gd name="T48" fmla="*/ 1386 w 2385"/>
                <a:gd name="T49" fmla="*/ 377 h 2000"/>
                <a:gd name="T50" fmla="*/ 876 w 2385"/>
                <a:gd name="T51" fmla="*/ 377 h 2000"/>
                <a:gd name="T52" fmla="*/ 176 w 2385"/>
                <a:gd name="T53" fmla="*/ 1882 h 2000"/>
                <a:gd name="T54" fmla="*/ 637 w 2385"/>
                <a:gd name="T55" fmla="*/ 1220 h 2000"/>
                <a:gd name="T56" fmla="*/ 775 w 2385"/>
                <a:gd name="T57" fmla="*/ 1358 h 2000"/>
                <a:gd name="T58" fmla="*/ 817 w 2385"/>
                <a:gd name="T59" fmla="*/ 1376 h 2000"/>
                <a:gd name="T60" fmla="*/ 859 w 2385"/>
                <a:gd name="T61" fmla="*/ 1358 h 2000"/>
                <a:gd name="T62" fmla="*/ 1437 w 2385"/>
                <a:gd name="T63" fmla="*/ 779 h 2000"/>
                <a:gd name="T64" fmla="*/ 2211 w 2385"/>
                <a:gd name="T65" fmla="*/ 1882 h 2000"/>
                <a:gd name="T66" fmla="*/ 176 w 2385"/>
                <a:gd name="T67" fmla="*/ 1882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85" h="2000">
                  <a:moveTo>
                    <a:pt x="1505" y="59"/>
                  </a:moveTo>
                  <a:cubicBezTo>
                    <a:pt x="1505" y="26"/>
                    <a:pt x="1478" y="0"/>
                    <a:pt x="144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784" y="0"/>
                    <a:pt x="758" y="26"/>
                    <a:pt x="758" y="59"/>
                  </a:cubicBezTo>
                  <a:cubicBezTo>
                    <a:pt x="758" y="436"/>
                    <a:pt x="758" y="436"/>
                    <a:pt x="758" y="436"/>
                  </a:cubicBezTo>
                  <a:cubicBezTo>
                    <a:pt x="758" y="469"/>
                    <a:pt x="784" y="495"/>
                    <a:pt x="817" y="495"/>
                  </a:cubicBezTo>
                  <a:cubicBezTo>
                    <a:pt x="1386" y="495"/>
                    <a:pt x="1386" y="495"/>
                    <a:pt x="1386" y="495"/>
                  </a:cubicBezTo>
                  <a:cubicBezTo>
                    <a:pt x="1386" y="663"/>
                    <a:pt x="1386" y="663"/>
                    <a:pt x="1386" y="663"/>
                  </a:cubicBezTo>
                  <a:cubicBezTo>
                    <a:pt x="817" y="1232"/>
                    <a:pt x="817" y="1232"/>
                    <a:pt x="817" y="1232"/>
                  </a:cubicBezTo>
                  <a:cubicBezTo>
                    <a:pt x="670" y="1086"/>
                    <a:pt x="670" y="1086"/>
                    <a:pt x="670" y="1086"/>
                  </a:cubicBezTo>
                  <a:cubicBezTo>
                    <a:pt x="658" y="1073"/>
                    <a:pt x="640" y="1067"/>
                    <a:pt x="623" y="1069"/>
                  </a:cubicBezTo>
                  <a:cubicBezTo>
                    <a:pt x="606" y="1070"/>
                    <a:pt x="590" y="1079"/>
                    <a:pt x="580" y="1094"/>
                  </a:cubicBezTo>
                  <a:cubicBezTo>
                    <a:pt x="14" y="1907"/>
                    <a:pt x="14" y="1907"/>
                    <a:pt x="14" y="1907"/>
                  </a:cubicBezTo>
                  <a:cubicBezTo>
                    <a:pt x="1" y="1925"/>
                    <a:pt x="0" y="1949"/>
                    <a:pt x="10" y="1968"/>
                  </a:cubicBezTo>
                  <a:cubicBezTo>
                    <a:pt x="20" y="1988"/>
                    <a:pt x="41" y="2000"/>
                    <a:pt x="63" y="2000"/>
                  </a:cubicBezTo>
                  <a:cubicBezTo>
                    <a:pt x="2325" y="2000"/>
                    <a:pt x="2325" y="2000"/>
                    <a:pt x="2325" y="2000"/>
                  </a:cubicBezTo>
                  <a:cubicBezTo>
                    <a:pt x="2325" y="2000"/>
                    <a:pt x="2325" y="2000"/>
                    <a:pt x="2325" y="2000"/>
                  </a:cubicBezTo>
                  <a:cubicBezTo>
                    <a:pt x="2358" y="2000"/>
                    <a:pt x="2385" y="1974"/>
                    <a:pt x="2385" y="1941"/>
                  </a:cubicBezTo>
                  <a:cubicBezTo>
                    <a:pt x="2385" y="1927"/>
                    <a:pt x="2380" y="1914"/>
                    <a:pt x="2371" y="1904"/>
                  </a:cubicBezTo>
                  <a:cubicBezTo>
                    <a:pt x="1505" y="669"/>
                    <a:pt x="1505" y="669"/>
                    <a:pt x="1505" y="669"/>
                  </a:cubicBezTo>
                  <a:lnTo>
                    <a:pt x="1505" y="59"/>
                  </a:lnTo>
                  <a:close/>
                  <a:moveTo>
                    <a:pt x="876" y="377"/>
                  </a:moveTo>
                  <a:cubicBezTo>
                    <a:pt x="876" y="118"/>
                    <a:pt x="876" y="118"/>
                    <a:pt x="876" y="118"/>
                  </a:cubicBezTo>
                  <a:cubicBezTo>
                    <a:pt x="1386" y="118"/>
                    <a:pt x="1386" y="118"/>
                    <a:pt x="1386" y="118"/>
                  </a:cubicBezTo>
                  <a:cubicBezTo>
                    <a:pt x="1386" y="377"/>
                    <a:pt x="1386" y="377"/>
                    <a:pt x="1386" y="377"/>
                  </a:cubicBezTo>
                  <a:lnTo>
                    <a:pt x="876" y="377"/>
                  </a:lnTo>
                  <a:close/>
                  <a:moveTo>
                    <a:pt x="176" y="1882"/>
                  </a:moveTo>
                  <a:cubicBezTo>
                    <a:pt x="637" y="1220"/>
                    <a:pt x="637" y="1220"/>
                    <a:pt x="637" y="1220"/>
                  </a:cubicBezTo>
                  <a:cubicBezTo>
                    <a:pt x="775" y="1358"/>
                    <a:pt x="775" y="1358"/>
                    <a:pt x="775" y="1358"/>
                  </a:cubicBezTo>
                  <a:cubicBezTo>
                    <a:pt x="786" y="1369"/>
                    <a:pt x="801" y="1376"/>
                    <a:pt x="817" y="1376"/>
                  </a:cubicBezTo>
                  <a:cubicBezTo>
                    <a:pt x="833" y="1376"/>
                    <a:pt x="848" y="1369"/>
                    <a:pt x="859" y="1358"/>
                  </a:cubicBezTo>
                  <a:cubicBezTo>
                    <a:pt x="1437" y="779"/>
                    <a:pt x="1437" y="779"/>
                    <a:pt x="1437" y="779"/>
                  </a:cubicBezTo>
                  <a:cubicBezTo>
                    <a:pt x="2211" y="1882"/>
                    <a:pt x="2211" y="1882"/>
                    <a:pt x="2211" y="1882"/>
                  </a:cubicBezTo>
                  <a:cubicBezTo>
                    <a:pt x="176" y="1882"/>
                    <a:pt x="176" y="1882"/>
                    <a:pt x="176" y="1882"/>
                  </a:cubicBezTo>
                  <a:close/>
                </a:path>
              </a:pathLst>
            </a:custGeom>
            <a:solidFill>
              <a:srgbClr val="DB5D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004033" y="1382272"/>
            <a:ext cx="650521" cy="650521"/>
            <a:chOff x="10004033" y="1143000"/>
            <a:chExt cx="889794" cy="889794"/>
          </a:xfrm>
        </p:grpSpPr>
        <p:sp>
          <p:nvSpPr>
            <p:cNvPr id="1153" name="Oval 1152"/>
            <p:cNvSpPr/>
            <p:nvPr/>
          </p:nvSpPr>
          <p:spPr>
            <a:xfrm>
              <a:off x="10004033" y="1143000"/>
              <a:ext cx="889794" cy="8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67" name="Freeform 882"/>
            <p:cNvSpPr>
              <a:spLocks noEditPoints="1"/>
            </p:cNvSpPr>
            <p:nvPr/>
          </p:nvSpPr>
          <p:spPr bwMode="auto">
            <a:xfrm>
              <a:off x="10190882" y="1342349"/>
              <a:ext cx="516095" cy="491096"/>
            </a:xfrm>
            <a:custGeom>
              <a:avLst/>
              <a:gdLst>
                <a:gd name="T0" fmla="*/ 486 w 638"/>
                <a:gd name="T1" fmla="*/ 392 h 607"/>
                <a:gd name="T2" fmla="*/ 491 w 638"/>
                <a:gd name="T3" fmla="*/ 374 h 607"/>
                <a:gd name="T4" fmla="*/ 611 w 638"/>
                <a:gd name="T5" fmla="*/ 287 h 607"/>
                <a:gd name="T6" fmla="*/ 630 w 638"/>
                <a:gd name="T7" fmla="*/ 227 h 607"/>
                <a:gd name="T8" fmla="*/ 580 w 638"/>
                <a:gd name="T9" fmla="*/ 189 h 607"/>
                <a:gd name="T10" fmla="*/ 431 w 638"/>
                <a:gd name="T11" fmla="*/ 189 h 607"/>
                <a:gd name="T12" fmla="*/ 416 w 638"/>
                <a:gd name="T13" fmla="*/ 178 h 607"/>
                <a:gd name="T14" fmla="*/ 370 w 638"/>
                <a:gd name="T15" fmla="*/ 37 h 607"/>
                <a:gd name="T16" fmla="*/ 319 w 638"/>
                <a:gd name="T17" fmla="*/ 0 h 607"/>
                <a:gd name="T18" fmla="*/ 268 w 638"/>
                <a:gd name="T19" fmla="*/ 37 h 607"/>
                <a:gd name="T20" fmla="*/ 247 w 638"/>
                <a:gd name="T21" fmla="*/ 101 h 607"/>
                <a:gd name="T22" fmla="*/ 259 w 638"/>
                <a:gd name="T23" fmla="*/ 125 h 607"/>
                <a:gd name="T24" fmla="*/ 283 w 638"/>
                <a:gd name="T25" fmla="*/ 113 h 607"/>
                <a:gd name="T26" fmla="*/ 304 w 638"/>
                <a:gd name="T27" fmla="*/ 49 h 607"/>
                <a:gd name="T28" fmla="*/ 319 w 638"/>
                <a:gd name="T29" fmla="*/ 38 h 607"/>
                <a:gd name="T30" fmla="*/ 333 w 638"/>
                <a:gd name="T31" fmla="*/ 49 h 607"/>
                <a:gd name="T32" fmla="*/ 380 w 638"/>
                <a:gd name="T33" fmla="*/ 190 h 607"/>
                <a:gd name="T34" fmla="*/ 431 w 638"/>
                <a:gd name="T35" fmla="*/ 227 h 607"/>
                <a:gd name="T36" fmla="*/ 579 w 638"/>
                <a:gd name="T37" fmla="*/ 228 h 607"/>
                <a:gd name="T38" fmla="*/ 594 w 638"/>
                <a:gd name="T39" fmla="*/ 238 h 607"/>
                <a:gd name="T40" fmla="*/ 588 w 638"/>
                <a:gd name="T41" fmla="*/ 256 h 607"/>
                <a:gd name="T42" fmla="*/ 469 w 638"/>
                <a:gd name="T43" fmla="*/ 343 h 607"/>
                <a:gd name="T44" fmla="*/ 449 w 638"/>
                <a:gd name="T45" fmla="*/ 403 h 607"/>
                <a:gd name="T46" fmla="*/ 494 w 638"/>
                <a:gd name="T47" fmla="*/ 545 h 607"/>
                <a:gd name="T48" fmla="*/ 489 w 638"/>
                <a:gd name="T49" fmla="*/ 562 h 607"/>
                <a:gd name="T50" fmla="*/ 471 w 638"/>
                <a:gd name="T51" fmla="*/ 562 h 607"/>
                <a:gd name="T52" fmla="*/ 350 w 638"/>
                <a:gd name="T53" fmla="*/ 475 h 607"/>
                <a:gd name="T54" fmla="*/ 287 w 638"/>
                <a:gd name="T55" fmla="*/ 475 h 607"/>
                <a:gd name="T56" fmla="*/ 167 w 638"/>
                <a:gd name="T57" fmla="*/ 562 h 607"/>
                <a:gd name="T58" fmla="*/ 149 w 638"/>
                <a:gd name="T59" fmla="*/ 562 h 607"/>
                <a:gd name="T60" fmla="*/ 143 w 638"/>
                <a:gd name="T61" fmla="*/ 545 h 607"/>
                <a:gd name="T62" fmla="*/ 188 w 638"/>
                <a:gd name="T63" fmla="*/ 403 h 607"/>
                <a:gd name="T64" fmla="*/ 169 w 638"/>
                <a:gd name="T65" fmla="*/ 343 h 607"/>
                <a:gd name="T66" fmla="*/ 49 w 638"/>
                <a:gd name="T67" fmla="*/ 256 h 607"/>
                <a:gd name="T68" fmla="*/ 44 w 638"/>
                <a:gd name="T69" fmla="*/ 238 h 607"/>
                <a:gd name="T70" fmla="*/ 58 w 638"/>
                <a:gd name="T71" fmla="*/ 228 h 607"/>
                <a:gd name="T72" fmla="*/ 207 w 638"/>
                <a:gd name="T73" fmla="*/ 227 h 607"/>
                <a:gd name="T74" fmla="*/ 226 w 638"/>
                <a:gd name="T75" fmla="*/ 208 h 607"/>
                <a:gd name="T76" fmla="*/ 207 w 638"/>
                <a:gd name="T77" fmla="*/ 189 h 607"/>
                <a:gd name="T78" fmla="*/ 206 w 638"/>
                <a:gd name="T79" fmla="*/ 189 h 607"/>
                <a:gd name="T80" fmla="*/ 58 w 638"/>
                <a:gd name="T81" fmla="*/ 189 h 607"/>
                <a:gd name="T82" fmla="*/ 7 w 638"/>
                <a:gd name="T83" fmla="*/ 227 h 607"/>
                <a:gd name="T84" fmla="*/ 26 w 638"/>
                <a:gd name="T85" fmla="*/ 287 h 607"/>
                <a:gd name="T86" fmla="*/ 146 w 638"/>
                <a:gd name="T87" fmla="*/ 374 h 607"/>
                <a:gd name="T88" fmla="*/ 152 w 638"/>
                <a:gd name="T89" fmla="*/ 392 h 607"/>
                <a:gd name="T90" fmla="*/ 106 w 638"/>
                <a:gd name="T91" fmla="*/ 533 h 607"/>
                <a:gd name="T92" fmla="*/ 126 w 638"/>
                <a:gd name="T93" fmla="*/ 593 h 607"/>
                <a:gd name="T94" fmla="*/ 158 w 638"/>
                <a:gd name="T95" fmla="*/ 604 h 607"/>
                <a:gd name="T96" fmla="*/ 189 w 638"/>
                <a:gd name="T97" fmla="*/ 593 h 607"/>
                <a:gd name="T98" fmla="*/ 310 w 638"/>
                <a:gd name="T99" fmla="*/ 506 h 607"/>
                <a:gd name="T100" fmla="*/ 328 w 638"/>
                <a:gd name="T101" fmla="*/ 506 h 607"/>
                <a:gd name="T102" fmla="*/ 448 w 638"/>
                <a:gd name="T103" fmla="*/ 593 h 607"/>
                <a:gd name="T104" fmla="*/ 511 w 638"/>
                <a:gd name="T105" fmla="*/ 593 h 607"/>
                <a:gd name="T106" fmla="*/ 531 w 638"/>
                <a:gd name="T107" fmla="*/ 533 h 607"/>
                <a:gd name="T108" fmla="*/ 486 w 638"/>
                <a:gd name="T109" fmla="*/ 392 h 607"/>
                <a:gd name="T110" fmla="*/ 486 w 638"/>
                <a:gd name="T111" fmla="*/ 392 h 607"/>
                <a:gd name="T112" fmla="*/ 486 w 638"/>
                <a:gd name="T113" fmla="*/ 392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8" h="607">
                  <a:moveTo>
                    <a:pt x="486" y="392"/>
                  </a:moveTo>
                  <a:cubicBezTo>
                    <a:pt x="484" y="385"/>
                    <a:pt x="486" y="378"/>
                    <a:pt x="491" y="374"/>
                  </a:cubicBezTo>
                  <a:cubicBezTo>
                    <a:pt x="611" y="287"/>
                    <a:pt x="611" y="287"/>
                    <a:pt x="611" y="287"/>
                  </a:cubicBezTo>
                  <a:cubicBezTo>
                    <a:pt x="630" y="273"/>
                    <a:pt x="638" y="249"/>
                    <a:pt x="630" y="227"/>
                  </a:cubicBezTo>
                  <a:cubicBezTo>
                    <a:pt x="623" y="204"/>
                    <a:pt x="603" y="189"/>
                    <a:pt x="580" y="189"/>
                  </a:cubicBezTo>
                  <a:cubicBezTo>
                    <a:pt x="431" y="189"/>
                    <a:pt x="431" y="189"/>
                    <a:pt x="431" y="189"/>
                  </a:cubicBezTo>
                  <a:cubicBezTo>
                    <a:pt x="424" y="189"/>
                    <a:pt x="419" y="184"/>
                    <a:pt x="416" y="178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362" y="15"/>
                    <a:pt x="342" y="0"/>
                    <a:pt x="319" y="0"/>
                  </a:cubicBezTo>
                  <a:cubicBezTo>
                    <a:pt x="295" y="0"/>
                    <a:pt x="275" y="15"/>
                    <a:pt x="268" y="37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3" y="111"/>
                    <a:pt x="249" y="121"/>
                    <a:pt x="259" y="125"/>
                  </a:cubicBezTo>
                  <a:cubicBezTo>
                    <a:pt x="269" y="128"/>
                    <a:pt x="280" y="123"/>
                    <a:pt x="283" y="113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7" y="39"/>
                    <a:pt x="316" y="38"/>
                    <a:pt x="319" y="38"/>
                  </a:cubicBezTo>
                  <a:cubicBezTo>
                    <a:pt x="321" y="38"/>
                    <a:pt x="330" y="39"/>
                    <a:pt x="333" y="49"/>
                  </a:cubicBezTo>
                  <a:cubicBezTo>
                    <a:pt x="380" y="190"/>
                    <a:pt x="380" y="190"/>
                    <a:pt x="380" y="190"/>
                  </a:cubicBezTo>
                  <a:cubicBezTo>
                    <a:pt x="387" y="212"/>
                    <a:pt x="408" y="227"/>
                    <a:pt x="431" y="227"/>
                  </a:cubicBezTo>
                  <a:cubicBezTo>
                    <a:pt x="579" y="228"/>
                    <a:pt x="579" y="228"/>
                    <a:pt x="579" y="228"/>
                  </a:cubicBezTo>
                  <a:cubicBezTo>
                    <a:pt x="590" y="228"/>
                    <a:pt x="593" y="236"/>
                    <a:pt x="594" y="238"/>
                  </a:cubicBezTo>
                  <a:cubicBezTo>
                    <a:pt x="595" y="241"/>
                    <a:pt x="597" y="249"/>
                    <a:pt x="588" y="256"/>
                  </a:cubicBezTo>
                  <a:cubicBezTo>
                    <a:pt x="469" y="343"/>
                    <a:pt x="469" y="343"/>
                    <a:pt x="469" y="343"/>
                  </a:cubicBezTo>
                  <a:cubicBezTo>
                    <a:pt x="450" y="357"/>
                    <a:pt x="442" y="381"/>
                    <a:pt x="449" y="403"/>
                  </a:cubicBezTo>
                  <a:cubicBezTo>
                    <a:pt x="494" y="545"/>
                    <a:pt x="494" y="545"/>
                    <a:pt x="494" y="545"/>
                  </a:cubicBezTo>
                  <a:cubicBezTo>
                    <a:pt x="498" y="555"/>
                    <a:pt x="491" y="560"/>
                    <a:pt x="489" y="562"/>
                  </a:cubicBezTo>
                  <a:cubicBezTo>
                    <a:pt x="487" y="563"/>
                    <a:pt x="479" y="568"/>
                    <a:pt x="471" y="562"/>
                  </a:cubicBezTo>
                  <a:cubicBezTo>
                    <a:pt x="350" y="475"/>
                    <a:pt x="350" y="475"/>
                    <a:pt x="350" y="475"/>
                  </a:cubicBezTo>
                  <a:cubicBezTo>
                    <a:pt x="331" y="462"/>
                    <a:pt x="306" y="462"/>
                    <a:pt x="287" y="475"/>
                  </a:cubicBezTo>
                  <a:cubicBezTo>
                    <a:pt x="167" y="562"/>
                    <a:pt x="167" y="562"/>
                    <a:pt x="167" y="562"/>
                  </a:cubicBezTo>
                  <a:cubicBezTo>
                    <a:pt x="158" y="568"/>
                    <a:pt x="151" y="564"/>
                    <a:pt x="149" y="562"/>
                  </a:cubicBezTo>
                  <a:cubicBezTo>
                    <a:pt x="147" y="560"/>
                    <a:pt x="140" y="555"/>
                    <a:pt x="143" y="545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95" y="381"/>
                    <a:pt x="188" y="357"/>
                    <a:pt x="169" y="343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41" y="249"/>
                    <a:pt x="43" y="241"/>
                    <a:pt x="44" y="238"/>
                  </a:cubicBezTo>
                  <a:cubicBezTo>
                    <a:pt x="44" y="236"/>
                    <a:pt x="48" y="228"/>
                    <a:pt x="58" y="228"/>
                  </a:cubicBezTo>
                  <a:cubicBezTo>
                    <a:pt x="207" y="227"/>
                    <a:pt x="207" y="227"/>
                    <a:pt x="207" y="227"/>
                  </a:cubicBezTo>
                  <a:cubicBezTo>
                    <a:pt x="217" y="227"/>
                    <a:pt x="226" y="218"/>
                    <a:pt x="226" y="208"/>
                  </a:cubicBezTo>
                  <a:cubicBezTo>
                    <a:pt x="226" y="197"/>
                    <a:pt x="217" y="189"/>
                    <a:pt x="207" y="189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58" y="189"/>
                    <a:pt x="58" y="189"/>
                    <a:pt x="58" y="189"/>
                  </a:cubicBezTo>
                  <a:cubicBezTo>
                    <a:pt x="34" y="189"/>
                    <a:pt x="14" y="204"/>
                    <a:pt x="7" y="227"/>
                  </a:cubicBezTo>
                  <a:cubicBezTo>
                    <a:pt x="0" y="249"/>
                    <a:pt x="7" y="273"/>
                    <a:pt x="26" y="287"/>
                  </a:cubicBezTo>
                  <a:cubicBezTo>
                    <a:pt x="146" y="374"/>
                    <a:pt x="146" y="374"/>
                    <a:pt x="146" y="374"/>
                  </a:cubicBezTo>
                  <a:cubicBezTo>
                    <a:pt x="151" y="378"/>
                    <a:pt x="154" y="385"/>
                    <a:pt x="152" y="392"/>
                  </a:cubicBezTo>
                  <a:cubicBezTo>
                    <a:pt x="106" y="533"/>
                    <a:pt x="106" y="533"/>
                    <a:pt x="106" y="533"/>
                  </a:cubicBezTo>
                  <a:cubicBezTo>
                    <a:pt x="99" y="556"/>
                    <a:pt x="107" y="579"/>
                    <a:pt x="126" y="593"/>
                  </a:cubicBezTo>
                  <a:cubicBezTo>
                    <a:pt x="136" y="600"/>
                    <a:pt x="147" y="604"/>
                    <a:pt x="158" y="604"/>
                  </a:cubicBezTo>
                  <a:cubicBezTo>
                    <a:pt x="169" y="604"/>
                    <a:pt x="180" y="600"/>
                    <a:pt x="189" y="593"/>
                  </a:cubicBezTo>
                  <a:cubicBezTo>
                    <a:pt x="310" y="506"/>
                    <a:pt x="310" y="506"/>
                    <a:pt x="310" y="506"/>
                  </a:cubicBezTo>
                  <a:cubicBezTo>
                    <a:pt x="315" y="503"/>
                    <a:pt x="322" y="503"/>
                    <a:pt x="328" y="506"/>
                  </a:cubicBezTo>
                  <a:cubicBezTo>
                    <a:pt x="448" y="593"/>
                    <a:pt x="448" y="593"/>
                    <a:pt x="448" y="593"/>
                  </a:cubicBezTo>
                  <a:cubicBezTo>
                    <a:pt x="468" y="607"/>
                    <a:pt x="492" y="607"/>
                    <a:pt x="511" y="593"/>
                  </a:cubicBezTo>
                  <a:cubicBezTo>
                    <a:pt x="531" y="579"/>
                    <a:pt x="538" y="556"/>
                    <a:pt x="531" y="533"/>
                  </a:cubicBezTo>
                  <a:lnTo>
                    <a:pt x="486" y="392"/>
                  </a:lnTo>
                  <a:close/>
                  <a:moveTo>
                    <a:pt x="486" y="392"/>
                  </a:moveTo>
                  <a:cubicBezTo>
                    <a:pt x="486" y="392"/>
                    <a:pt x="486" y="392"/>
                    <a:pt x="486" y="39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3467100"/>
            <a:ext cx="2971800" cy="1988237"/>
            <a:chOff x="990600" y="3429000"/>
            <a:chExt cx="2971800" cy="1988237"/>
          </a:xfrm>
        </p:grpSpPr>
        <p:sp>
          <p:nvSpPr>
            <p:cNvPr id="2769" name="Rectangle 2768"/>
            <p:cNvSpPr/>
            <p:nvPr/>
          </p:nvSpPr>
          <p:spPr>
            <a:xfrm>
              <a:off x="990600" y="3429000"/>
              <a:ext cx="2971800" cy="1988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600" dirty="0">
                  <a:latin typeface="Century Gothic" pitchFamily="34" charset="0"/>
                </a:rPr>
                <a:t>To be the change leaders and most trusted brand in the Paint Industry.</a:t>
              </a:r>
            </a:p>
            <a:p>
              <a:pPr algn="ctr">
                <a:lnSpc>
                  <a:spcPct val="110000"/>
                </a:lnSpc>
              </a:pPr>
              <a:endParaRPr lang="en-US" sz="1600" dirty="0">
                <a:latin typeface="Century Gothic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1600" dirty="0">
                  <a:latin typeface="Century Gothic" pitchFamily="34" charset="0"/>
                </a:rPr>
                <a:t>To be the best place to work for the new generation. </a:t>
              </a:r>
            </a:p>
          </p:txBody>
        </p:sp>
        <p:cxnSp>
          <p:nvCxnSpPr>
            <p:cNvPr id="2771" name="Straight Connector 2770"/>
            <p:cNvCxnSpPr/>
            <p:nvPr/>
          </p:nvCxnSpPr>
          <p:spPr>
            <a:xfrm>
              <a:off x="1066800" y="4423118"/>
              <a:ext cx="2819400" cy="0"/>
            </a:xfrm>
            <a:prstGeom prst="line">
              <a:avLst/>
            </a:prstGeom>
            <a:ln w="3175">
              <a:solidFill>
                <a:srgbClr val="8BC53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385752" y="3467100"/>
            <a:ext cx="3357263" cy="2308324"/>
            <a:chOff x="4385752" y="3633293"/>
            <a:chExt cx="3357263" cy="2308324"/>
          </a:xfrm>
        </p:grpSpPr>
        <p:sp>
          <p:nvSpPr>
            <p:cNvPr id="1576" name="Rectangle 1575"/>
            <p:cNvSpPr/>
            <p:nvPr/>
          </p:nvSpPr>
          <p:spPr>
            <a:xfrm>
              <a:off x="4385752" y="3633293"/>
              <a:ext cx="335726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entury Gothic" pitchFamily="34" charset="0"/>
                </a:rPr>
                <a:t>Continuous Innovation</a:t>
              </a:r>
            </a:p>
            <a:p>
              <a:pPr algn="ctr"/>
              <a:endParaRPr lang="en-US" sz="1600" dirty="0">
                <a:latin typeface="Century Gothic" pitchFamily="34" charset="0"/>
              </a:endParaRPr>
            </a:p>
            <a:p>
              <a:pPr algn="ctr"/>
              <a:r>
                <a:rPr lang="en-US" sz="1600" dirty="0">
                  <a:latin typeface="Century Gothic" pitchFamily="34" charset="0"/>
                </a:rPr>
                <a:t> Consistent Quality</a:t>
              </a:r>
            </a:p>
            <a:p>
              <a:pPr algn="ctr"/>
              <a:endParaRPr lang="en-US" sz="1600" dirty="0">
                <a:latin typeface="Century Gothic" pitchFamily="34" charset="0"/>
              </a:endParaRPr>
            </a:p>
            <a:p>
              <a:pPr algn="ctr"/>
              <a:r>
                <a:rPr lang="en-US" sz="1600" dirty="0">
                  <a:latin typeface="Century Gothic" pitchFamily="34" charset="0"/>
                </a:rPr>
                <a:t> Customer Satisfaction</a:t>
              </a:r>
            </a:p>
            <a:p>
              <a:pPr algn="ctr"/>
              <a:endParaRPr lang="en-US" sz="1600" dirty="0">
                <a:latin typeface="Century Gothic" pitchFamily="34" charset="0"/>
              </a:endParaRPr>
            </a:p>
            <a:p>
              <a:pPr algn="ctr"/>
              <a:r>
                <a:rPr lang="en-US" sz="1600" dirty="0">
                  <a:latin typeface="Century Gothic" pitchFamily="34" charset="0"/>
                </a:rPr>
                <a:t> Robust Backend</a:t>
              </a:r>
            </a:p>
            <a:p>
              <a:pPr algn="ctr"/>
              <a:endParaRPr lang="en-US" sz="1600" dirty="0">
                <a:latin typeface="Century Gothic" pitchFamily="34" charset="0"/>
              </a:endParaRPr>
            </a:p>
            <a:p>
              <a:pPr algn="ctr"/>
              <a:r>
                <a:rPr lang="en-US" sz="1600" dirty="0">
                  <a:latin typeface="Century Gothic" pitchFamily="34" charset="0"/>
                </a:rPr>
                <a:t> Strong Core Team</a:t>
              </a:r>
            </a:p>
          </p:txBody>
        </p:sp>
        <p:grpSp>
          <p:nvGrpSpPr>
            <p:cNvPr id="2772" name="Group 2771"/>
            <p:cNvGrpSpPr/>
            <p:nvPr/>
          </p:nvGrpSpPr>
          <p:grpSpPr>
            <a:xfrm>
              <a:off x="4724400" y="4038600"/>
              <a:ext cx="2743200" cy="1485900"/>
              <a:chOff x="4419600" y="4038600"/>
              <a:chExt cx="3352800" cy="1485900"/>
            </a:xfrm>
          </p:grpSpPr>
          <p:cxnSp>
            <p:nvCxnSpPr>
              <p:cNvPr id="1578" name="Straight Connector 1577"/>
              <p:cNvCxnSpPr/>
              <p:nvPr/>
            </p:nvCxnSpPr>
            <p:spPr>
              <a:xfrm>
                <a:off x="4419600" y="4038600"/>
                <a:ext cx="3352800" cy="0"/>
              </a:xfrm>
              <a:prstGeom prst="line">
                <a:avLst/>
              </a:prstGeom>
              <a:ln w="3175">
                <a:solidFill>
                  <a:srgbClr val="DB5D0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9" name="Straight Connector 1578"/>
              <p:cNvCxnSpPr/>
              <p:nvPr/>
            </p:nvCxnSpPr>
            <p:spPr>
              <a:xfrm>
                <a:off x="4419600" y="4533900"/>
                <a:ext cx="3352800" cy="0"/>
              </a:xfrm>
              <a:prstGeom prst="line">
                <a:avLst/>
              </a:prstGeom>
              <a:ln w="3175">
                <a:solidFill>
                  <a:srgbClr val="DB5D0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0" name="Straight Connector 1579"/>
              <p:cNvCxnSpPr/>
              <p:nvPr/>
            </p:nvCxnSpPr>
            <p:spPr>
              <a:xfrm>
                <a:off x="4419600" y="5029200"/>
                <a:ext cx="3352800" cy="0"/>
              </a:xfrm>
              <a:prstGeom prst="line">
                <a:avLst/>
              </a:prstGeom>
              <a:ln w="3175">
                <a:solidFill>
                  <a:srgbClr val="DB5D0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1" name="Straight Connector 1580"/>
              <p:cNvCxnSpPr/>
              <p:nvPr/>
            </p:nvCxnSpPr>
            <p:spPr>
              <a:xfrm>
                <a:off x="4419600" y="5524500"/>
                <a:ext cx="3352800" cy="0"/>
              </a:xfrm>
              <a:prstGeom prst="line">
                <a:avLst/>
              </a:prstGeom>
              <a:ln w="3175">
                <a:solidFill>
                  <a:srgbClr val="DB5D0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8041633" y="3467100"/>
            <a:ext cx="3357263" cy="1323439"/>
            <a:chOff x="8041633" y="3633293"/>
            <a:chExt cx="3357263" cy="1323439"/>
          </a:xfrm>
        </p:grpSpPr>
        <p:sp>
          <p:nvSpPr>
            <p:cNvPr id="1577" name="Rectangle 1576"/>
            <p:cNvSpPr/>
            <p:nvPr/>
          </p:nvSpPr>
          <p:spPr>
            <a:xfrm>
              <a:off x="8041633" y="3633293"/>
              <a:ext cx="335726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entury Gothic" pitchFamily="34" charset="0"/>
                </a:rPr>
                <a:t>Integrity above all</a:t>
              </a:r>
            </a:p>
            <a:p>
              <a:pPr algn="ctr"/>
              <a:endParaRPr lang="en-US" sz="1600" dirty="0">
                <a:latin typeface="Century Gothic" pitchFamily="34" charset="0"/>
              </a:endParaRPr>
            </a:p>
            <a:p>
              <a:pPr algn="ctr"/>
              <a:r>
                <a:rPr lang="en-US" sz="1600" dirty="0">
                  <a:latin typeface="Century Gothic" pitchFamily="34" charset="0"/>
                </a:rPr>
                <a:t> Flawless Service</a:t>
              </a:r>
            </a:p>
            <a:p>
              <a:pPr algn="ctr"/>
              <a:endParaRPr lang="en-US" sz="1600" dirty="0">
                <a:latin typeface="Century Gothic" pitchFamily="34" charset="0"/>
              </a:endParaRPr>
            </a:p>
            <a:p>
              <a:pPr algn="ctr"/>
              <a:r>
                <a:rPr lang="en-US" sz="1600" dirty="0">
                  <a:latin typeface="Century Gothic" pitchFamily="34" charset="0"/>
                </a:rPr>
                <a:t> Transparent Ecosystem</a:t>
              </a:r>
            </a:p>
          </p:txBody>
        </p:sp>
        <p:grpSp>
          <p:nvGrpSpPr>
            <p:cNvPr id="1582" name="Group 1581"/>
            <p:cNvGrpSpPr/>
            <p:nvPr/>
          </p:nvGrpSpPr>
          <p:grpSpPr>
            <a:xfrm>
              <a:off x="8282056" y="4038600"/>
              <a:ext cx="2743200" cy="495300"/>
              <a:chOff x="4419600" y="4038600"/>
              <a:chExt cx="3352800" cy="495300"/>
            </a:xfrm>
          </p:grpSpPr>
          <p:cxnSp>
            <p:nvCxnSpPr>
              <p:cNvPr id="1583" name="Straight Connector 1582"/>
              <p:cNvCxnSpPr/>
              <p:nvPr/>
            </p:nvCxnSpPr>
            <p:spPr>
              <a:xfrm>
                <a:off x="4419600" y="4038600"/>
                <a:ext cx="3352800" cy="0"/>
              </a:xfrm>
              <a:prstGeom prst="line">
                <a:avLst/>
              </a:prstGeom>
              <a:ln w="3175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Straight Connector 1583"/>
              <p:cNvCxnSpPr/>
              <p:nvPr/>
            </p:nvCxnSpPr>
            <p:spPr>
              <a:xfrm>
                <a:off x="4419600" y="4533900"/>
                <a:ext cx="3352800" cy="0"/>
              </a:xfrm>
              <a:prstGeom prst="line">
                <a:avLst/>
              </a:prstGeom>
              <a:ln w="3175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 dirty="0"/>
              <a:t>PRESTIGIOUS CLIENTS</a:t>
            </a:r>
          </a:p>
        </p:txBody>
      </p:sp>
      <p:pic>
        <p:nvPicPr>
          <p:cNvPr id="7170" name="Picture 2" descr="Image result for gammon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6" y="1403756"/>
            <a:ext cx="1399108" cy="81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kalpataru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19" y="1697870"/>
            <a:ext cx="2292781" cy="4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hindustan petroleum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85" y="2661572"/>
            <a:ext cx="1038090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D:\Presentation\New presentation for Pan India\corporate presentation\lic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95227"/>
            <a:ext cx="1423400" cy="707224"/>
          </a:xfrm>
          <a:prstGeom prst="rect">
            <a:avLst/>
          </a:prstGeom>
          <a:noFill/>
        </p:spPr>
      </p:pic>
      <p:pic>
        <p:nvPicPr>
          <p:cNvPr id="49" name="Picture 13" descr="D:\Presentation\New presentation for Pan India\corporate presentation\reliance ind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04" y="1478367"/>
            <a:ext cx="1148223" cy="790998"/>
          </a:xfrm>
          <a:prstGeom prst="rect">
            <a:avLst/>
          </a:prstGeom>
          <a:noFill/>
        </p:spPr>
      </p:pic>
      <p:pic>
        <p:nvPicPr>
          <p:cNvPr id="52" name="Picture 4" descr="D:\Presentation\New presentation for Pan India\corporate presentation\indian oi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91" y="2788767"/>
            <a:ext cx="1110218" cy="1110218"/>
          </a:xfrm>
          <a:prstGeom prst="rect">
            <a:avLst/>
          </a:prstGeom>
          <a:noFill/>
        </p:spPr>
      </p:pic>
      <p:pic>
        <p:nvPicPr>
          <p:cNvPr id="53" name="Picture 9" descr="D:\Presentation\New presentation for Pan India\corporate presentation\mtnl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37" y="3008809"/>
            <a:ext cx="1346690" cy="754146"/>
          </a:xfrm>
          <a:prstGeom prst="rect">
            <a:avLst/>
          </a:prstGeom>
          <a:noFill/>
        </p:spPr>
      </p:pic>
      <p:pic>
        <p:nvPicPr>
          <p:cNvPr id="54" name="Picture 15" descr="D:\Presentation\New presentation for Pan India\corporate presentation\taj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124" y="1409676"/>
            <a:ext cx="897793" cy="1026049"/>
          </a:xfrm>
          <a:prstGeom prst="rect">
            <a:avLst/>
          </a:prstGeom>
          <a:noFill/>
        </p:spPr>
      </p:pic>
      <p:pic>
        <p:nvPicPr>
          <p:cNvPr id="55" name="Picture 12" descr="D:\Presentation\New presentation for Pan India\corporate presentation\post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53" y="2862691"/>
            <a:ext cx="1738312" cy="916974"/>
          </a:xfrm>
          <a:prstGeom prst="rect">
            <a:avLst/>
          </a:prstGeom>
          <a:noFill/>
        </p:spPr>
      </p:pic>
      <p:pic>
        <p:nvPicPr>
          <p:cNvPr id="56" name="Picture 7" descr="D:\Presentation\New presentation for Pan India\corporate presentation\lnd t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735" y="4419600"/>
            <a:ext cx="1577493" cy="902942"/>
          </a:xfrm>
          <a:prstGeom prst="rect">
            <a:avLst/>
          </a:prstGeom>
          <a:noFill/>
        </p:spPr>
      </p:pic>
      <p:pic>
        <p:nvPicPr>
          <p:cNvPr id="57" name="Picture 8" descr="D:\Presentation\New presentation for Pan India\corporate presentation\mhad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0" y="4634909"/>
            <a:ext cx="1828800" cy="918226"/>
          </a:xfrm>
          <a:prstGeom prst="rect">
            <a:avLst/>
          </a:prstGeom>
          <a:noFill/>
        </p:spPr>
      </p:pic>
      <p:pic>
        <p:nvPicPr>
          <p:cNvPr id="58" name="Picture 10" descr="D:\Presentation\New presentation for Pan India\corporate presentation\ntpc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69" y="4682504"/>
            <a:ext cx="1280280" cy="823037"/>
          </a:xfrm>
          <a:prstGeom prst="rect">
            <a:avLst/>
          </a:prstGeom>
          <a:noFill/>
        </p:spPr>
      </p:pic>
      <p:pic>
        <p:nvPicPr>
          <p:cNvPr id="59" name="Picture 11" descr="D:\Presentation\New presentation for Pan India\corporate presentation\ongc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17" y="2862691"/>
            <a:ext cx="914400" cy="914400"/>
          </a:xfrm>
          <a:prstGeom prst="rect">
            <a:avLst/>
          </a:prstGeom>
          <a:noFill/>
        </p:spPr>
      </p:pic>
      <p:pic>
        <p:nvPicPr>
          <p:cNvPr id="60" name="Picture 14" descr="D:\Presentation\New presentation for Pan India\corporate presentation\reliance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05" y="4476797"/>
            <a:ext cx="1373428" cy="1028744"/>
          </a:xfrm>
          <a:prstGeom prst="rect">
            <a:avLst/>
          </a:prstGeom>
          <a:noFill/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3" name="Group 4032"/>
          <p:cNvGrpSpPr/>
          <p:nvPr/>
        </p:nvGrpSpPr>
        <p:grpSpPr>
          <a:xfrm>
            <a:off x="1753218" y="3965234"/>
            <a:ext cx="10476882" cy="777602"/>
            <a:chOff x="1675106" y="4397942"/>
            <a:chExt cx="10476882" cy="777602"/>
          </a:xfrm>
        </p:grpSpPr>
        <p:sp>
          <p:nvSpPr>
            <p:cNvPr id="9" name="Rectangle 8"/>
            <p:cNvSpPr/>
            <p:nvPr/>
          </p:nvSpPr>
          <p:spPr>
            <a:xfrm>
              <a:off x="1706013" y="4397942"/>
              <a:ext cx="10445975" cy="77760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2" name="TextBox 2521"/>
            <p:cNvSpPr txBox="1"/>
            <p:nvPr/>
          </p:nvSpPr>
          <p:spPr>
            <a:xfrm>
              <a:off x="1675106" y="4467658"/>
              <a:ext cx="948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THANK YOU</a:t>
              </a:r>
            </a:p>
          </p:txBody>
        </p:sp>
      </p:grpSp>
      <p:sp>
        <p:nvSpPr>
          <p:cNvPr id="49" name="Right Triangle 48"/>
          <p:cNvSpPr/>
          <p:nvPr/>
        </p:nvSpPr>
        <p:spPr>
          <a:xfrm>
            <a:off x="0" y="1828800"/>
            <a:ext cx="4354774" cy="5029200"/>
          </a:xfrm>
          <a:custGeom>
            <a:avLst/>
            <a:gdLst>
              <a:gd name="connsiteX0" fmla="*/ 0 w 4191000"/>
              <a:gd name="connsiteY0" fmla="*/ 5029200 h 5029200"/>
              <a:gd name="connsiteX1" fmla="*/ 0 w 4191000"/>
              <a:gd name="connsiteY1" fmla="*/ 0 h 5029200"/>
              <a:gd name="connsiteX2" fmla="*/ 4191000 w 4191000"/>
              <a:gd name="connsiteY2" fmla="*/ 5029200 h 5029200"/>
              <a:gd name="connsiteX3" fmla="*/ 0 w 4191000"/>
              <a:gd name="connsiteY3" fmla="*/ 5029200 h 5029200"/>
              <a:gd name="connsiteX0" fmla="*/ 0 w 4354774"/>
              <a:gd name="connsiteY0" fmla="*/ 5029200 h 5029200"/>
              <a:gd name="connsiteX1" fmla="*/ 0 w 4354774"/>
              <a:gd name="connsiteY1" fmla="*/ 0 h 5029200"/>
              <a:gd name="connsiteX2" fmla="*/ 4354774 w 4354774"/>
              <a:gd name="connsiteY2" fmla="*/ 5029200 h 5029200"/>
              <a:gd name="connsiteX3" fmla="*/ 0 w 4354774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774" h="5029200">
                <a:moveTo>
                  <a:pt x="0" y="5029200"/>
                </a:moveTo>
                <a:lnTo>
                  <a:pt x="0" y="0"/>
                </a:lnTo>
                <a:lnTo>
                  <a:pt x="4354774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 rot="18900000" flipH="1">
            <a:off x="3728061" y="6300642"/>
            <a:ext cx="360477" cy="576406"/>
          </a:xfrm>
          <a:custGeom>
            <a:avLst/>
            <a:gdLst>
              <a:gd name="T0" fmla="*/ 0 w 202"/>
              <a:gd name="T1" fmla="*/ 0 h 323"/>
              <a:gd name="T2" fmla="*/ 0 w 202"/>
              <a:gd name="T3" fmla="*/ 323 h 323"/>
              <a:gd name="T4" fmla="*/ 202 w 202"/>
              <a:gd name="T5" fmla="*/ 161 h 323"/>
              <a:gd name="T6" fmla="*/ 0 w 202"/>
              <a:gd name="T7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" h="323">
                <a:moveTo>
                  <a:pt x="0" y="0"/>
                </a:moveTo>
                <a:lnTo>
                  <a:pt x="0" y="323"/>
                </a:lnTo>
                <a:lnTo>
                  <a:pt x="202" y="161"/>
                </a:lnTo>
                <a:lnTo>
                  <a:pt x="0" y="0"/>
                </a:lnTo>
                <a:close/>
              </a:path>
            </a:pathLst>
          </a:custGeom>
          <a:solidFill>
            <a:srgbClr val="FAAE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3"/>
          <p:cNvSpPr>
            <a:spLocks/>
          </p:cNvSpPr>
          <p:nvPr userDrawn="1"/>
        </p:nvSpPr>
        <p:spPr bwMode="auto">
          <a:xfrm rot="19188907" flipH="1">
            <a:off x="3371869" y="6437848"/>
            <a:ext cx="656478" cy="267393"/>
          </a:xfrm>
          <a:custGeom>
            <a:avLst/>
            <a:gdLst>
              <a:gd name="T0" fmla="*/ 0 w 793"/>
              <a:gd name="T1" fmla="*/ 0 h 323"/>
              <a:gd name="T2" fmla="*/ 793 w 793"/>
              <a:gd name="T3" fmla="*/ 0 h 323"/>
              <a:gd name="T4" fmla="*/ 397 w 793"/>
              <a:gd name="T5" fmla="*/ 323 h 323"/>
              <a:gd name="T6" fmla="*/ 0 w 793"/>
              <a:gd name="T7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3" h="323">
                <a:moveTo>
                  <a:pt x="0" y="0"/>
                </a:moveTo>
                <a:lnTo>
                  <a:pt x="793" y="0"/>
                </a:lnTo>
                <a:lnTo>
                  <a:pt x="397" y="323"/>
                </a:lnTo>
                <a:lnTo>
                  <a:pt x="0" y="0"/>
                </a:lnTo>
                <a:close/>
              </a:path>
            </a:pathLst>
          </a:custGeom>
          <a:solidFill>
            <a:srgbClr val="F382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3" name="Picture 25" descr="E:\FREELANCE WORK\Snowcem\TRUECOLOURSOFLIF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9" y="5595220"/>
            <a:ext cx="1997153" cy="10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7"/>
          <p:cNvSpPr>
            <a:spLocks/>
          </p:cNvSpPr>
          <p:nvPr userDrawn="1"/>
        </p:nvSpPr>
        <p:spPr bwMode="auto">
          <a:xfrm rot="19128285" flipH="1">
            <a:off x="294233" y="2359625"/>
            <a:ext cx="269295" cy="353653"/>
          </a:xfrm>
          <a:custGeom>
            <a:avLst/>
            <a:gdLst>
              <a:gd name="T0" fmla="*/ 249 w 249"/>
              <a:gd name="T1" fmla="*/ 327 h 327"/>
              <a:gd name="T2" fmla="*/ 0 w 249"/>
              <a:gd name="T3" fmla="*/ 123 h 327"/>
              <a:gd name="T4" fmla="*/ 0 w 249"/>
              <a:gd name="T5" fmla="*/ 0 h 327"/>
              <a:gd name="T6" fmla="*/ 249 w 249"/>
              <a:gd name="T7" fmla="*/ 0 h 327"/>
              <a:gd name="T8" fmla="*/ 249 w 249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327">
                <a:moveTo>
                  <a:pt x="249" y="327"/>
                </a:moveTo>
                <a:lnTo>
                  <a:pt x="0" y="123"/>
                </a:lnTo>
                <a:lnTo>
                  <a:pt x="0" y="0"/>
                </a:lnTo>
                <a:lnTo>
                  <a:pt x="249" y="0"/>
                </a:lnTo>
                <a:lnTo>
                  <a:pt x="249" y="327"/>
                </a:lnTo>
                <a:close/>
              </a:path>
            </a:pathLst>
          </a:custGeom>
          <a:solidFill>
            <a:srgbClr val="F26A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 rot="19128285" flipH="1">
            <a:off x="2577719" y="5416104"/>
            <a:ext cx="443418" cy="548324"/>
          </a:xfrm>
          <a:custGeom>
            <a:avLst/>
            <a:gdLst>
              <a:gd name="T0" fmla="*/ 229 w 410"/>
              <a:gd name="T1" fmla="*/ 507 h 507"/>
              <a:gd name="T2" fmla="*/ 410 w 410"/>
              <a:gd name="T3" fmla="*/ 505 h 507"/>
              <a:gd name="T4" fmla="*/ 410 w 410"/>
              <a:gd name="T5" fmla="*/ 0 h 507"/>
              <a:gd name="T6" fmla="*/ 0 w 410"/>
              <a:gd name="T7" fmla="*/ 327 h 507"/>
              <a:gd name="T8" fmla="*/ 229 w 410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507">
                <a:moveTo>
                  <a:pt x="229" y="507"/>
                </a:moveTo>
                <a:lnTo>
                  <a:pt x="410" y="505"/>
                </a:lnTo>
                <a:lnTo>
                  <a:pt x="410" y="0"/>
                </a:lnTo>
                <a:lnTo>
                  <a:pt x="0" y="327"/>
                </a:lnTo>
                <a:lnTo>
                  <a:pt x="229" y="507"/>
                </a:lnTo>
                <a:close/>
              </a:path>
            </a:pathLst>
          </a:custGeom>
          <a:solidFill>
            <a:srgbClr val="F15D6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rot="19128285" flipH="1">
            <a:off x="2042210" y="5784011"/>
            <a:ext cx="673779" cy="548324"/>
          </a:xfrm>
          <a:custGeom>
            <a:avLst/>
            <a:gdLst>
              <a:gd name="T0" fmla="*/ 182 w 623"/>
              <a:gd name="T1" fmla="*/ 507 h 507"/>
              <a:gd name="T2" fmla="*/ 0 w 623"/>
              <a:gd name="T3" fmla="*/ 505 h 507"/>
              <a:gd name="T4" fmla="*/ 0 w 623"/>
              <a:gd name="T5" fmla="*/ 0 h 507"/>
              <a:gd name="T6" fmla="*/ 623 w 623"/>
              <a:gd name="T7" fmla="*/ 507 h 507"/>
              <a:gd name="T8" fmla="*/ 182 w 623"/>
              <a:gd name="T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507">
                <a:moveTo>
                  <a:pt x="182" y="507"/>
                </a:moveTo>
                <a:lnTo>
                  <a:pt x="0" y="505"/>
                </a:lnTo>
                <a:lnTo>
                  <a:pt x="0" y="0"/>
                </a:lnTo>
                <a:lnTo>
                  <a:pt x="623" y="507"/>
                </a:lnTo>
                <a:lnTo>
                  <a:pt x="182" y="507"/>
                </a:lnTo>
                <a:close/>
              </a:path>
            </a:pathLst>
          </a:custGeom>
          <a:solidFill>
            <a:srgbClr val="F693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 rot="228285" flipH="1">
            <a:off x="2742336" y="6112333"/>
            <a:ext cx="438010" cy="548324"/>
          </a:xfrm>
          <a:custGeom>
            <a:avLst/>
            <a:gdLst>
              <a:gd name="T0" fmla="*/ 0 w 405"/>
              <a:gd name="T1" fmla="*/ 327 h 507"/>
              <a:gd name="T2" fmla="*/ 405 w 405"/>
              <a:gd name="T3" fmla="*/ 0 h 507"/>
              <a:gd name="T4" fmla="*/ 405 w 405"/>
              <a:gd name="T5" fmla="*/ 507 h 507"/>
              <a:gd name="T6" fmla="*/ 223 w 405"/>
              <a:gd name="T7" fmla="*/ 507 h 507"/>
              <a:gd name="T8" fmla="*/ 0 w 405"/>
              <a:gd name="T9" fmla="*/ 32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5" h="507">
                <a:moveTo>
                  <a:pt x="0" y="327"/>
                </a:moveTo>
                <a:lnTo>
                  <a:pt x="405" y="0"/>
                </a:lnTo>
                <a:lnTo>
                  <a:pt x="405" y="507"/>
                </a:lnTo>
                <a:lnTo>
                  <a:pt x="223" y="507"/>
                </a:lnTo>
                <a:lnTo>
                  <a:pt x="0" y="327"/>
                </a:lnTo>
                <a:close/>
              </a:path>
            </a:pathLst>
          </a:custGeom>
          <a:solidFill>
            <a:srgbClr val="FADDB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 userDrawn="1"/>
        </p:nvSpPr>
        <p:spPr bwMode="auto">
          <a:xfrm rot="19128285" flipH="1">
            <a:off x="527848" y="2687084"/>
            <a:ext cx="269295" cy="351490"/>
          </a:xfrm>
          <a:custGeom>
            <a:avLst/>
            <a:gdLst>
              <a:gd name="T0" fmla="*/ 249 w 249"/>
              <a:gd name="T1" fmla="*/ 325 h 325"/>
              <a:gd name="T2" fmla="*/ 0 w 249"/>
              <a:gd name="T3" fmla="*/ 121 h 325"/>
              <a:gd name="T4" fmla="*/ 0 w 249"/>
              <a:gd name="T5" fmla="*/ 0 h 325"/>
              <a:gd name="T6" fmla="*/ 249 w 249"/>
              <a:gd name="T7" fmla="*/ 0 h 325"/>
              <a:gd name="T8" fmla="*/ 249 w 249"/>
              <a:gd name="T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325">
                <a:moveTo>
                  <a:pt x="249" y="325"/>
                </a:moveTo>
                <a:lnTo>
                  <a:pt x="0" y="121"/>
                </a:lnTo>
                <a:lnTo>
                  <a:pt x="0" y="0"/>
                </a:lnTo>
                <a:lnTo>
                  <a:pt x="249" y="0"/>
                </a:lnTo>
                <a:lnTo>
                  <a:pt x="249" y="325"/>
                </a:lnTo>
                <a:close/>
              </a:path>
            </a:pathLst>
          </a:custGeom>
          <a:solidFill>
            <a:srgbClr val="F167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 userDrawn="1"/>
        </p:nvSpPr>
        <p:spPr bwMode="auto">
          <a:xfrm rot="19128285" flipH="1">
            <a:off x="366908" y="2848779"/>
            <a:ext cx="221709" cy="351490"/>
          </a:xfrm>
          <a:custGeom>
            <a:avLst/>
            <a:gdLst>
              <a:gd name="T0" fmla="*/ 0 w 205"/>
              <a:gd name="T1" fmla="*/ 0 h 325"/>
              <a:gd name="T2" fmla="*/ 205 w 205"/>
              <a:gd name="T3" fmla="*/ 161 h 325"/>
              <a:gd name="T4" fmla="*/ 0 w 205"/>
              <a:gd name="T5" fmla="*/ 325 h 325"/>
              <a:gd name="T6" fmla="*/ 0 w 205"/>
              <a:gd name="T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325">
                <a:moveTo>
                  <a:pt x="0" y="0"/>
                </a:moveTo>
                <a:lnTo>
                  <a:pt x="205" y="161"/>
                </a:lnTo>
                <a:lnTo>
                  <a:pt x="0" y="325"/>
                </a:lnTo>
                <a:lnTo>
                  <a:pt x="0" y="0"/>
                </a:lnTo>
                <a:close/>
              </a:path>
            </a:pathLst>
          </a:custGeom>
          <a:solidFill>
            <a:srgbClr val="FDC15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4"/>
          <p:cNvSpPr>
            <a:spLocks/>
          </p:cNvSpPr>
          <p:nvPr userDrawn="1"/>
        </p:nvSpPr>
        <p:spPr bwMode="auto">
          <a:xfrm rot="19128285" flipH="1">
            <a:off x="233898" y="2896604"/>
            <a:ext cx="443418" cy="541835"/>
          </a:xfrm>
          <a:custGeom>
            <a:avLst/>
            <a:gdLst>
              <a:gd name="T0" fmla="*/ 410 w 410"/>
              <a:gd name="T1" fmla="*/ 0 h 501"/>
              <a:gd name="T2" fmla="*/ 0 w 410"/>
              <a:gd name="T3" fmla="*/ 327 h 501"/>
              <a:gd name="T4" fmla="*/ 225 w 410"/>
              <a:gd name="T5" fmla="*/ 501 h 501"/>
              <a:gd name="T6" fmla="*/ 410 w 410"/>
              <a:gd name="T7" fmla="*/ 501 h 501"/>
              <a:gd name="T8" fmla="*/ 410 w 410"/>
              <a:gd name="T9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0" h="501">
                <a:moveTo>
                  <a:pt x="410" y="0"/>
                </a:moveTo>
                <a:lnTo>
                  <a:pt x="0" y="327"/>
                </a:lnTo>
                <a:lnTo>
                  <a:pt x="225" y="501"/>
                </a:lnTo>
                <a:lnTo>
                  <a:pt x="410" y="501"/>
                </a:lnTo>
                <a:lnTo>
                  <a:pt x="410" y="0"/>
                </a:lnTo>
                <a:close/>
              </a:path>
            </a:pathLst>
          </a:custGeom>
          <a:solidFill>
            <a:srgbClr val="EF48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"/>
          <p:cNvSpPr>
            <a:spLocks/>
          </p:cNvSpPr>
          <p:nvPr userDrawn="1"/>
        </p:nvSpPr>
        <p:spPr bwMode="auto">
          <a:xfrm rot="19128285" flipH="1">
            <a:off x="114230" y="2943742"/>
            <a:ext cx="443418" cy="174123"/>
          </a:xfrm>
          <a:custGeom>
            <a:avLst/>
            <a:gdLst>
              <a:gd name="T0" fmla="*/ 0 w 410"/>
              <a:gd name="T1" fmla="*/ 0 h 161"/>
              <a:gd name="T2" fmla="*/ 410 w 410"/>
              <a:gd name="T3" fmla="*/ 0 h 161"/>
              <a:gd name="T4" fmla="*/ 205 w 410"/>
              <a:gd name="T5" fmla="*/ 161 h 161"/>
              <a:gd name="T6" fmla="*/ 0 w 410"/>
              <a:gd name="T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0" h="161">
                <a:moveTo>
                  <a:pt x="0" y="0"/>
                </a:moveTo>
                <a:lnTo>
                  <a:pt x="410" y="0"/>
                </a:lnTo>
                <a:lnTo>
                  <a:pt x="205" y="161"/>
                </a:lnTo>
                <a:lnTo>
                  <a:pt x="0" y="0"/>
                </a:lnTo>
                <a:close/>
              </a:path>
            </a:pathLst>
          </a:custGeom>
          <a:solidFill>
            <a:srgbClr val="F2705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6"/>
          <p:cNvSpPr>
            <a:spLocks/>
          </p:cNvSpPr>
          <p:nvPr userDrawn="1"/>
        </p:nvSpPr>
        <p:spPr bwMode="auto">
          <a:xfrm rot="19128285" flipH="1">
            <a:off x="556135" y="3343405"/>
            <a:ext cx="864124" cy="687838"/>
          </a:xfrm>
          <a:custGeom>
            <a:avLst/>
            <a:gdLst>
              <a:gd name="T0" fmla="*/ 799 w 799"/>
              <a:gd name="T1" fmla="*/ 0 h 636"/>
              <a:gd name="T2" fmla="*/ 0 w 799"/>
              <a:gd name="T3" fmla="*/ 0 h 636"/>
              <a:gd name="T4" fmla="*/ 0 w 799"/>
              <a:gd name="T5" fmla="*/ 636 h 636"/>
              <a:gd name="T6" fmla="*/ 799 w 799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9" h="636">
                <a:moveTo>
                  <a:pt x="799" y="0"/>
                </a:moveTo>
                <a:lnTo>
                  <a:pt x="0" y="0"/>
                </a:lnTo>
                <a:lnTo>
                  <a:pt x="0" y="636"/>
                </a:lnTo>
                <a:lnTo>
                  <a:pt x="799" y="0"/>
                </a:lnTo>
                <a:close/>
              </a:path>
            </a:pathLst>
          </a:custGeom>
          <a:solidFill>
            <a:srgbClr val="FEC35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/>
          </p:cNvSpPr>
          <p:nvPr userDrawn="1"/>
        </p:nvSpPr>
        <p:spPr bwMode="auto">
          <a:xfrm rot="2928285" flipH="1">
            <a:off x="2998782" y="5912137"/>
            <a:ext cx="870614" cy="351490"/>
          </a:xfrm>
          <a:custGeom>
            <a:avLst/>
            <a:gdLst>
              <a:gd name="T0" fmla="*/ 0 w 805"/>
              <a:gd name="T1" fmla="*/ 0 h 325"/>
              <a:gd name="T2" fmla="*/ 400 w 805"/>
              <a:gd name="T3" fmla="*/ 325 h 325"/>
              <a:gd name="T4" fmla="*/ 805 w 805"/>
              <a:gd name="T5" fmla="*/ 0 h 325"/>
              <a:gd name="T6" fmla="*/ 0 w 805"/>
              <a:gd name="T7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5" h="325">
                <a:moveTo>
                  <a:pt x="0" y="0"/>
                </a:moveTo>
                <a:lnTo>
                  <a:pt x="400" y="325"/>
                </a:lnTo>
                <a:lnTo>
                  <a:pt x="8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057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"/>
          <p:cNvSpPr>
            <a:spLocks/>
          </p:cNvSpPr>
          <p:nvPr userDrawn="1"/>
        </p:nvSpPr>
        <p:spPr bwMode="auto">
          <a:xfrm rot="2928285" flipH="1">
            <a:off x="2927769" y="5883207"/>
            <a:ext cx="870614" cy="539673"/>
          </a:xfrm>
          <a:custGeom>
            <a:avLst/>
            <a:gdLst>
              <a:gd name="T0" fmla="*/ 805 w 805"/>
              <a:gd name="T1" fmla="*/ 0 h 499"/>
              <a:gd name="T2" fmla="*/ 805 w 805"/>
              <a:gd name="T3" fmla="*/ 499 h 499"/>
              <a:gd name="T4" fmla="*/ 0 w 805"/>
              <a:gd name="T5" fmla="*/ 499 h 499"/>
              <a:gd name="T6" fmla="*/ 0 w 805"/>
              <a:gd name="T7" fmla="*/ 0 h 499"/>
              <a:gd name="T8" fmla="*/ 400 w 805"/>
              <a:gd name="T9" fmla="*/ 325 h 499"/>
              <a:gd name="T10" fmla="*/ 805 w 8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5" h="499">
                <a:moveTo>
                  <a:pt x="805" y="0"/>
                </a:moveTo>
                <a:lnTo>
                  <a:pt x="805" y="499"/>
                </a:lnTo>
                <a:lnTo>
                  <a:pt x="0" y="499"/>
                </a:lnTo>
                <a:lnTo>
                  <a:pt x="0" y="0"/>
                </a:lnTo>
                <a:lnTo>
                  <a:pt x="400" y="325"/>
                </a:lnTo>
                <a:lnTo>
                  <a:pt x="805" y="0"/>
                </a:lnTo>
                <a:close/>
              </a:path>
            </a:pathLst>
          </a:custGeom>
          <a:solidFill>
            <a:srgbClr val="FDC16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 userDrawn="1"/>
        </p:nvSpPr>
        <p:spPr bwMode="auto">
          <a:xfrm rot="19128285" flipH="1">
            <a:off x="2782049" y="5753676"/>
            <a:ext cx="697571" cy="558057"/>
          </a:xfrm>
          <a:custGeom>
            <a:avLst/>
            <a:gdLst>
              <a:gd name="T0" fmla="*/ 0 w 645"/>
              <a:gd name="T1" fmla="*/ 0 h 516"/>
              <a:gd name="T2" fmla="*/ 645 w 645"/>
              <a:gd name="T3" fmla="*/ 516 h 516"/>
              <a:gd name="T4" fmla="*/ 645 w 645"/>
              <a:gd name="T5" fmla="*/ 0 h 516"/>
              <a:gd name="T6" fmla="*/ 0 w 645"/>
              <a:gd name="T7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5" h="516">
                <a:moveTo>
                  <a:pt x="0" y="0"/>
                </a:moveTo>
                <a:lnTo>
                  <a:pt x="645" y="516"/>
                </a:lnTo>
                <a:lnTo>
                  <a:pt x="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0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0"/>
          <p:cNvSpPr>
            <a:spLocks/>
          </p:cNvSpPr>
          <p:nvPr userDrawn="1"/>
        </p:nvSpPr>
        <p:spPr bwMode="auto">
          <a:xfrm rot="19128285" flipH="1">
            <a:off x="2477506" y="5180658"/>
            <a:ext cx="481271" cy="387179"/>
          </a:xfrm>
          <a:custGeom>
            <a:avLst/>
            <a:gdLst>
              <a:gd name="T0" fmla="*/ 0 w 445"/>
              <a:gd name="T1" fmla="*/ 0 h 358"/>
              <a:gd name="T2" fmla="*/ 0 w 445"/>
              <a:gd name="T3" fmla="*/ 358 h 358"/>
              <a:gd name="T4" fmla="*/ 445 w 445"/>
              <a:gd name="T5" fmla="*/ 358 h 358"/>
              <a:gd name="T6" fmla="*/ 0 w 445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5" h="358">
                <a:moveTo>
                  <a:pt x="0" y="0"/>
                </a:moveTo>
                <a:lnTo>
                  <a:pt x="0" y="358"/>
                </a:lnTo>
                <a:lnTo>
                  <a:pt x="445" y="358"/>
                </a:lnTo>
                <a:lnTo>
                  <a:pt x="0" y="0"/>
                </a:lnTo>
                <a:close/>
              </a:path>
            </a:pathLst>
          </a:custGeom>
          <a:solidFill>
            <a:srgbClr val="F2DF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 rot="19128285" flipH="1">
            <a:off x="2431336" y="5330819"/>
            <a:ext cx="687838" cy="548324"/>
          </a:xfrm>
          <a:custGeom>
            <a:avLst/>
            <a:gdLst>
              <a:gd name="T0" fmla="*/ 636 w 636"/>
              <a:gd name="T1" fmla="*/ 0 h 507"/>
              <a:gd name="T2" fmla="*/ 636 w 636"/>
              <a:gd name="T3" fmla="*/ 507 h 507"/>
              <a:gd name="T4" fmla="*/ 0 w 636"/>
              <a:gd name="T5" fmla="*/ 507 h 507"/>
              <a:gd name="T6" fmla="*/ 636 w 636"/>
              <a:gd name="T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6" h="507">
                <a:moveTo>
                  <a:pt x="636" y="0"/>
                </a:moveTo>
                <a:lnTo>
                  <a:pt x="636" y="507"/>
                </a:lnTo>
                <a:lnTo>
                  <a:pt x="0" y="507"/>
                </a:lnTo>
                <a:lnTo>
                  <a:pt x="636" y="0"/>
                </a:lnTo>
                <a:close/>
              </a:path>
            </a:pathLst>
          </a:custGeom>
          <a:solidFill>
            <a:srgbClr val="F9F5B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2"/>
          <p:cNvSpPr>
            <a:spLocks/>
          </p:cNvSpPr>
          <p:nvPr userDrawn="1"/>
        </p:nvSpPr>
        <p:spPr bwMode="auto">
          <a:xfrm rot="19128285" flipH="1">
            <a:off x="2701087" y="5568128"/>
            <a:ext cx="400157" cy="687838"/>
          </a:xfrm>
          <a:custGeom>
            <a:avLst/>
            <a:gdLst>
              <a:gd name="T0" fmla="*/ 0 w 370"/>
              <a:gd name="T1" fmla="*/ 0 h 636"/>
              <a:gd name="T2" fmla="*/ 0 w 370"/>
              <a:gd name="T3" fmla="*/ 636 h 636"/>
              <a:gd name="T4" fmla="*/ 370 w 370"/>
              <a:gd name="T5" fmla="*/ 330 h 636"/>
              <a:gd name="T6" fmla="*/ 0 w 370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0" h="636">
                <a:moveTo>
                  <a:pt x="0" y="0"/>
                </a:moveTo>
                <a:lnTo>
                  <a:pt x="0" y="636"/>
                </a:lnTo>
                <a:lnTo>
                  <a:pt x="370" y="330"/>
                </a:lnTo>
                <a:lnTo>
                  <a:pt x="0" y="0"/>
                </a:lnTo>
                <a:close/>
              </a:path>
            </a:pathLst>
          </a:custGeom>
          <a:solidFill>
            <a:srgbClr val="F9E6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4"/>
          <p:cNvSpPr>
            <a:spLocks/>
          </p:cNvSpPr>
          <p:nvPr userDrawn="1"/>
        </p:nvSpPr>
        <p:spPr bwMode="auto">
          <a:xfrm rot="19128285" flipH="1">
            <a:off x="290339" y="2907210"/>
            <a:ext cx="722446" cy="574280"/>
          </a:xfrm>
          <a:custGeom>
            <a:avLst/>
            <a:gdLst>
              <a:gd name="T0" fmla="*/ 0 w 668"/>
              <a:gd name="T1" fmla="*/ 0 h 531"/>
              <a:gd name="T2" fmla="*/ 0 w 668"/>
              <a:gd name="T3" fmla="*/ 531 h 531"/>
              <a:gd name="T4" fmla="*/ 668 w 668"/>
              <a:gd name="T5" fmla="*/ 531 h 531"/>
              <a:gd name="T6" fmla="*/ 0 w 668"/>
              <a:gd name="T7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8" h="531">
                <a:moveTo>
                  <a:pt x="0" y="0"/>
                </a:moveTo>
                <a:lnTo>
                  <a:pt x="0" y="531"/>
                </a:lnTo>
                <a:lnTo>
                  <a:pt x="668" y="531"/>
                </a:lnTo>
                <a:lnTo>
                  <a:pt x="0" y="0"/>
                </a:lnTo>
                <a:close/>
              </a:path>
            </a:pathLst>
          </a:custGeom>
          <a:solidFill>
            <a:srgbClr val="F04F5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5"/>
          <p:cNvSpPr>
            <a:spLocks/>
          </p:cNvSpPr>
          <p:nvPr userDrawn="1"/>
        </p:nvSpPr>
        <p:spPr bwMode="auto">
          <a:xfrm rot="19128285" flipH="1">
            <a:off x="2732869" y="5471864"/>
            <a:ext cx="481271" cy="388261"/>
          </a:xfrm>
          <a:custGeom>
            <a:avLst/>
            <a:gdLst>
              <a:gd name="T0" fmla="*/ 0 w 445"/>
              <a:gd name="T1" fmla="*/ 359 h 359"/>
              <a:gd name="T2" fmla="*/ 445 w 445"/>
              <a:gd name="T3" fmla="*/ 0 h 359"/>
              <a:gd name="T4" fmla="*/ 0 w 445"/>
              <a:gd name="T5" fmla="*/ 0 h 359"/>
              <a:gd name="T6" fmla="*/ 0 w 445"/>
              <a:gd name="T7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5" h="359">
                <a:moveTo>
                  <a:pt x="0" y="359"/>
                </a:moveTo>
                <a:lnTo>
                  <a:pt x="445" y="0"/>
                </a:lnTo>
                <a:lnTo>
                  <a:pt x="0" y="0"/>
                </a:lnTo>
                <a:lnTo>
                  <a:pt x="0" y="359"/>
                </a:lnTo>
                <a:close/>
              </a:path>
            </a:pathLst>
          </a:custGeom>
          <a:solidFill>
            <a:srgbClr val="FBDDE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6"/>
          <p:cNvSpPr>
            <a:spLocks/>
          </p:cNvSpPr>
          <p:nvPr userDrawn="1"/>
        </p:nvSpPr>
        <p:spPr bwMode="auto">
          <a:xfrm rot="19128285" flipH="1">
            <a:off x="671942" y="3881845"/>
            <a:ext cx="259562" cy="413136"/>
          </a:xfrm>
          <a:custGeom>
            <a:avLst/>
            <a:gdLst>
              <a:gd name="T0" fmla="*/ 0 w 240"/>
              <a:gd name="T1" fmla="*/ 0 h 382"/>
              <a:gd name="T2" fmla="*/ 0 w 240"/>
              <a:gd name="T3" fmla="*/ 382 h 382"/>
              <a:gd name="T4" fmla="*/ 240 w 240"/>
              <a:gd name="T5" fmla="*/ 191 h 382"/>
              <a:gd name="T6" fmla="*/ 0 w 240"/>
              <a:gd name="T7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382">
                <a:moveTo>
                  <a:pt x="0" y="0"/>
                </a:moveTo>
                <a:lnTo>
                  <a:pt x="0" y="382"/>
                </a:lnTo>
                <a:lnTo>
                  <a:pt x="240" y="191"/>
                </a:lnTo>
                <a:lnTo>
                  <a:pt x="0" y="0"/>
                </a:lnTo>
                <a:close/>
              </a:path>
            </a:pathLst>
          </a:custGeom>
          <a:noFill/>
          <a:ln w="7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/>
          <p:cNvSpPr>
            <a:spLocks/>
          </p:cNvSpPr>
          <p:nvPr userDrawn="1"/>
        </p:nvSpPr>
        <p:spPr bwMode="auto">
          <a:xfrm rot="19128285" flipH="1">
            <a:off x="707191" y="4281733"/>
            <a:ext cx="438010" cy="168715"/>
          </a:xfrm>
          <a:custGeom>
            <a:avLst/>
            <a:gdLst>
              <a:gd name="T0" fmla="*/ 0 w 405"/>
              <a:gd name="T1" fmla="*/ 0 h 156"/>
              <a:gd name="T2" fmla="*/ 405 w 405"/>
              <a:gd name="T3" fmla="*/ 0 h 156"/>
              <a:gd name="T4" fmla="*/ 202 w 405"/>
              <a:gd name="T5" fmla="*/ 156 h 156"/>
              <a:gd name="T6" fmla="*/ 0 w 405"/>
              <a:gd name="T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5" h="156">
                <a:moveTo>
                  <a:pt x="0" y="0"/>
                </a:moveTo>
                <a:lnTo>
                  <a:pt x="405" y="0"/>
                </a:lnTo>
                <a:lnTo>
                  <a:pt x="202" y="156"/>
                </a:lnTo>
                <a:lnTo>
                  <a:pt x="0" y="0"/>
                </a:lnTo>
                <a:close/>
              </a:path>
            </a:pathLst>
          </a:custGeom>
          <a:noFill/>
          <a:ln w="7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8"/>
          <p:cNvSpPr>
            <a:spLocks/>
          </p:cNvSpPr>
          <p:nvPr userDrawn="1"/>
        </p:nvSpPr>
        <p:spPr bwMode="auto">
          <a:xfrm rot="19128285" flipH="1">
            <a:off x="551798" y="4133566"/>
            <a:ext cx="688921" cy="777603"/>
          </a:xfrm>
          <a:custGeom>
            <a:avLst/>
            <a:gdLst>
              <a:gd name="T0" fmla="*/ 0 w 637"/>
              <a:gd name="T1" fmla="*/ 191 h 719"/>
              <a:gd name="T2" fmla="*/ 0 w 637"/>
              <a:gd name="T3" fmla="*/ 672 h 719"/>
              <a:gd name="T4" fmla="*/ 134 w 637"/>
              <a:gd name="T5" fmla="*/ 719 h 719"/>
              <a:gd name="T6" fmla="*/ 637 w 637"/>
              <a:gd name="T7" fmla="*/ 320 h 719"/>
              <a:gd name="T8" fmla="*/ 240 w 637"/>
              <a:gd name="T9" fmla="*/ 0 h 719"/>
              <a:gd name="T10" fmla="*/ 0 w 637"/>
              <a:gd name="T11" fmla="*/ 19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7" h="719">
                <a:moveTo>
                  <a:pt x="0" y="191"/>
                </a:moveTo>
                <a:lnTo>
                  <a:pt x="0" y="672"/>
                </a:lnTo>
                <a:lnTo>
                  <a:pt x="134" y="719"/>
                </a:lnTo>
                <a:lnTo>
                  <a:pt x="637" y="320"/>
                </a:lnTo>
                <a:lnTo>
                  <a:pt x="240" y="0"/>
                </a:lnTo>
                <a:lnTo>
                  <a:pt x="0" y="191"/>
                </a:lnTo>
                <a:close/>
              </a:path>
            </a:pathLst>
          </a:custGeom>
          <a:solidFill>
            <a:srgbClr val="E56FB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9"/>
          <p:cNvSpPr>
            <a:spLocks/>
          </p:cNvSpPr>
          <p:nvPr userDrawn="1"/>
        </p:nvSpPr>
        <p:spPr bwMode="auto">
          <a:xfrm rot="19128285" flipH="1">
            <a:off x="1509231" y="4919086"/>
            <a:ext cx="429358" cy="696490"/>
          </a:xfrm>
          <a:custGeom>
            <a:avLst/>
            <a:gdLst>
              <a:gd name="T0" fmla="*/ 0 w 397"/>
              <a:gd name="T1" fmla="*/ 0 h 644"/>
              <a:gd name="T2" fmla="*/ 0 w 397"/>
              <a:gd name="T3" fmla="*/ 644 h 644"/>
              <a:gd name="T4" fmla="*/ 397 w 397"/>
              <a:gd name="T5" fmla="*/ 323 h 644"/>
              <a:gd name="T6" fmla="*/ 0 w 397"/>
              <a:gd name="T7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7" h="644">
                <a:moveTo>
                  <a:pt x="0" y="0"/>
                </a:moveTo>
                <a:lnTo>
                  <a:pt x="0" y="644"/>
                </a:lnTo>
                <a:lnTo>
                  <a:pt x="397" y="323"/>
                </a:lnTo>
                <a:lnTo>
                  <a:pt x="0" y="0"/>
                </a:lnTo>
                <a:close/>
              </a:path>
            </a:pathLst>
          </a:custGeom>
          <a:solidFill>
            <a:srgbClr val="F176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/>
          <p:cNvSpPr>
            <a:spLocks/>
          </p:cNvSpPr>
          <p:nvPr userDrawn="1"/>
        </p:nvSpPr>
        <p:spPr bwMode="auto">
          <a:xfrm rot="19128285" flipH="1">
            <a:off x="1474814" y="5281348"/>
            <a:ext cx="618622" cy="396913"/>
          </a:xfrm>
          <a:custGeom>
            <a:avLst/>
            <a:gdLst>
              <a:gd name="T0" fmla="*/ 397 w 572"/>
              <a:gd name="T1" fmla="*/ 0 h 367"/>
              <a:gd name="T2" fmla="*/ 572 w 572"/>
              <a:gd name="T3" fmla="*/ 140 h 367"/>
              <a:gd name="T4" fmla="*/ 90 w 572"/>
              <a:gd name="T5" fmla="*/ 367 h 367"/>
              <a:gd name="T6" fmla="*/ 0 w 572"/>
              <a:gd name="T7" fmla="*/ 321 h 367"/>
              <a:gd name="T8" fmla="*/ 397 w 572"/>
              <a:gd name="T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" h="367">
                <a:moveTo>
                  <a:pt x="397" y="0"/>
                </a:moveTo>
                <a:lnTo>
                  <a:pt x="572" y="140"/>
                </a:lnTo>
                <a:lnTo>
                  <a:pt x="90" y="367"/>
                </a:lnTo>
                <a:lnTo>
                  <a:pt x="0" y="321"/>
                </a:lnTo>
                <a:lnTo>
                  <a:pt x="397" y="0"/>
                </a:lnTo>
                <a:close/>
              </a:path>
            </a:pathLst>
          </a:custGeom>
          <a:solidFill>
            <a:srgbClr val="ED53A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1"/>
          <p:cNvSpPr>
            <a:spLocks/>
          </p:cNvSpPr>
          <p:nvPr userDrawn="1"/>
        </p:nvSpPr>
        <p:spPr bwMode="auto">
          <a:xfrm rot="19128285" flipH="1">
            <a:off x="744115" y="3561693"/>
            <a:ext cx="414217" cy="372039"/>
          </a:xfrm>
          <a:custGeom>
            <a:avLst/>
            <a:gdLst>
              <a:gd name="T0" fmla="*/ 223 w 383"/>
              <a:gd name="T1" fmla="*/ 0 h 344"/>
              <a:gd name="T2" fmla="*/ 0 w 383"/>
              <a:gd name="T3" fmla="*/ 178 h 344"/>
              <a:gd name="T4" fmla="*/ 383 w 383"/>
              <a:gd name="T5" fmla="*/ 344 h 344"/>
              <a:gd name="T6" fmla="*/ 383 w 383"/>
              <a:gd name="T7" fmla="*/ 127 h 344"/>
              <a:gd name="T8" fmla="*/ 223 w 383"/>
              <a:gd name="T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3" h="344">
                <a:moveTo>
                  <a:pt x="223" y="0"/>
                </a:moveTo>
                <a:lnTo>
                  <a:pt x="0" y="178"/>
                </a:lnTo>
                <a:lnTo>
                  <a:pt x="383" y="344"/>
                </a:lnTo>
                <a:lnTo>
                  <a:pt x="383" y="127"/>
                </a:lnTo>
                <a:lnTo>
                  <a:pt x="223" y="0"/>
                </a:lnTo>
                <a:close/>
              </a:path>
            </a:pathLst>
          </a:custGeom>
          <a:solidFill>
            <a:srgbClr val="E053A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 rot="19128285" flipH="1">
            <a:off x="863599" y="3701167"/>
            <a:ext cx="435848" cy="357979"/>
          </a:xfrm>
          <a:custGeom>
            <a:avLst/>
            <a:gdLst>
              <a:gd name="T0" fmla="*/ 403 w 403"/>
              <a:gd name="T1" fmla="*/ 166 h 331"/>
              <a:gd name="T2" fmla="*/ 403 w 403"/>
              <a:gd name="T3" fmla="*/ 331 h 331"/>
              <a:gd name="T4" fmla="*/ 0 w 403"/>
              <a:gd name="T5" fmla="*/ 15 h 331"/>
              <a:gd name="T6" fmla="*/ 20 w 403"/>
              <a:gd name="T7" fmla="*/ 0 h 331"/>
              <a:gd name="T8" fmla="*/ 403 w 403"/>
              <a:gd name="T9" fmla="*/ 166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3" h="331">
                <a:moveTo>
                  <a:pt x="403" y="166"/>
                </a:moveTo>
                <a:lnTo>
                  <a:pt x="403" y="331"/>
                </a:lnTo>
                <a:lnTo>
                  <a:pt x="0" y="15"/>
                </a:lnTo>
                <a:lnTo>
                  <a:pt x="20" y="0"/>
                </a:lnTo>
                <a:lnTo>
                  <a:pt x="403" y="166"/>
                </a:lnTo>
                <a:close/>
              </a:path>
            </a:pathLst>
          </a:custGeom>
          <a:solidFill>
            <a:srgbClr val="F48E9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 rot="19128285" flipH="1">
            <a:off x="835345" y="3625987"/>
            <a:ext cx="707306" cy="341756"/>
          </a:xfrm>
          <a:custGeom>
            <a:avLst/>
            <a:gdLst>
              <a:gd name="T0" fmla="*/ 251 w 654"/>
              <a:gd name="T1" fmla="*/ 0 h 316"/>
              <a:gd name="T2" fmla="*/ 0 w 654"/>
              <a:gd name="T3" fmla="*/ 200 h 316"/>
              <a:gd name="T4" fmla="*/ 0 w 654"/>
              <a:gd name="T5" fmla="*/ 316 h 316"/>
              <a:gd name="T6" fmla="*/ 654 w 654"/>
              <a:gd name="T7" fmla="*/ 316 h 316"/>
              <a:gd name="T8" fmla="*/ 251 w 654"/>
              <a:gd name="T9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16">
                <a:moveTo>
                  <a:pt x="251" y="0"/>
                </a:moveTo>
                <a:lnTo>
                  <a:pt x="0" y="200"/>
                </a:lnTo>
                <a:lnTo>
                  <a:pt x="0" y="316"/>
                </a:lnTo>
                <a:lnTo>
                  <a:pt x="654" y="316"/>
                </a:lnTo>
                <a:lnTo>
                  <a:pt x="251" y="0"/>
                </a:lnTo>
                <a:close/>
              </a:path>
            </a:pathLst>
          </a:custGeom>
          <a:solidFill>
            <a:srgbClr val="C233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 rot="19128285" flipH="1">
            <a:off x="1061860" y="3882614"/>
            <a:ext cx="707306" cy="346082"/>
          </a:xfrm>
          <a:custGeom>
            <a:avLst/>
            <a:gdLst>
              <a:gd name="T0" fmla="*/ 0 w 654"/>
              <a:gd name="T1" fmla="*/ 0 h 320"/>
              <a:gd name="T2" fmla="*/ 0 w 654"/>
              <a:gd name="T3" fmla="*/ 123 h 320"/>
              <a:gd name="T4" fmla="*/ 251 w 654"/>
              <a:gd name="T5" fmla="*/ 320 h 320"/>
              <a:gd name="T6" fmla="*/ 654 w 654"/>
              <a:gd name="T7" fmla="*/ 0 h 320"/>
              <a:gd name="T8" fmla="*/ 0 w 654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20">
                <a:moveTo>
                  <a:pt x="0" y="0"/>
                </a:moveTo>
                <a:lnTo>
                  <a:pt x="0" y="123"/>
                </a:lnTo>
                <a:lnTo>
                  <a:pt x="251" y="320"/>
                </a:lnTo>
                <a:lnTo>
                  <a:pt x="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278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 rot="19128285" flipH="1">
            <a:off x="1561650" y="3827802"/>
            <a:ext cx="271458" cy="438010"/>
          </a:xfrm>
          <a:custGeom>
            <a:avLst/>
            <a:gdLst>
              <a:gd name="T0" fmla="*/ 0 w 251"/>
              <a:gd name="T1" fmla="*/ 0 h 405"/>
              <a:gd name="T2" fmla="*/ 0 w 251"/>
              <a:gd name="T3" fmla="*/ 405 h 405"/>
              <a:gd name="T4" fmla="*/ 251 w 251"/>
              <a:gd name="T5" fmla="*/ 197 h 405"/>
              <a:gd name="T6" fmla="*/ 0 w 251"/>
              <a:gd name="T7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" h="405">
                <a:moveTo>
                  <a:pt x="0" y="0"/>
                </a:moveTo>
                <a:lnTo>
                  <a:pt x="0" y="405"/>
                </a:lnTo>
                <a:lnTo>
                  <a:pt x="251" y="197"/>
                </a:lnTo>
                <a:lnTo>
                  <a:pt x="0" y="0"/>
                </a:lnTo>
                <a:close/>
              </a:path>
            </a:pathLst>
          </a:custGeom>
          <a:solidFill>
            <a:srgbClr val="EF499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 rot="19128285" flipH="1">
            <a:off x="1152797" y="3950458"/>
            <a:ext cx="435848" cy="520205"/>
          </a:xfrm>
          <a:custGeom>
            <a:avLst/>
            <a:gdLst>
              <a:gd name="T0" fmla="*/ 0 w 403"/>
              <a:gd name="T1" fmla="*/ 320 h 481"/>
              <a:gd name="T2" fmla="*/ 403 w 403"/>
              <a:gd name="T3" fmla="*/ 481 h 481"/>
              <a:gd name="T4" fmla="*/ 403 w 403"/>
              <a:gd name="T5" fmla="*/ 0 h 481"/>
              <a:gd name="T6" fmla="*/ 0 w 403"/>
              <a:gd name="T7" fmla="*/ 32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" h="481">
                <a:moveTo>
                  <a:pt x="0" y="320"/>
                </a:moveTo>
                <a:lnTo>
                  <a:pt x="403" y="481"/>
                </a:lnTo>
                <a:lnTo>
                  <a:pt x="403" y="0"/>
                </a:lnTo>
                <a:lnTo>
                  <a:pt x="0" y="320"/>
                </a:lnTo>
                <a:close/>
              </a:path>
            </a:pathLst>
          </a:custGeom>
          <a:solidFill>
            <a:srgbClr val="F169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 rot="19128285" flipH="1">
            <a:off x="1196765" y="4280015"/>
            <a:ext cx="580769" cy="347164"/>
          </a:xfrm>
          <a:custGeom>
            <a:avLst/>
            <a:gdLst>
              <a:gd name="T0" fmla="*/ 0 w 537"/>
              <a:gd name="T1" fmla="*/ 0 h 321"/>
              <a:gd name="T2" fmla="*/ 403 w 537"/>
              <a:gd name="T3" fmla="*/ 321 h 321"/>
              <a:gd name="T4" fmla="*/ 537 w 537"/>
              <a:gd name="T5" fmla="*/ 208 h 321"/>
              <a:gd name="T6" fmla="*/ 0 w 537"/>
              <a:gd name="T7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321">
                <a:moveTo>
                  <a:pt x="0" y="0"/>
                </a:moveTo>
                <a:lnTo>
                  <a:pt x="403" y="321"/>
                </a:lnTo>
                <a:lnTo>
                  <a:pt x="537" y="208"/>
                </a:lnTo>
                <a:lnTo>
                  <a:pt x="0" y="0"/>
                </a:lnTo>
                <a:close/>
              </a:path>
            </a:pathLst>
          </a:custGeom>
          <a:solidFill>
            <a:srgbClr val="EF4E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 rot="19128285" flipH="1">
            <a:off x="1290154" y="4142895"/>
            <a:ext cx="707306" cy="347164"/>
          </a:xfrm>
          <a:custGeom>
            <a:avLst/>
            <a:gdLst>
              <a:gd name="T0" fmla="*/ 0 w 654"/>
              <a:gd name="T1" fmla="*/ 208 h 321"/>
              <a:gd name="T2" fmla="*/ 0 w 654"/>
              <a:gd name="T3" fmla="*/ 321 h 321"/>
              <a:gd name="T4" fmla="*/ 654 w 654"/>
              <a:gd name="T5" fmla="*/ 321 h 321"/>
              <a:gd name="T6" fmla="*/ 251 w 654"/>
              <a:gd name="T7" fmla="*/ 0 h 321"/>
              <a:gd name="T8" fmla="*/ 0 w 654"/>
              <a:gd name="T9" fmla="*/ 20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21">
                <a:moveTo>
                  <a:pt x="0" y="208"/>
                </a:moveTo>
                <a:lnTo>
                  <a:pt x="0" y="321"/>
                </a:lnTo>
                <a:lnTo>
                  <a:pt x="654" y="321"/>
                </a:lnTo>
                <a:lnTo>
                  <a:pt x="251" y="0"/>
                </a:lnTo>
                <a:lnTo>
                  <a:pt x="0" y="208"/>
                </a:lnTo>
                <a:close/>
              </a:path>
            </a:pathLst>
          </a:custGeom>
          <a:solidFill>
            <a:srgbClr val="F382A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 rot="19128285" flipH="1">
            <a:off x="1522724" y="4402653"/>
            <a:ext cx="707306" cy="359060"/>
          </a:xfrm>
          <a:custGeom>
            <a:avLst/>
            <a:gdLst>
              <a:gd name="T0" fmla="*/ 0 w 654"/>
              <a:gd name="T1" fmla="*/ 0 h 332"/>
              <a:gd name="T2" fmla="*/ 0 w 654"/>
              <a:gd name="T3" fmla="*/ 120 h 332"/>
              <a:gd name="T4" fmla="*/ 258 w 654"/>
              <a:gd name="T5" fmla="*/ 332 h 332"/>
              <a:gd name="T6" fmla="*/ 654 w 654"/>
              <a:gd name="T7" fmla="*/ 0 h 332"/>
              <a:gd name="T8" fmla="*/ 0 w 654"/>
              <a:gd name="T9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332">
                <a:moveTo>
                  <a:pt x="0" y="0"/>
                </a:moveTo>
                <a:lnTo>
                  <a:pt x="0" y="120"/>
                </a:lnTo>
                <a:lnTo>
                  <a:pt x="258" y="332"/>
                </a:lnTo>
                <a:lnTo>
                  <a:pt x="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9C3A7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 rot="19128285" flipH="1">
            <a:off x="1617449" y="4471919"/>
            <a:ext cx="428276" cy="541835"/>
          </a:xfrm>
          <a:custGeom>
            <a:avLst/>
            <a:gdLst>
              <a:gd name="T0" fmla="*/ 0 w 396"/>
              <a:gd name="T1" fmla="*/ 332 h 501"/>
              <a:gd name="T2" fmla="*/ 205 w 396"/>
              <a:gd name="T3" fmla="*/ 501 h 501"/>
              <a:gd name="T4" fmla="*/ 396 w 396"/>
              <a:gd name="T5" fmla="*/ 501 h 501"/>
              <a:gd name="T6" fmla="*/ 396 w 396"/>
              <a:gd name="T7" fmla="*/ 0 h 501"/>
              <a:gd name="T8" fmla="*/ 0 w 396"/>
              <a:gd name="T9" fmla="*/ 332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501">
                <a:moveTo>
                  <a:pt x="0" y="332"/>
                </a:moveTo>
                <a:lnTo>
                  <a:pt x="205" y="501"/>
                </a:lnTo>
                <a:lnTo>
                  <a:pt x="396" y="501"/>
                </a:lnTo>
                <a:lnTo>
                  <a:pt x="396" y="0"/>
                </a:lnTo>
                <a:lnTo>
                  <a:pt x="0" y="332"/>
                </a:lnTo>
                <a:close/>
              </a:path>
            </a:pathLst>
          </a:custGeom>
          <a:solidFill>
            <a:srgbClr val="F698A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 rot="19128285" flipH="1">
            <a:off x="1806654" y="4425724"/>
            <a:ext cx="500738" cy="412054"/>
          </a:xfrm>
          <a:custGeom>
            <a:avLst/>
            <a:gdLst>
              <a:gd name="T0" fmla="*/ 0 w 463"/>
              <a:gd name="T1" fmla="*/ 0 h 381"/>
              <a:gd name="T2" fmla="*/ 0 w 463"/>
              <a:gd name="T3" fmla="*/ 381 h 381"/>
              <a:gd name="T4" fmla="*/ 463 w 463"/>
              <a:gd name="T5" fmla="*/ 381 h 381"/>
              <a:gd name="T6" fmla="*/ 0 w 463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381">
                <a:moveTo>
                  <a:pt x="0" y="0"/>
                </a:moveTo>
                <a:lnTo>
                  <a:pt x="0" y="381"/>
                </a:lnTo>
                <a:lnTo>
                  <a:pt x="463" y="381"/>
                </a:lnTo>
                <a:lnTo>
                  <a:pt x="0" y="0"/>
                </a:lnTo>
                <a:close/>
              </a:path>
            </a:pathLst>
          </a:custGeom>
          <a:solidFill>
            <a:srgbClr val="B635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 rot="19128285" flipH="1">
            <a:off x="1908439" y="4799525"/>
            <a:ext cx="707306" cy="446663"/>
          </a:xfrm>
          <a:custGeom>
            <a:avLst/>
            <a:gdLst>
              <a:gd name="T0" fmla="*/ 0 w 654"/>
              <a:gd name="T1" fmla="*/ 0 h 413"/>
              <a:gd name="T2" fmla="*/ 0 w 654"/>
              <a:gd name="T3" fmla="*/ 93 h 413"/>
              <a:gd name="T4" fmla="*/ 509 w 654"/>
              <a:gd name="T5" fmla="*/ 413 h 413"/>
              <a:gd name="T6" fmla="*/ 654 w 654"/>
              <a:gd name="T7" fmla="*/ 345 h 413"/>
              <a:gd name="T8" fmla="*/ 654 w 654"/>
              <a:gd name="T9" fmla="*/ 0 h 413"/>
              <a:gd name="T10" fmla="*/ 0 w 654"/>
              <a:gd name="T11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4" h="413">
                <a:moveTo>
                  <a:pt x="0" y="0"/>
                </a:moveTo>
                <a:lnTo>
                  <a:pt x="0" y="93"/>
                </a:lnTo>
                <a:lnTo>
                  <a:pt x="509" y="413"/>
                </a:lnTo>
                <a:lnTo>
                  <a:pt x="654" y="345"/>
                </a:lnTo>
                <a:lnTo>
                  <a:pt x="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B76EA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 rot="19128285" flipH="1">
            <a:off x="2162311" y="4804693"/>
            <a:ext cx="550488" cy="599155"/>
          </a:xfrm>
          <a:custGeom>
            <a:avLst/>
            <a:gdLst>
              <a:gd name="T0" fmla="*/ 0 w 509"/>
              <a:gd name="T1" fmla="*/ 0 h 554"/>
              <a:gd name="T2" fmla="*/ 0 w 509"/>
              <a:gd name="T3" fmla="*/ 554 h 554"/>
              <a:gd name="T4" fmla="*/ 509 w 509"/>
              <a:gd name="T5" fmla="*/ 320 h 554"/>
              <a:gd name="T6" fmla="*/ 0 w 509"/>
              <a:gd name="T7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9" h="554">
                <a:moveTo>
                  <a:pt x="0" y="0"/>
                </a:moveTo>
                <a:lnTo>
                  <a:pt x="0" y="554"/>
                </a:lnTo>
                <a:lnTo>
                  <a:pt x="509" y="320"/>
                </a:lnTo>
                <a:lnTo>
                  <a:pt x="0" y="0"/>
                </a:lnTo>
                <a:close/>
              </a:path>
            </a:pathLst>
          </a:custGeom>
          <a:solidFill>
            <a:srgbClr val="DEAA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 rot="19128285" flipH="1">
            <a:off x="360541" y="3345727"/>
            <a:ext cx="864124" cy="687838"/>
          </a:xfrm>
          <a:custGeom>
            <a:avLst/>
            <a:gdLst>
              <a:gd name="T0" fmla="*/ 0 w 799"/>
              <a:gd name="T1" fmla="*/ 0 h 636"/>
              <a:gd name="T2" fmla="*/ 799 w 799"/>
              <a:gd name="T3" fmla="*/ 0 h 636"/>
              <a:gd name="T4" fmla="*/ 799 w 799"/>
              <a:gd name="T5" fmla="*/ 636 h 636"/>
              <a:gd name="T6" fmla="*/ 0 w 799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9" h="636">
                <a:moveTo>
                  <a:pt x="0" y="0"/>
                </a:moveTo>
                <a:lnTo>
                  <a:pt x="799" y="0"/>
                </a:lnTo>
                <a:lnTo>
                  <a:pt x="799" y="636"/>
                </a:lnTo>
                <a:lnTo>
                  <a:pt x="0" y="0"/>
                </a:lnTo>
                <a:close/>
              </a:path>
            </a:pathLst>
          </a:custGeom>
          <a:solidFill>
            <a:srgbClr val="F9F5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 rot="19128285" flipH="1">
            <a:off x="1107196" y="3315086"/>
            <a:ext cx="271458" cy="425032"/>
          </a:xfrm>
          <a:custGeom>
            <a:avLst/>
            <a:gdLst>
              <a:gd name="T0" fmla="*/ 251 w 251"/>
              <a:gd name="T1" fmla="*/ 193 h 393"/>
              <a:gd name="T2" fmla="*/ 0 w 251"/>
              <a:gd name="T3" fmla="*/ 0 h 393"/>
              <a:gd name="T4" fmla="*/ 0 w 251"/>
              <a:gd name="T5" fmla="*/ 393 h 393"/>
              <a:gd name="T6" fmla="*/ 251 w 251"/>
              <a:gd name="T7" fmla="*/ 1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1" h="393">
                <a:moveTo>
                  <a:pt x="251" y="193"/>
                </a:moveTo>
                <a:lnTo>
                  <a:pt x="0" y="0"/>
                </a:lnTo>
                <a:lnTo>
                  <a:pt x="0" y="393"/>
                </a:lnTo>
                <a:lnTo>
                  <a:pt x="251" y="193"/>
                </a:lnTo>
                <a:close/>
              </a:path>
            </a:pathLst>
          </a:custGeom>
          <a:solidFill>
            <a:srgbClr val="F15E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03" name="Picture 55" descr="E:\FREELANCE WORK\Snowcem\New Snowcem Logo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69" y="423061"/>
            <a:ext cx="7755699" cy="3529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0" name="Rectangle 4069"/>
          <p:cNvSpPr/>
          <p:nvPr/>
        </p:nvSpPr>
        <p:spPr>
          <a:xfrm rot="2921932" flipV="1">
            <a:off x="-4793348" y="3785533"/>
            <a:ext cx="13052561" cy="189246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32" name="Picture 64" descr="E:\FREELANCE WORK\Snowcem\Untitled-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6" t="551" r="17614" b="-551"/>
          <a:stretch/>
        </p:blipFill>
        <p:spPr bwMode="auto">
          <a:xfrm>
            <a:off x="8606034" y="-31005"/>
            <a:ext cx="3624066" cy="40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 FRIENDLY PAINTS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E38A-C800-4C1D-A440-9F10E23D08CD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246" name="Rectangle 1245"/>
          <p:cNvSpPr/>
          <p:nvPr/>
        </p:nvSpPr>
        <p:spPr>
          <a:xfrm>
            <a:off x="6553200" y="1218771"/>
            <a:ext cx="4227224" cy="418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1600" b="1" dirty="0">
                <a:solidFill>
                  <a:srgbClr val="3C9E48"/>
                </a:solidFill>
              </a:rPr>
              <a:t>At Snowcem, we are environment friendly and believe in nurturing the ecosystem. Thus we thoroughly promote non-polluting water based paints. We care for the eco-system for which we have a highly advanced system for the treatment of factory effluents. Our main thought behind this is to leave the natural resources unharmed for our coming generation. Health &amp; Safety of the  employees, customers, environment and the planet is of top priority to us.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362364"/>
            <a:ext cx="5867400" cy="3886200"/>
            <a:chOff x="-76202" y="1371600"/>
            <a:chExt cx="5486400" cy="4312014"/>
          </a:xfrm>
        </p:grpSpPr>
        <p:pic>
          <p:nvPicPr>
            <p:cNvPr id="1030" name="Picture 6" descr="C:\Users\Terry\Desktop\green_leaf_background_03_hd_pictures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45"/>
            <a:stretch/>
          </p:blipFill>
          <p:spPr bwMode="auto">
            <a:xfrm rot="10800000">
              <a:off x="609597" y="1884312"/>
              <a:ext cx="4343399" cy="379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Terry\Desktop\green_leaf_background_03_hd_pictures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2" y="1371600"/>
              <a:ext cx="5486400" cy="2815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E:\FREELANCE WORK\Snowcem\Pics\ecofriend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1399309"/>
              <a:ext cx="1745166" cy="178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09598" y="1371600"/>
              <a:ext cx="4343400" cy="43120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6427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SNOWCEM?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E38A-C800-4C1D-A440-9F10E23D08CD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12524443" y="4631473"/>
            <a:ext cx="5187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35" name="Group 24"/>
          <p:cNvGrpSpPr>
            <a:grpSpLocks noChangeAspect="1"/>
          </p:cNvGrpSpPr>
          <p:nvPr/>
        </p:nvGrpSpPr>
        <p:grpSpPr bwMode="auto">
          <a:xfrm>
            <a:off x="1828800" y="1295400"/>
            <a:ext cx="9890891" cy="4030663"/>
            <a:chOff x="672" y="869"/>
            <a:chExt cx="6336" cy="2582"/>
          </a:xfrm>
        </p:grpSpPr>
        <p:sp>
          <p:nvSpPr>
            <p:cNvPr id="923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672" y="869"/>
              <a:ext cx="6336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Rectangle 25"/>
            <p:cNvSpPr>
              <a:spLocks noChangeArrowheads="1"/>
            </p:cNvSpPr>
            <p:nvPr/>
          </p:nvSpPr>
          <p:spPr bwMode="auto">
            <a:xfrm>
              <a:off x="2972" y="1730"/>
              <a:ext cx="403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Rectangle 26"/>
            <p:cNvSpPr>
              <a:spLocks noChangeArrowheads="1"/>
            </p:cNvSpPr>
            <p:nvPr/>
          </p:nvSpPr>
          <p:spPr bwMode="auto">
            <a:xfrm>
              <a:off x="2972" y="2590"/>
              <a:ext cx="403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Freeform 27"/>
            <p:cNvSpPr>
              <a:spLocks/>
            </p:cNvSpPr>
            <p:nvPr/>
          </p:nvSpPr>
          <p:spPr bwMode="auto">
            <a:xfrm>
              <a:off x="2880" y="870"/>
              <a:ext cx="4037" cy="430"/>
            </a:xfrm>
            <a:custGeom>
              <a:avLst/>
              <a:gdLst>
                <a:gd name="T0" fmla="*/ 6176 w 6176"/>
                <a:gd name="T1" fmla="*/ 658 h 658"/>
                <a:gd name="T2" fmla="*/ 6176 w 6176"/>
                <a:gd name="T3" fmla="*/ 539 h 658"/>
                <a:gd name="T4" fmla="*/ 5572 w 6176"/>
                <a:gd name="T5" fmla="*/ 0 h 658"/>
                <a:gd name="T6" fmla="*/ 0 w 6176"/>
                <a:gd name="T7" fmla="*/ 0 h 658"/>
                <a:gd name="T8" fmla="*/ 0 w 6176"/>
                <a:gd name="T9" fmla="*/ 658 h 658"/>
                <a:gd name="T10" fmla="*/ 6176 w 6176"/>
                <a:gd name="T11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76" h="658">
                  <a:moveTo>
                    <a:pt x="6176" y="658"/>
                  </a:moveTo>
                  <a:cubicBezTo>
                    <a:pt x="6176" y="539"/>
                    <a:pt x="6176" y="539"/>
                    <a:pt x="6176" y="539"/>
                  </a:cubicBezTo>
                  <a:cubicBezTo>
                    <a:pt x="6176" y="241"/>
                    <a:pt x="5905" y="0"/>
                    <a:pt x="55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8"/>
                    <a:pt x="0" y="658"/>
                    <a:pt x="0" y="658"/>
                  </a:cubicBezTo>
                  <a:lnTo>
                    <a:pt x="6176" y="658"/>
                  </a:lnTo>
                  <a:close/>
                </a:path>
              </a:pathLst>
            </a:custGeom>
            <a:solidFill>
              <a:srgbClr val="45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0" name="Rectangle 28"/>
            <p:cNvSpPr>
              <a:spLocks noChangeArrowheads="1"/>
            </p:cNvSpPr>
            <p:nvPr/>
          </p:nvSpPr>
          <p:spPr bwMode="auto">
            <a:xfrm>
              <a:off x="2880" y="1300"/>
              <a:ext cx="4037" cy="430"/>
            </a:xfrm>
            <a:prstGeom prst="rect">
              <a:avLst/>
            </a:prstGeom>
            <a:solidFill>
              <a:srgbClr val="E23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Rectangle 29"/>
            <p:cNvSpPr>
              <a:spLocks noChangeArrowheads="1"/>
            </p:cNvSpPr>
            <p:nvPr/>
          </p:nvSpPr>
          <p:spPr bwMode="auto">
            <a:xfrm>
              <a:off x="2880" y="1730"/>
              <a:ext cx="4037" cy="4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Rectangle 30"/>
            <p:cNvSpPr>
              <a:spLocks noChangeArrowheads="1"/>
            </p:cNvSpPr>
            <p:nvPr/>
          </p:nvSpPr>
          <p:spPr bwMode="auto">
            <a:xfrm>
              <a:off x="2880" y="2160"/>
              <a:ext cx="4037" cy="430"/>
            </a:xfrm>
            <a:prstGeom prst="rect">
              <a:avLst/>
            </a:prstGeom>
            <a:solidFill>
              <a:srgbClr val="3E7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Rectangle 31"/>
            <p:cNvSpPr>
              <a:spLocks noChangeArrowheads="1"/>
            </p:cNvSpPr>
            <p:nvPr/>
          </p:nvSpPr>
          <p:spPr bwMode="auto">
            <a:xfrm>
              <a:off x="2880" y="2590"/>
              <a:ext cx="4037" cy="430"/>
            </a:xfrm>
            <a:prstGeom prst="rect">
              <a:avLst/>
            </a:prstGeom>
            <a:solidFill>
              <a:srgbClr val="604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Freeform 32"/>
            <p:cNvSpPr>
              <a:spLocks/>
            </p:cNvSpPr>
            <p:nvPr/>
          </p:nvSpPr>
          <p:spPr bwMode="auto">
            <a:xfrm>
              <a:off x="2880" y="3020"/>
              <a:ext cx="4037" cy="430"/>
            </a:xfrm>
            <a:custGeom>
              <a:avLst/>
              <a:gdLst>
                <a:gd name="T0" fmla="*/ 6176 w 6176"/>
                <a:gd name="T1" fmla="*/ 120 h 658"/>
                <a:gd name="T2" fmla="*/ 6176 w 6176"/>
                <a:gd name="T3" fmla="*/ 0 h 658"/>
                <a:gd name="T4" fmla="*/ 0 w 6176"/>
                <a:gd name="T5" fmla="*/ 0 h 658"/>
                <a:gd name="T6" fmla="*/ 0 w 6176"/>
                <a:gd name="T7" fmla="*/ 658 h 658"/>
                <a:gd name="T8" fmla="*/ 5572 w 6176"/>
                <a:gd name="T9" fmla="*/ 658 h 658"/>
                <a:gd name="T10" fmla="*/ 6176 w 6176"/>
                <a:gd name="T11" fmla="*/ 12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76" h="658">
                  <a:moveTo>
                    <a:pt x="6176" y="120"/>
                  </a:moveTo>
                  <a:cubicBezTo>
                    <a:pt x="6176" y="0"/>
                    <a:pt x="6176" y="0"/>
                    <a:pt x="61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5572" y="658"/>
                    <a:pt x="5572" y="658"/>
                    <a:pt x="5572" y="658"/>
                  </a:cubicBezTo>
                  <a:cubicBezTo>
                    <a:pt x="5905" y="658"/>
                    <a:pt x="6176" y="417"/>
                    <a:pt x="6176" y="12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Rectangle 33"/>
            <p:cNvSpPr>
              <a:spLocks noChangeArrowheads="1"/>
            </p:cNvSpPr>
            <p:nvPr/>
          </p:nvSpPr>
          <p:spPr bwMode="auto">
            <a:xfrm>
              <a:off x="2373" y="870"/>
              <a:ext cx="507" cy="430"/>
            </a:xfrm>
            <a:prstGeom prst="rect">
              <a:avLst/>
            </a:prstGeom>
            <a:solidFill>
              <a:srgbClr val="25939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Rectangle 34"/>
            <p:cNvSpPr>
              <a:spLocks noChangeArrowheads="1"/>
            </p:cNvSpPr>
            <p:nvPr/>
          </p:nvSpPr>
          <p:spPr bwMode="auto">
            <a:xfrm>
              <a:off x="2373" y="1300"/>
              <a:ext cx="507" cy="430"/>
            </a:xfrm>
            <a:prstGeom prst="rect">
              <a:avLst/>
            </a:prstGeom>
            <a:solidFill>
              <a:srgbClr val="CC325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Rectangle 35"/>
            <p:cNvSpPr>
              <a:spLocks noChangeArrowheads="1"/>
            </p:cNvSpPr>
            <p:nvPr/>
          </p:nvSpPr>
          <p:spPr bwMode="auto">
            <a:xfrm>
              <a:off x="2373" y="1730"/>
              <a:ext cx="507" cy="43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6"/>
            <p:cNvSpPr>
              <a:spLocks noChangeArrowheads="1"/>
            </p:cNvSpPr>
            <p:nvPr/>
          </p:nvSpPr>
          <p:spPr bwMode="auto">
            <a:xfrm>
              <a:off x="2373" y="2160"/>
              <a:ext cx="507" cy="430"/>
            </a:xfrm>
            <a:prstGeom prst="rect">
              <a:avLst/>
            </a:prstGeom>
            <a:solidFill>
              <a:srgbClr val="2E687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7"/>
            <p:cNvSpPr>
              <a:spLocks noChangeArrowheads="1"/>
            </p:cNvSpPr>
            <p:nvPr/>
          </p:nvSpPr>
          <p:spPr bwMode="auto">
            <a:xfrm>
              <a:off x="2373" y="2590"/>
              <a:ext cx="507" cy="430"/>
            </a:xfrm>
            <a:prstGeom prst="rect">
              <a:avLst/>
            </a:prstGeom>
            <a:solidFill>
              <a:srgbClr val="43348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2373" y="3020"/>
              <a:ext cx="507" cy="430"/>
            </a:xfrm>
            <a:prstGeom prst="rect">
              <a:avLst/>
            </a:prstGeom>
            <a:solidFill>
              <a:srgbClr val="EA7C18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0"/>
            <p:cNvSpPr>
              <a:spLocks noEditPoints="1"/>
            </p:cNvSpPr>
            <p:nvPr/>
          </p:nvSpPr>
          <p:spPr bwMode="auto">
            <a:xfrm>
              <a:off x="2500" y="997"/>
              <a:ext cx="128" cy="176"/>
            </a:xfrm>
            <a:custGeom>
              <a:avLst/>
              <a:gdLst>
                <a:gd name="T0" fmla="*/ 196 w 196"/>
                <a:gd name="T1" fmla="*/ 133 h 269"/>
                <a:gd name="T2" fmla="*/ 97 w 196"/>
                <a:gd name="T3" fmla="*/ 269 h 269"/>
                <a:gd name="T4" fmla="*/ 0 w 196"/>
                <a:gd name="T5" fmla="*/ 135 h 269"/>
                <a:gd name="T6" fmla="*/ 99 w 196"/>
                <a:gd name="T7" fmla="*/ 0 h 269"/>
                <a:gd name="T8" fmla="*/ 196 w 196"/>
                <a:gd name="T9" fmla="*/ 133 h 269"/>
                <a:gd name="T10" fmla="*/ 61 w 196"/>
                <a:gd name="T11" fmla="*/ 135 h 269"/>
                <a:gd name="T12" fmla="*/ 99 w 196"/>
                <a:gd name="T13" fmla="*/ 223 h 269"/>
                <a:gd name="T14" fmla="*/ 135 w 196"/>
                <a:gd name="T15" fmla="*/ 134 h 269"/>
                <a:gd name="T16" fmla="*/ 99 w 196"/>
                <a:gd name="T17" fmla="*/ 46 h 269"/>
                <a:gd name="T18" fmla="*/ 61 w 196"/>
                <a:gd name="T19" fmla="*/ 13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9">
                  <a:moveTo>
                    <a:pt x="196" y="133"/>
                  </a:moveTo>
                  <a:cubicBezTo>
                    <a:pt x="196" y="214"/>
                    <a:pt x="164" y="269"/>
                    <a:pt x="97" y="269"/>
                  </a:cubicBezTo>
                  <a:cubicBezTo>
                    <a:pt x="30" y="269"/>
                    <a:pt x="0" y="209"/>
                    <a:pt x="0" y="135"/>
                  </a:cubicBezTo>
                  <a:cubicBezTo>
                    <a:pt x="0" y="59"/>
                    <a:pt x="32" y="0"/>
                    <a:pt x="99" y="0"/>
                  </a:cubicBezTo>
                  <a:cubicBezTo>
                    <a:pt x="169" y="0"/>
                    <a:pt x="196" y="62"/>
                    <a:pt x="196" y="133"/>
                  </a:cubicBezTo>
                  <a:close/>
                  <a:moveTo>
                    <a:pt x="61" y="135"/>
                  </a:moveTo>
                  <a:cubicBezTo>
                    <a:pt x="61" y="195"/>
                    <a:pt x="75" y="223"/>
                    <a:pt x="99" y="223"/>
                  </a:cubicBezTo>
                  <a:cubicBezTo>
                    <a:pt x="123" y="223"/>
                    <a:pt x="135" y="193"/>
                    <a:pt x="135" y="134"/>
                  </a:cubicBezTo>
                  <a:cubicBezTo>
                    <a:pt x="135" y="76"/>
                    <a:pt x="123" y="46"/>
                    <a:pt x="99" y="46"/>
                  </a:cubicBezTo>
                  <a:cubicBezTo>
                    <a:pt x="76" y="46"/>
                    <a:pt x="61" y="74"/>
                    <a:pt x="61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659" y="1000"/>
              <a:ext cx="78" cy="170"/>
            </a:xfrm>
            <a:custGeom>
              <a:avLst/>
              <a:gdLst>
                <a:gd name="T0" fmla="*/ 39 w 78"/>
                <a:gd name="T1" fmla="*/ 35 h 170"/>
                <a:gd name="T2" fmla="*/ 39 w 78"/>
                <a:gd name="T3" fmla="*/ 35 h 170"/>
                <a:gd name="T4" fmla="*/ 7 w 78"/>
                <a:gd name="T5" fmla="*/ 51 h 170"/>
                <a:gd name="T6" fmla="*/ 0 w 78"/>
                <a:gd name="T7" fmla="*/ 21 h 170"/>
                <a:gd name="T8" fmla="*/ 45 w 78"/>
                <a:gd name="T9" fmla="*/ 0 h 170"/>
                <a:gd name="T10" fmla="*/ 78 w 78"/>
                <a:gd name="T11" fmla="*/ 0 h 170"/>
                <a:gd name="T12" fmla="*/ 78 w 78"/>
                <a:gd name="T13" fmla="*/ 170 h 170"/>
                <a:gd name="T14" fmla="*/ 39 w 78"/>
                <a:gd name="T15" fmla="*/ 170 h 170"/>
                <a:gd name="T16" fmla="*/ 39 w 78"/>
                <a:gd name="T17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0">
                  <a:moveTo>
                    <a:pt x="39" y="35"/>
                  </a:moveTo>
                  <a:lnTo>
                    <a:pt x="39" y="35"/>
                  </a:lnTo>
                  <a:lnTo>
                    <a:pt x="7" y="51"/>
                  </a:lnTo>
                  <a:lnTo>
                    <a:pt x="0" y="21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78" y="170"/>
                  </a:lnTo>
                  <a:lnTo>
                    <a:pt x="39" y="170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2"/>
            <p:cNvSpPr>
              <a:spLocks noEditPoints="1"/>
            </p:cNvSpPr>
            <p:nvPr/>
          </p:nvSpPr>
          <p:spPr bwMode="auto">
            <a:xfrm>
              <a:off x="2500" y="1427"/>
              <a:ext cx="128" cy="176"/>
            </a:xfrm>
            <a:custGeom>
              <a:avLst/>
              <a:gdLst>
                <a:gd name="T0" fmla="*/ 196 w 196"/>
                <a:gd name="T1" fmla="*/ 133 h 269"/>
                <a:gd name="T2" fmla="*/ 97 w 196"/>
                <a:gd name="T3" fmla="*/ 269 h 269"/>
                <a:gd name="T4" fmla="*/ 0 w 196"/>
                <a:gd name="T5" fmla="*/ 135 h 269"/>
                <a:gd name="T6" fmla="*/ 99 w 196"/>
                <a:gd name="T7" fmla="*/ 0 h 269"/>
                <a:gd name="T8" fmla="*/ 196 w 196"/>
                <a:gd name="T9" fmla="*/ 133 h 269"/>
                <a:gd name="T10" fmla="*/ 61 w 196"/>
                <a:gd name="T11" fmla="*/ 135 h 269"/>
                <a:gd name="T12" fmla="*/ 99 w 196"/>
                <a:gd name="T13" fmla="*/ 223 h 269"/>
                <a:gd name="T14" fmla="*/ 135 w 196"/>
                <a:gd name="T15" fmla="*/ 134 h 269"/>
                <a:gd name="T16" fmla="*/ 99 w 196"/>
                <a:gd name="T17" fmla="*/ 46 h 269"/>
                <a:gd name="T18" fmla="*/ 61 w 196"/>
                <a:gd name="T19" fmla="*/ 13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9">
                  <a:moveTo>
                    <a:pt x="196" y="133"/>
                  </a:moveTo>
                  <a:cubicBezTo>
                    <a:pt x="196" y="214"/>
                    <a:pt x="164" y="269"/>
                    <a:pt x="97" y="269"/>
                  </a:cubicBezTo>
                  <a:cubicBezTo>
                    <a:pt x="30" y="269"/>
                    <a:pt x="0" y="209"/>
                    <a:pt x="0" y="135"/>
                  </a:cubicBezTo>
                  <a:cubicBezTo>
                    <a:pt x="0" y="59"/>
                    <a:pt x="32" y="0"/>
                    <a:pt x="99" y="0"/>
                  </a:cubicBezTo>
                  <a:cubicBezTo>
                    <a:pt x="169" y="0"/>
                    <a:pt x="196" y="62"/>
                    <a:pt x="196" y="133"/>
                  </a:cubicBezTo>
                  <a:close/>
                  <a:moveTo>
                    <a:pt x="61" y="135"/>
                  </a:moveTo>
                  <a:cubicBezTo>
                    <a:pt x="61" y="195"/>
                    <a:pt x="75" y="223"/>
                    <a:pt x="99" y="223"/>
                  </a:cubicBezTo>
                  <a:cubicBezTo>
                    <a:pt x="123" y="223"/>
                    <a:pt x="135" y="193"/>
                    <a:pt x="135" y="134"/>
                  </a:cubicBezTo>
                  <a:cubicBezTo>
                    <a:pt x="135" y="76"/>
                    <a:pt x="123" y="46"/>
                    <a:pt x="99" y="46"/>
                  </a:cubicBezTo>
                  <a:cubicBezTo>
                    <a:pt x="76" y="46"/>
                    <a:pt x="61" y="74"/>
                    <a:pt x="61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3"/>
            <p:cNvSpPr>
              <a:spLocks/>
            </p:cNvSpPr>
            <p:nvPr/>
          </p:nvSpPr>
          <p:spPr bwMode="auto">
            <a:xfrm>
              <a:off x="2648" y="1427"/>
              <a:ext cx="120" cy="173"/>
            </a:xfrm>
            <a:custGeom>
              <a:avLst/>
              <a:gdLst>
                <a:gd name="T0" fmla="*/ 0 w 184"/>
                <a:gd name="T1" fmla="*/ 265 h 265"/>
                <a:gd name="T2" fmla="*/ 0 w 184"/>
                <a:gd name="T3" fmla="*/ 228 h 265"/>
                <a:gd name="T4" fmla="*/ 33 w 184"/>
                <a:gd name="T5" fmla="*/ 197 h 265"/>
                <a:gd name="T6" fmla="*/ 119 w 184"/>
                <a:gd name="T7" fmla="*/ 87 h 265"/>
                <a:gd name="T8" fmla="*/ 76 w 184"/>
                <a:gd name="T9" fmla="*/ 49 h 265"/>
                <a:gd name="T10" fmla="*/ 20 w 184"/>
                <a:gd name="T11" fmla="*/ 70 h 265"/>
                <a:gd name="T12" fmla="*/ 3 w 184"/>
                <a:gd name="T13" fmla="*/ 27 h 265"/>
                <a:gd name="T14" fmla="*/ 88 w 184"/>
                <a:gd name="T15" fmla="*/ 0 h 265"/>
                <a:gd name="T16" fmla="*/ 180 w 184"/>
                <a:gd name="T17" fmla="*/ 82 h 265"/>
                <a:gd name="T18" fmla="*/ 110 w 184"/>
                <a:gd name="T19" fmla="*/ 194 h 265"/>
                <a:gd name="T20" fmla="*/ 86 w 184"/>
                <a:gd name="T21" fmla="*/ 214 h 265"/>
                <a:gd name="T22" fmla="*/ 86 w 184"/>
                <a:gd name="T23" fmla="*/ 215 h 265"/>
                <a:gd name="T24" fmla="*/ 184 w 184"/>
                <a:gd name="T25" fmla="*/ 215 h 265"/>
                <a:gd name="T26" fmla="*/ 184 w 184"/>
                <a:gd name="T27" fmla="*/ 265 h 265"/>
                <a:gd name="T28" fmla="*/ 0 w 184"/>
                <a:gd name="T2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265">
                  <a:moveTo>
                    <a:pt x="0" y="265"/>
                  </a:moveTo>
                  <a:cubicBezTo>
                    <a:pt x="0" y="228"/>
                    <a:pt x="0" y="228"/>
                    <a:pt x="0" y="22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90" y="147"/>
                    <a:pt x="118" y="117"/>
                    <a:pt x="119" y="87"/>
                  </a:cubicBezTo>
                  <a:cubicBezTo>
                    <a:pt x="119" y="66"/>
                    <a:pt x="106" y="49"/>
                    <a:pt x="76" y="49"/>
                  </a:cubicBezTo>
                  <a:cubicBezTo>
                    <a:pt x="53" y="49"/>
                    <a:pt x="34" y="60"/>
                    <a:pt x="20" y="70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2" y="12"/>
                    <a:pt x="53" y="0"/>
                    <a:pt x="88" y="0"/>
                  </a:cubicBezTo>
                  <a:cubicBezTo>
                    <a:pt x="147" y="0"/>
                    <a:pt x="180" y="34"/>
                    <a:pt x="180" y="82"/>
                  </a:cubicBezTo>
                  <a:cubicBezTo>
                    <a:pt x="180" y="125"/>
                    <a:pt x="148" y="160"/>
                    <a:pt x="110" y="194"/>
                  </a:cubicBezTo>
                  <a:cubicBezTo>
                    <a:pt x="86" y="214"/>
                    <a:pt x="86" y="214"/>
                    <a:pt x="86" y="214"/>
                  </a:cubicBezTo>
                  <a:cubicBezTo>
                    <a:pt x="86" y="215"/>
                    <a:pt x="86" y="215"/>
                    <a:pt x="86" y="215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84" y="265"/>
                    <a:pt x="184" y="265"/>
                    <a:pt x="184" y="265"/>
                  </a:cubicBezTo>
                  <a:lnTo>
                    <a:pt x="0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4"/>
            <p:cNvSpPr>
              <a:spLocks noEditPoints="1"/>
            </p:cNvSpPr>
            <p:nvPr/>
          </p:nvSpPr>
          <p:spPr bwMode="auto">
            <a:xfrm>
              <a:off x="2500" y="1857"/>
              <a:ext cx="128" cy="176"/>
            </a:xfrm>
            <a:custGeom>
              <a:avLst/>
              <a:gdLst>
                <a:gd name="T0" fmla="*/ 196 w 196"/>
                <a:gd name="T1" fmla="*/ 133 h 269"/>
                <a:gd name="T2" fmla="*/ 97 w 196"/>
                <a:gd name="T3" fmla="*/ 269 h 269"/>
                <a:gd name="T4" fmla="*/ 0 w 196"/>
                <a:gd name="T5" fmla="*/ 135 h 269"/>
                <a:gd name="T6" fmla="*/ 99 w 196"/>
                <a:gd name="T7" fmla="*/ 0 h 269"/>
                <a:gd name="T8" fmla="*/ 196 w 196"/>
                <a:gd name="T9" fmla="*/ 133 h 269"/>
                <a:gd name="T10" fmla="*/ 61 w 196"/>
                <a:gd name="T11" fmla="*/ 135 h 269"/>
                <a:gd name="T12" fmla="*/ 99 w 196"/>
                <a:gd name="T13" fmla="*/ 223 h 269"/>
                <a:gd name="T14" fmla="*/ 135 w 196"/>
                <a:gd name="T15" fmla="*/ 134 h 269"/>
                <a:gd name="T16" fmla="*/ 99 w 196"/>
                <a:gd name="T17" fmla="*/ 46 h 269"/>
                <a:gd name="T18" fmla="*/ 61 w 196"/>
                <a:gd name="T19" fmla="*/ 13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9">
                  <a:moveTo>
                    <a:pt x="196" y="133"/>
                  </a:moveTo>
                  <a:cubicBezTo>
                    <a:pt x="196" y="214"/>
                    <a:pt x="164" y="269"/>
                    <a:pt x="97" y="269"/>
                  </a:cubicBezTo>
                  <a:cubicBezTo>
                    <a:pt x="30" y="269"/>
                    <a:pt x="0" y="209"/>
                    <a:pt x="0" y="135"/>
                  </a:cubicBezTo>
                  <a:cubicBezTo>
                    <a:pt x="0" y="60"/>
                    <a:pt x="32" y="0"/>
                    <a:pt x="99" y="0"/>
                  </a:cubicBezTo>
                  <a:cubicBezTo>
                    <a:pt x="169" y="0"/>
                    <a:pt x="196" y="62"/>
                    <a:pt x="196" y="133"/>
                  </a:cubicBezTo>
                  <a:close/>
                  <a:moveTo>
                    <a:pt x="61" y="135"/>
                  </a:moveTo>
                  <a:cubicBezTo>
                    <a:pt x="61" y="195"/>
                    <a:pt x="75" y="223"/>
                    <a:pt x="99" y="223"/>
                  </a:cubicBezTo>
                  <a:cubicBezTo>
                    <a:pt x="123" y="223"/>
                    <a:pt x="135" y="194"/>
                    <a:pt x="135" y="134"/>
                  </a:cubicBezTo>
                  <a:cubicBezTo>
                    <a:pt x="135" y="76"/>
                    <a:pt x="123" y="46"/>
                    <a:pt x="99" y="46"/>
                  </a:cubicBezTo>
                  <a:cubicBezTo>
                    <a:pt x="76" y="46"/>
                    <a:pt x="61" y="74"/>
                    <a:pt x="61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5"/>
            <p:cNvSpPr>
              <a:spLocks/>
            </p:cNvSpPr>
            <p:nvPr/>
          </p:nvSpPr>
          <p:spPr bwMode="auto">
            <a:xfrm>
              <a:off x="2647" y="1857"/>
              <a:ext cx="120" cy="176"/>
            </a:xfrm>
            <a:custGeom>
              <a:avLst/>
              <a:gdLst>
                <a:gd name="T0" fmla="*/ 12 w 184"/>
                <a:gd name="T1" fmla="*/ 205 h 269"/>
                <a:gd name="T2" fmla="*/ 73 w 184"/>
                <a:gd name="T3" fmla="*/ 221 h 269"/>
                <a:gd name="T4" fmla="*/ 121 w 184"/>
                <a:gd name="T5" fmla="*/ 186 h 269"/>
                <a:gd name="T6" fmla="*/ 68 w 184"/>
                <a:gd name="T7" fmla="*/ 149 h 269"/>
                <a:gd name="T8" fmla="*/ 43 w 184"/>
                <a:gd name="T9" fmla="*/ 149 h 269"/>
                <a:gd name="T10" fmla="*/ 43 w 184"/>
                <a:gd name="T11" fmla="*/ 105 h 269"/>
                <a:gd name="T12" fmla="*/ 67 w 184"/>
                <a:gd name="T13" fmla="*/ 105 h 269"/>
                <a:gd name="T14" fmla="*/ 113 w 184"/>
                <a:gd name="T15" fmla="*/ 75 h 269"/>
                <a:gd name="T16" fmla="*/ 75 w 184"/>
                <a:gd name="T17" fmla="*/ 48 h 269"/>
                <a:gd name="T18" fmla="*/ 20 w 184"/>
                <a:gd name="T19" fmla="*/ 64 h 269"/>
                <a:gd name="T20" fmla="*/ 8 w 184"/>
                <a:gd name="T21" fmla="*/ 19 h 269"/>
                <a:gd name="T22" fmla="*/ 89 w 184"/>
                <a:gd name="T23" fmla="*/ 0 h 269"/>
                <a:gd name="T24" fmla="*/ 175 w 184"/>
                <a:gd name="T25" fmla="*/ 65 h 269"/>
                <a:gd name="T26" fmla="*/ 127 w 184"/>
                <a:gd name="T27" fmla="*/ 125 h 269"/>
                <a:gd name="T28" fmla="*/ 127 w 184"/>
                <a:gd name="T29" fmla="*/ 126 h 269"/>
                <a:gd name="T30" fmla="*/ 184 w 184"/>
                <a:gd name="T31" fmla="*/ 190 h 269"/>
                <a:gd name="T32" fmla="*/ 77 w 184"/>
                <a:gd name="T33" fmla="*/ 269 h 269"/>
                <a:gd name="T34" fmla="*/ 0 w 184"/>
                <a:gd name="T35" fmla="*/ 251 h 269"/>
                <a:gd name="T36" fmla="*/ 12 w 184"/>
                <a:gd name="T37" fmla="*/ 20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269">
                  <a:moveTo>
                    <a:pt x="12" y="205"/>
                  </a:moveTo>
                  <a:cubicBezTo>
                    <a:pt x="23" y="211"/>
                    <a:pt x="48" y="221"/>
                    <a:pt x="73" y="221"/>
                  </a:cubicBezTo>
                  <a:cubicBezTo>
                    <a:pt x="105" y="221"/>
                    <a:pt x="121" y="206"/>
                    <a:pt x="121" y="186"/>
                  </a:cubicBezTo>
                  <a:cubicBezTo>
                    <a:pt x="121" y="161"/>
                    <a:pt x="95" y="149"/>
                    <a:pt x="68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87" y="105"/>
                    <a:pt x="113" y="97"/>
                    <a:pt x="113" y="75"/>
                  </a:cubicBezTo>
                  <a:cubicBezTo>
                    <a:pt x="113" y="60"/>
                    <a:pt x="101" y="48"/>
                    <a:pt x="75" y="48"/>
                  </a:cubicBezTo>
                  <a:cubicBezTo>
                    <a:pt x="54" y="48"/>
                    <a:pt x="31" y="57"/>
                    <a:pt x="20" y="6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24" y="9"/>
                    <a:pt x="55" y="0"/>
                    <a:pt x="89" y="0"/>
                  </a:cubicBezTo>
                  <a:cubicBezTo>
                    <a:pt x="144" y="0"/>
                    <a:pt x="175" y="29"/>
                    <a:pt x="175" y="65"/>
                  </a:cubicBezTo>
                  <a:cubicBezTo>
                    <a:pt x="175" y="92"/>
                    <a:pt x="160" y="114"/>
                    <a:pt x="127" y="125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59" y="132"/>
                    <a:pt x="184" y="155"/>
                    <a:pt x="184" y="190"/>
                  </a:cubicBezTo>
                  <a:cubicBezTo>
                    <a:pt x="184" y="236"/>
                    <a:pt x="144" y="269"/>
                    <a:pt x="77" y="269"/>
                  </a:cubicBezTo>
                  <a:cubicBezTo>
                    <a:pt x="44" y="269"/>
                    <a:pt x="15" y="261"/>
                    <a:pt x="0" y="251"/>
                  </a:cubicBezTo>
                  <a:lnTo>
                    <a:pt x="12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6"/>
            <p:cNvSpPr>
              <a:spLocks noEditPoints="1"/>
            </p:cNvSpPr>
            <p:nvPr/>
          </p:nvSpPr>
          <p:spPr bwMode="auto">
            <a:xfrm>
              <a:off x="2500" y="2287"/>
              <a:ext cx="128" cy="176"/>
            </a:xfrm>
            <a:custGeom>
              <a:avLst/>
              <a:gdLst>
                <a:gd name="T0" fmla="*/ 196 w 196"/>
                <a:gd name="T1" fmla="*/ 134 h 269"/>
                <a:gd name="T2" fmla="*/ 97 w 196"/>
                <a:gd name="T3" fmla="*/ 269 h 269"/>
                <a:gd name="T4" fmla="*/ 0 w 196"/>
                <a:gd name="T5" fmla="*/ 135 h 269"/>
                <a:gd name="T6" fmla="*/ 99 w 196"/>
                <a:gd name="T7" fmla="*/ 0 h 269"/>
                <a:gd name="T8" fmla="*/ 196 w 196"/>
                <a:gd name="T9" fmla="*/ 134 h 269"/>
                <a:gd name="T10" fmla="*/ 61 w 196"/>
                <a:gd name="T11" fmla="*/ 135 h 269"/>
                <a:gd name="T12" fmla="*/ 99 w 196"/>
                <a:gd name="T13" fmla="*/ 223 h 269"/>
                <a:gd name="T14" fmla="*/ 135 w 196"/>
                <a:gd name="T15" fmla="*/ 134 h 269"/>
                <a:gd name="T16" fmla="*/ 99 w 196"/>
                <a:gd name="T17" fmla="*/ 46 h 269"/>
                <a:gd name="T18" fmla="*/ 61 w 196"/>
                <a:gd name="T19" fmla="*/ 13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69">
                  <a:moveTo>
                    <a:pt x="196" y="134"/>
                  </a:moveTo>
                  <a:cubicBezTo>
                    <a:pt x="196" y="214"/>
                    <a:pt x="164" y="269"/>
                    <a:pt x="97" y="269"/>
                  </a:cubicBezTo>
                  <a:cubicBezTo>
                    <a:pt x="30" y="269"/>
                    <a:pt x="0" y="209"/>
                    <a:pt x="0" y="135"/>
                  </a:cubicBezTo>
                  <a:cubicBezTo>
                    <a:pt x="0" y="60"/>
                    <a:pt x="32" y="0"/>
                    <a:pt x="99" y="0"/>
                  </a:cubicBezTo>
                  <a:cubicBezTo>
                    <a:pt x="169" y="0"/>
                    <a:pt x="196" y="62"/>
                    <a:pt x="196" y="134"/>
                  </a:cubicBezTo>
                  <a:close/>
                  <a:moveTo>
                    <a:pt x="61" y="135"/>
                  </a:moveTo>
                  <a:cubicBezTo>
                    <a:pt x="61" y="195"/>
                    <a:pt x="75" y="223"/>
                    <a:pt x="99" y="223"/>
                  </a:cubicBezTo>
                  <a:cubicBezTo>
                    <a:pt x="123" y="223"/>
                    <a:pt x="135" y="194"/>
                    <a:pt x="135" y="134"/>
                  </a:cubicBezTo>
                  <a:cubicBezTo>
                    <a:pt x="135" y="77"/>
                    <a:pt x="123" y="46"/>
                    <a:pt x="99" y="46"/>
                  </a:cubicBezTo>
                  <a:cubicBezTo>
                    <a:pt x="76" y="46"/>
                    <a:pt x="61" y="75"/>
                    <a:pt x="61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7"/>
            <p:cNvSpPr>
              <a:spLocks noEditPoints="1"/>
            </p:cNvSpPr>
            <p:nvPr/>
          </p:nvSpPr>
          <p:spPr bwMode="auto">
            <a:xfrm>
              <a:off x="2643" y="2290"/>
              <a:ext cx="133" cy="170"/>
            </a:xfrm>
            <a:custGeom>
              <a:avLst/>
              <a:gdLst>
                <a:gd name="T0" fmla="*/ 115 w 204"/>
                <a:gd name="T1" fmla="*/ 261 h 261"/>
                <a:gd name="T2" fmla="*/ 115 w 204"/>
                <a:gd name="T3" fmla="*/ 199 h 261"/>
                <a:gd name="T4" fmla="*/ 0 w 204"/>
                <a:gd name="T5" fmla="*/ 199 h 261"/>
                <a:gd name="T6" fmla="*/ 0 w 204"/>
                <a:gd name="T7" fmla="*/ 159 h 261"/>
                <a:gd name="T8" fmla="*/ 99 w 204"/>
                <a:gd name="T9" fmla="*/ 0 h 261"/>
                <a:gd name="T10" fmla="*/ 173 w 204"/>
                <a:gd name="T11" fmla="*/ 0 h 261"/>
                <a:gd name="T12" fmla="*/ 173 w 204"/>
                <a:gd name="T13" fmla="*/ 153 h 261"/>
                <a:gd name="T14" fmla="*/ 204 w 204"/>
                <a:gd name="T15" fmla="*/ 153 h 261"/>
                <a:gd name="T16" fmla="*/ 204 w 204"/>
                <a:gd name="T17" fmla="*/ 199 h 261"/>
                <a:gd name="T18" fmla="*/ 173 w 204"/>
                <a:gd name="T19" fmla="*/ 199 h 261"/>
                <a:gd name="T20" fmla="*/ 173 w 204"/>
                <a:gd name="T21" fmla="*/ 261 h 261"/>
                <a:gd name="T22" fmla="*/ 115 w 204"/>
                <a:gd name="T23" fmla="*/ 261 h 261"/>
                <a:gd name="T24" fmla="*/ 115 w 204"/>
                <a:gd name="T25" fmla="*/ 153 h 261"/>
                <a:gd name="T26" fmla="*/ 115 w 204"/>
                <a:gd name="T27" fmla="*/ 95 h 261"/>
                <a:gd name="T28" fmla="*/ 117 w 204"/>
                <a:gd name="T29" fmla="*/ 47 h 261"/>
                <a:gd name="T30" fmla="*/ 116 w 204"/>
                <a:gd name="T31" fmla="*/ 47 h 261"/>
                <a:gd name="T32" fmla="*/ 92 w 204"/>
                <a:gd name="T33" fmla="*/ 95 h 261"/>
                <a:gd name="T34" fmla="*/ 57 w 204"/>
                <a:gd name="T35" fmla="*/ 152 h 261"/>
                <a:gd name="T36" fmla="*/ 57 w 204"/>
                <a:gd name="T37" fmla="*/ 153 h 261"/>
                <a:gd name="T38" fmla="*/ 115 w 204"/>
                <a:gd name="T39" fmla="*/ 15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261">
                  <a:moveTo>
                    <a:pt x="115" y="261"/>
                  </a:moveTo>
                  <a:cubicBezTo>
                    <a:pt x="115" y="199"/>
                    <a:pt x="115" y="199"/>
                    <a:pt x="115" y="199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4" y="199"/>
                    <a:pt x="204" y="199"/>
                    <a:pt x="20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3" y="261"/>
                    <a:pt x="173" y="261"/>
                    <a:pt x="173" y="261"/>
                  </a:cubicBezTo>
                  <a:lnTo>
                    <a:pt x="115" y="261"/>
                  </a:lnTo>
                  <a:close/>
                  <a:moveTo>
                    <a:pt x="115" y="153"/>
                  </a:moveTo>
                  <a:cubicBezTo>
                    <a:pt x="115" y="95"/>
                    <a:pt x="115" y="95"/>
                    <a:pt x="115" y="95"/>
                  </a:cubicBezTo>
                  <a:cubicBezTo>
                    <a:pt x="115" y="80"/>
                    <a:pt x="116" y="64"/>
                    <a:pt x="117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07" y="64"/>
                    <a:pt x="101" y="79"/>
                    <a:pt x="92" y="9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7" y="153"/>
                    <a:pt x="57" y="153"/>
                    <a:pt x="57" y="153"/>
                  </a:cubicBezTo>
                  <a:lnTo>
                    <a:pt x="115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8"/>
            <p:cNvSpPr>
              <a:spLocks noEditPoints="1"/>
            </p:cNvSpPr>
            <p:nvPr/>
          </p:nvSpPr>
          <p:spPr bwMode="auto">
            <a:xfrm>
              <a:off x="2500" y="2717"/>
              <a:ext cx="128" cy="177"/>
            </a:xfrm>
            <a:custGeom>
              <a:avLst/>
              <a:gdLst>
                <a:gd name="T0" fmla="*/ 196 w 196"/>
                <a:gd name="T1" fmla="*/ 134 h 270"/>
                <a:gd name="T2" fmla="*/ 97 w 196"/>
                <a:gd name="T3" fmla="*/ 270 h 270"/>
                <a:gd name="T4" fmla="*/ 0 w 196"/>
                <a:gd name="T5" fmla="*/ 135 h 270"/>
                <a:gd name="T6" fmla="*/ 99 w 196"/>
                <a:gd name="T7" fmla="*/ 0 h 270"/>
                <a:gd name="T8" fmla="*/ 196 w 196"/>
                <a:gd name="T9" fmla="*/ 134 h 270"/>
                <a:gd name="T10" fmla="*/ 61 w 196"/>
                <a:gd name="T11" fmla="*/ 135 h 270"/>
                <a:gd name="T12" fmla="*/ 99 w 196"/>
                <a:gd name="T13" fmla="*/ 223 h 270"/>
                <a:gd name="T14" fmla="*/ 135 w 196"/>
                <a:gd name="T15" fmla="*/ 134 h 270"/>
                <a:gd name="T16" fmla="*/ 99 w 196"/>
                <a:gd name="T17" fmla="*/ 46 h 270"/>
                <a:gd name="T18" fmla="*/ 61 w 196"/>
                <a:gd name="T19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70">
                  <a:moveTo>
                    <a:pt x="196" y="134"/>
                  </a:moveTo>
                  <a:cubicBezTo>
                    <a:pt x="196" y="214"/>
                    <a:pt x="164" y="270"/>
                    <a:pt x="97" y="270"/>
                  </a:cubicBezTo>
                  <a:cubicBezTo>
                    <a:pt x="30" y="270"/>
                    <a:pt x="0" y="209"/>
                    <a:pt x="0" y="135"/>
                  </a:cubicBezTo>
                  <a:cubicBezTo>
                    <a:pt x="0" y="60"/>
                    <a:pt x="32" y="0"/>
                    <a:pt x="99" y="0"/>
                  </a:cubicBezTo>
                  <a:cubicBezTo>
                    <a:pt x="169" y="0"/>
                    <a:pt x="196" y="62"/>
                    <a:pt x="196" y="134"/>
                  </a:cubicBezTo>
                  <a:close/>
                  <a:moveTo>
                    <a:pt x="61" y="135"/>
                  </a:moveTo>
                  <a:cubicBezTo>
                    <a:pt x="61" y="195"/>
                    <a:pt x="75" y="223"/>
                    <a:pt x="99" y="223"/>
                  </a:cubicBezTo>
                  <a:cubicBezTo>
                    <a:pt x="123" y="223"/>
                    <a:pt x="135" y="194"/>
                    <a:pt x="135" y="134"/>
                  </a:cubicBezTo>
                  <a:cubicBezTo>
                    <a:pt x="135" y="77"/>
                    <a:pt x="123" y="46"/>
                    <a:pt x="99" y="46"/>
                  </a:cubicBezTo>
                  <a:cubicBezTo>
                    <a:pt x="76" y="46"/>
                    <a:pt x="61" y="75"/>
                    <a:pt x="61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9"/>
            <p:cNvSpPr>
              <a:spLocks/>
            </p:cNvSpPr>
            <p:nvPr/>
          </p:nvSpPr>
          <p:spPr bwMode="auto">
            <a:xfrm>
              <a:off x="2648" y="2720"/>
              <a:ext cx="120" cy="174"/>
            </a:xfrm>
            <a:custGeom>
              <a:avLst/>
              <a:gdLst>
                <a:gd name="T0" fmla="*/ 174 w 184"/>
                <a:gd name="T1" fmla="*/ 51 h 266"/>
                <a:gd name="T2" fmla="*/ 73 w 184"/>
                <a:gd name="T3" fmla="*/ 51 h 266"/>
                <a:gd name="T4" fmla="*/ 67 w 184"/>
                <a:gd name="T5" fmla="*/ 91 h 266"/>
                <a:gd name="T6" fmla="*/ 84 w 184"/>
                <a:gd name="T7" fmla="*/ 90 h 266"/>
                <a:gd name="T8" fmla="*/ 152 w 184"/>
                <a:gd name="T9" fmla="*/ 109 h 266"/>
                <a:gd name="T10" fmla="*/ 184 w 184"/>
                <a:gd name="T11" fmla="*/ 174 h 266"/>
                <a:gd name="T12" fmla="*/ 72 w 184"/>
                <a:gd name="T13" fmla="*/ 266 h 266"/>
                <a:gd name="T14" fmla="*/ 0 w 184"/>
                <a:gd name="T15" fmla="*/ 251 h 266"/>
                <a:gd name="T16" fmla="*/ 10 w 184"/>
                <a:gd name="T17" fmla="*/ 205 h 266"/>
                <a:gd name="T18" fmla="*/ 69 w 184"/>
                <a:gd name="T19" fmla="*/ 218 h 266"/>
                <a:gd name="T20" fmla="*/ 121 w 184"/>
                <a:gd name="T21" fmla="*/ 178 h 266"/>
                <a:gd name="T22" fmla="*/ 48 w 184"/>
                <a:gd name="T23" fmla="*/ 135 h 266"/>
                <a:gd name="T24" fmla="*/ 13 w 184"/>
                <a:gd name="T25" fmla="*/ 137 h 266"/>
                <a:gd name="T26" fmla="*/ 30 w 184"/>
                <a:gd name="T27" fmla="*/ 0 h 266"/>
                <a:gd name="T28" fmla="*/ 174 w 184"/>
                <a:gd name="T29" fmla="*/ 0 h 266"/>
                <a:gd name="T30" fmla="*/ 174 w 184"/>
                <a:gd name="T31" fmla="*/ 5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66">
                  <a:moveTo>
                    <a:pt x="174" y="51"/>
                  </a:moveTo>
                  <a:cubicBezTo>
                    <a:pt x="73" y="51"/>
                    <a:pt x="73" y="51"/>
                    <a:pt x="73" y="5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73" y="90"/>
                    <a:pt x="77" y="90"/>
                    <a:pt x="84" y="90"/>
                  </a:cubicBezTo>
                  <a:cubicBezTo>
                    <a:pt x="109" y="90"/>
                    <a:pt x="134" y="96"/>
                    <a:pt x="152" y="109"/>
                  </a:cubicBezTo>
                  <a:cubicBezTo>
                    <a:pt x="172" y="122"/>
                    <a:pt x="184" y="144"/>
                    <a:pt x="184" y="174"/>
                  </a:cubicBezTo>
                  <a:cubicBezTo>
                    <a:pt x="184" y="223"/>
                    <a:pt x="142" y="266"/>
                    <a:pt x="72" y="266"/>
                  </a:cubicBezTo>
                  <a:cubicBezTo>
                    <a:pt x="40" y="266"/>
                    <a:pt x="14" y="258"/>
                    <a:pt x="0" y="251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22" y="211"/>
                    <a:pt x="46" y="218"/>
                    <a:pt x="69" y="218"/>
                  </a:cubicBezTo>
                  <a:cubicBezTo>
                    <a:pt x="95" y="218"/>
                    <a:pt x="121" y="206"/>
                    <a:pt x="121" y="178"/>
                  </a:cubicBezTo>
                  <a:cubicBezTo>
                    <a:pt x="121" y="151"/>
                    <a:pt x="100" y="135"/>
                    <a:pt x="48" y="135"/>
                  </a:cubicBezTo>
                  <a:cubicBezTo>
                    <a:pt x="34" y="135"/>
                    <a:pt x="24" y="136"/>
                    <a:pt x="13" y="13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17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0"/>
            <p:cNvSpPr>
              <a:spLocks noEditPoints="1"/>
            </p:cNvSpPr>
            <p:nvPr/>
          </p:nvSpPr>
          <p:spPr bwMode="auto">
            <a:xfrm>
              <a:off x="2500" y="3147"/>
              <a:ext cx="128" cy="177"/>
            </a:xfrm>
            <a:custGeom>
              <a:avLst/>
              <a:gdLst>
                <a:gd name="T0" fmla="*/ 196 w 196"/>
                <a:gd name="T1" fmla="*/ 134 h 270"/>
                <a:gd name="T2" fmla="*/ 97 w 196"/>
                <a:gd name="T3" fmla="*/ 270 h 270"/>
                <a:gd name="T4" fmla="*/ 0 w 196"/>
                <a:gd name="T5" fmla="*/ 135 h 270"/>
                <a:gd name="T6" fmla="*/ 99 w 196"/>
                <a:gd name="T7" fmla="*/ 0 h 270"/>
                <a:gd name="T8" fmla="*/ 196 w 196"/>
                <a:gd name="T9" fmla="*/ 134 h 270"/>
                <a:gd name="T10" fmla="*/ 61 w 196"/>
                <a:gd name="T11" fmla="*/ 135 h 270"/>
                <a:gd name="T12" fmla="*/ 99 w 196"/>
                <a:gd name="T13" fmla="*/ 224 h 270"/>
                <a:gd name="T14" fmla="*/ 135 w 196"/>
                <a:gd name="T15" fmla="*/ 135 h 270"/>
                <a:gd name="T16" fmla="*/ 99 w 196"/>
                <a:gd name="T17" fmla="*/ 46 h 270"/>
                <a:gd name="T18" fmla="*/ 61 w 196"/>
                <a:gd name="T19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70">
                  <a:moveTo>
                    <a:pt x="196" y="134"/>
                  </a:moveTo>
                  <a:cubicBezTo>
                    <a:pt x="196" y="214"/>
                    <a:pt x="164" y="270"/>
                    <a:pt x="97" y="270"/>
                  </a:cubicBezTo>
                  <a:cubicBezTo>
                    <a:pt x="30" y="270"/>
                    <a:pt x="0" y="209"/>
                    <a:pt x="0" y="135"/>
                  </a:cubicBezTo>
                  <a:cubicBezTo>
                    <a:pt x="0" y="60"/>
                    <a:pt x="32" y="0"/>
                    <a:pt x="99" y="0"/>
                  </a:cubicBezTo>
                  <a:cubicBezTo>
                    <a:pt x="169" y="0"/>
                    <a:pt x="196" y="62"/>
                    <a:pt x="196" y="134"/>
                  </a:cubicBezTo>
                  <a:close/>
                  <a:moveTo>
                    <a:pt x="61" y="135"/>
                  </a:moveTo>
                  <a:cubicBezTo>
                    <a:pt x="61" y="195"/>
                    <a:pt x="75" y="224"/>
                    <a:pt x="99" y="224"/>
                  </a:cubicBezTo>
                  <a:cubicBezTo>
                    <a:pt x="123" y="224"/>
                    <a:pt x="135" y="194"/>
                    <a:pt x="135" y="135"/>
                  </a:cubicBezTo>
                  <a:cubicBezTo>
                    <a:pt x="135" y="77"/>
                    <a:pt x="123" y="46"/>
                    <a:pt x="99" y="46"/>
                  </a:cubicBezTo>
                  <a:cubicBezTo>
                    <a:pt x="76" y="46"/>
                    <a:pt x="61" y="75"/>
                    <a:pt x="61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1"/>
            <p:cNvSpPr>
              <a:spLocks noEditPoints="1"/>
            </p:cNvSpPr>
            <p:nvPr/>
          </p:nvSpPr>
          <p:spPr bwMode="auto">
            <a:xfrm>
              <a:off x="2645" y="3148"/>
              <a:ext cx="130" cy="176"/>
            </a:xfrm>
            <a:custGeom>
              <a:avLst/>
              <a:gdLst>
                <a:gd name="T0" fmla="*/ 171 w 199"/>
                <a:gd name="T1" fmla="*/ 47 h 269"/>
                <a:gd name="T2" fmla="*/ 147 w 199"/>
                <a:gd name="T3" fmla="*/ 48 h 269"/>
                <a:gd name="T4" fmla="*/ 62 w 199"/>
                <a:gd name="T5" fmla="*/ 110 h 269"/>
                <a:gd name="T6" fmla="*/ 64 w 199"/>
                <a:gd name="T7" fmla="*/ 110 h 269"/>
                <a:gd name="T8" fmla="*/ 119 w 199"/>
                <a:gd name="T9" fmla="*/ 89 h 269"/>
                <a:gd name="T10" fmla="*/ 199 w 199"/>
                <a:gd name="T11" fmla="*/ 174 h 269"/>
                <a:gd name="T12" fmla="*/ 103 w 199"/>
                <a:gd name="T13" fmla="*/ 269 h 269"/>
                <a:gd name="T14" fmla="*/ 0 w 199"/>
                <a:gd name="T15" fmla="*/ 155 h 269"/>
                <a:gd name="T16" fmla="*/ 46 w 199"/>
                <a:gd name="T17" fmla="*/ 39 h 269"/>
                <a:gd name="T18" fmla="*/ 147 w 199"/>
                <a:gd name="T19" fmla="*/ 0 h 269"/>
                <a:gd name="T20" fmla="*/ 171 w 199"/>
                <a:gd name="T21" fmla="*/ 0 h 269"/>
                <a:gd name="T22" fmla="*/ 171 w 199"/>
                <a:gd name="T23" fmla="*/ 47 h 269"/>
                <a:gd name="T24" fmla="*/ 138 w 199"/>
                <a:gd name="T25" fmla="*/ 178 h 269"/>
                <a:gd name="T26" fmla="*/ 99 w 199"/>
                <a:gd name="T27" fmla="*/ 133 h 269"/>
                <a:gd name="T28" fmla="*/ 63 w 199"/>
                <a:gd name="T29" fmla="*/ 156 h 269"/>
                <a:gd name="T30" fmla="*/ 60 w 199"/>
                <a:gd name="T31" fmla="*/ 171 h 269"/>
                <a:gd name="T32" fmla="*/ 102 w 199"/>
                <a:gd name="T33" fmla="*/ 224 h 269"/>
                <a:gd name="T34" fmla="*/ 138 w 199"/>
                <a:gd name="T35" fmla="*/ 17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69">
                  <a:moveTo>
                    <a:pt x="171" y="47"/>
                  </a:moveTo>
                  <a:cubicBezTo>
                    <a:pt x="164" y="46"/>
                    <a:pt x="157" y="47"/>
                    <a:pt x="147" y="48"/>
                  </a:cubicBezTo>
                  <a:cubicBezTo>
                    <a:pt x="93" y="52"/>
                    <a:pt x="69" y="80"/>
                    <a:pt x="62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76" y="97"/>
                    <a:pt x="94" y="89"/>
                    <a:pt x="119" y="89"/>
                  </a:cubicBezTo>
                  <a:cubicBezTo>
                    <a:pt x="163" y="89"/>
                    <a:pt x="199" y="120"/>
                    <a:pt x="199" y="174"/>
                  </a:cubicBezTo>
                  <a:cubicBezTo>
                    <a:pt x="199" y="226"/>
                    <a:pt x="160" y="269"/>
                    <a:pt x="103" y="269"/>
                  </a:cubicBezTo>
                  <a:cubicBezTo>
                    <a:pt x="34" y="269"/>
                    <a:pt x="0" y="217"/>
                    <a:pt x="0" y="155"/>
                  </a:cubicBezTo>
                  <a:cubicBezTo>
                    <a:pt x="0" y="106"/>
                    <a:pt x="18" y="65"/>
                    <a:pt x="46" y="39"/>
                  </a:cubicBezTo>
                  <a:cubicBezTo>
                    <a:pt x="72" y="15"/>
                    <a:pt x="106" y="2"/>
                    <a:pt x="147" y="0"/>
                  </a:cubicBezTo>
                  <a:cubicBezTo>
                    <a:pt x="158" y="0"/>
                    <a:pt x="165" y="0"/>
                    <a:pt x="171" y="0"/>
                  </a:cubicBezTo>
                  <a:lnTo>
                    <a:pt x="171" y="47"/>
                  </a:lnTo>
                  <a:close/>
                  <a:moveTo>
                    <a:pt x="138" y="178"/>
                  </a:moveTo>
                  <a:cubicBezTo>
                    <a:pt x="138" y="154"/>
                    <a:pt x="125" y="133"/>
                    <a:pt x="99" y="133"/>
                  </a:cubicBezTo>
                  <a:cubicBezTo>
                    <a:pt x="82" y="133"/>
                    <a:pt x="69" y="143"/>
                    <a:pt x="63" y="156"/>
                  </a:cubicBezTo>
                  <a:cubicBezTo>
                    <a:pt x="61" y="159"/>
                    <a:pt x="60" y="164"/>
                    <a:pt x="60" y="171"/>
                  </a:cubicBezTo>
                  <a:cubicBezTo>
                    <a:pt x="62" y="199"/>
                    <a:pt x="75" y="224"/>
                    <a:pt x="102" y="224"/>
                  </a:cubicBezTo>
                  <a:cubicBezTo>
                    <a:pt x="124" y="224"/>
                    <a:pt x="138" y="204"/>
                    <a:pt x="138" y="1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61726" y="1475597"/>
            <a:ext cx="662622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Most Trusted Brand among consumers and painters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01548" y="2156498"/>
            <a:ext cx="6405563" cy="34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We are One Stop – Shop Solution for paints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384375" y="2807710"/>
            <a:ext cx="6405563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Uncompromised Quality = True Value for Money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5340015" y="3476278"/>
            <a:ext cx="6405563" cy="340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Pioneer of Eco-friendly paints in India 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5361726" y="4132624"/>
            <a:ext cx="632142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Pan India availability and Great aftersales service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5340015" y="4819700"/>
            <a:ext cx="7007226" cy="34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600" b="1" dirty="0">
                <a:solidFill>
                  <a:schemeClr val="bg1"/>
                </a:solidFill>
              </a:rPr>
              <a:t>24 x 7 </a:t>
            </a:r>
            <a:r>
              <a:rPr lang="fr-FR" sz="1600" b="1" dirty="0" err="1">
                <a:solidFill>
                  <a:schemeClr val="bg1"/>
                </a:solidFill>
              </a:rPr>
              <a:t>Technical</a:t>
            </a:r>
            <a:r>
              <a:rPr lang="fr-FR" sz="1600" b="1" dirty="0">
                <a:solidFill>
                  <a:schemeClr val="bg1"/>
                </a:solidFill>
              </a:rPr>
              <a:t> Assistance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3" y="1905000"/>
            <a:ext cx="3799347" cy="317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0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1"/>
          <p:cNvGrpSpPr>
            <a:grpSpLocks noChangeAspect="1"/>
          </p:cNvGrpSpPr>
          <p:nvPr/>
        </p:nvGrpSpPr>
        <p:grpSpPr bwMode="auto">
          <a:xfrm>
            <a:off x="1378421" y="1066800"/>
            <a:ext cx="4163644" cy="4822834"/>
            <a:chOff x="2593" y="868"/>
            <a:chExt cx="2596" cy="3007"/>
          </a:xfrm>
          <a:gradFill flip="none" rotWithShape="1">
            <a:gsLst>
              <a:gs pos="47100">
                <a:schemeClr val="accent2">
                  <a:alpha val="45000"/>
                </a:schemeClr>
              </a:gs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</p:grpSpPr>
        <p:sp>
          <p:nvSpPr>
            <p:cNvPr id="20" name="Freeform 54"/>
            <p:cNvSpPr>
              <a:spLocks/>
            </p:cNvSpPr>
            <p:nvPr/>
          </p:nvSpPr>
          <p:spPr bwMode="auto">
            <a:xfrm>
              <a:off x="4675" y="1686"/>
              <a:ext cx="514" cy="284"/>
            </a:xfrm>
            <a:custGeom>
              <a:avLst/>
              <a:gdLst>
                <a:gd name="T0" fmla="*/ 259 w 400"/>
                <a:gd name="T1" fmla="*/ 189 h 221"/>
                <a:gd name="T2" fmla="*/ 278 w 400"/>
                <a:gd name="T3" fmla="*/ 174 h 221"/>
                <a:gd name="T4" fmla="*/ 305 w 400"/>
                <a:gd name="T5" fmla="*/ 156 h 221"/>
                <a:gd name="T6" fmla="*/ 291 w 400"/>
                <a:gd name="T7" fmla="*/ 132 h 221"/>
                <a:gd name="T8" fmla="*/ 279 w 400"/>
                <a:gd name="T9" fmla="*/ 117 h 221"/>
                <a:gd name="T10" fmla="*/ 226 w 400"/>
                <a:gd name="T11" fmla="*/ 134 h 221"/>
                <a:gd name="T12" fmla="*/ 218 w 400"/>
                <a:gd name="T13" fmla="*/ 142 h 221"/>
                <a:gd name="T14" fmla="*/ 197 w 400"/>
                <a:gd name="T15" fmla="*/ 147 h 221"/>
                <a:gd name="T16" fmla="*/ 180 w 400"/>
                <a:gd name="T17" fmla="*/ 149 h 221"/>
                <a:gd name="T18" fmla="*/ 162 w 400"/>
                <a:gd name="T19" fmla="*/ 174 h 221"/>
                <a:gd name="T20" fmla="*/ 107 w 400"/>
                <a:gd name="T21" fmla="*/ 201 h 221"/>
                <a:gd name="T22" fmla="*/ 52 w 400"/>
                <a:gd name="T23" fmla="*/ 201 h 221"/>
                <a:gd name="T24" fmla="*/ 35 w 400"/>
                <a:gd name="T25" fmla="*/ 201 h 221"/>
                <a:gd name="T26" fmla="*/ 29 w 400"/>
                <a:gd name="T27" fmla="*/ 184 h 221"/>
                <a:gd name="T28" fmla="*/ 29 w 400"/>
                <a:gd name="T29" fmla="*/ 160 h 221"/>
                <a:gd name="T30" fmla="*/ 2 w 400"/>
                <a:gd name="T31" fmla="*/ 138 h 221"/>
                <a:gd name="T32" fmla="*/ 25 w 400"/>
                <a:gd name="T33" fmla="*/ 134 h 221"/>
                <a:gd name="T34" fmla="*/ 54 w 400"/>
                <a:gd name="T35" fmla="*/ 128 h 221"/>
                <a:gd name="T36" fmla="*/ 109 w 400"/>
                <a:gd name="T37" fmla="*/ 83 h 221"/>
                <a:gd name="T38" fmla="*/ 155 w 400"/>
                <a:gd name="T39" fmla="*/ 55 h 221"/>
                <a:gd name="T40" fmla="*/ 173 w 400"/>
                <a:gd name="T41" fmla="*/ 37 h 221"/>
                <a:gd name="T42" fmla="*/ 204 w 400"/>
                <a:gd name="T43" fmla="*/ 15 h 221"/>
                <a:gd name="T44" fmla="*/ 293 w 400"/>
                <a:gd name="T45" fmla="*/ 11 h 221"/>
                <a:gd name="T46" fmla="*/ 322 w 400"/>
                <a:gd name="T47" fmla="*/ 15 h 221"/>
                <a:gd name="T48" fmla="*/ 323 w 400"/>
                <a:gd name="T49" fmla="*/ 33 h 221"/>
                <a:gd name="T50" fmla="*/ 338 w 400"/>
                <a:gd name="T51" fmla="*/ 35 h 221"/>
                <a:gd name="T52" fmla="*/ 329 w 400"/>
                <a:gd name="T53" fmla="*/ 73 h 221"/>
                <a:gd name="T54" fmla="*/ 360 w 400"/>
                <a:gd name="T55" fmla="*/ 87 h 221"/>
                <a:gd name="T56" fmla="*/ 388 w 400"/>
                <a:gd name="T57" fmla="*/ 92 h 221"/>
                <a:gd name="T58" fmla="*/ 398 w 400"/>
                <a:gd name="T59" fmla="*/ 97 h 221"/>
                <a:gd name="T60" fmla="*/ 399 w 400"/>
                <a:gd name="T61" fmla="*/ 118 h 221"/>
                <a:gd name="T62" fmla="*/ 381 w 400"/>
                <a:gd name="T63" fmla="*/ 133 h 221"/>
                <a:gd name="T64" fmla="*/ 365 w 400"/>
                <a:gd name="T65" fmla="*/ 145 h 221"/>
                <a:gd name="T66" fmla="*/ 384 w 400"/>
                <a:gd name="T67" fmla="*/ 183 h 221"/>
                <a:gd name="T68" fmla="*/ 359 w 400"/>
                <a:gd name="T69" fmla="*/ 169 h 221"/>
                <a:gd name="T70" fmla="*/ 300 w 400"/>
                <a:gd name="T71" fmla="*/ 188 h 221"/>
                <a:gd name="T72" fmla="*/ 277 w 400"/>
                <a:gd name="T73" fmla="*/ 206 h 221"/>
                <a:gd name="T74" fmla="*/ 250 w 400"/>
                <a:gd name="T75" fmla="*/ 218 h 221"/>
                <a:gd name="T76" fmla="*/ 250 w 400"/>
                <a:gd name="T77" fmla="*/ 20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221">
                  <a:moveTo>
                    <a:pt x="252" y="198"/>
                  </a:moveTo>
                  <a:cubicBezTo>
                    <a:pt x="259" y="189"/>
                    <a:pt x="259" y="189"/>
                    <a:pt x="259" y="189"/>
                  </a:cubicBezTo>
                  <a:cubicBezTo>
                    <a:pt x="267" y="184"/>
                    <a:pt x="267" y="188"/>
                    <a:pt x="269" y="177"/>
                  </a:cubicBezTo>
                  <a:cubicBezTo>
                    <a:pt x="270" y="174"/>
                    <a:pt x="275" y="171"/>
                    <a:pt x="278" y="174"/>
                  </a:cubicBezTo>
                  <a:cubicBezTo>
                    <a:pt x="280" y="176"/>
                    <a:pt x="290" y="172"/>
                    <a:pt x="293" y="171"/>
                  </a:cubicBezTo>
                  <a:cubicBezTo>
                    <a:pt x="299" y="169"/>
                    <a:pt x="305" y="163"/>
                    <a:pt x="305" y="156"/>
                  </a:cubicBezTo>
                  <a:cubicBezTo>
                    <a:pt x="301" y="156"/>
                    <a:pt x="297" y="159"/>
                    <a:pt x="294" y="153"/>
                  </a:cubicBezTo>
                  <a:cubicBezTo>
                    <a:pt x="292" y="149"/>
                    <a:pt x="289" y="135"/>
                    <a:pt x="291" y="132"/>
                  </a:cubicBezTo>
                  <a:cubicBezTo>
                    <a:pt x="292" y="130"/>
                    <a:pt x="303" y="118"/>
                    <a:pt x="297" y="117"/>
                  </a:cubicBezTo>
                  <a:cubicBezTo>
                    <a:pt x="294" y="116"/>
                    <a:pt x="282" y="116"/>
                    <a:pt x="279" y="117"/>
                  </a:cubicBezTo>
                  <a:cubicBezTo>
                    <a:pt x="276" y="119"/>
                    <a:pt x="274" y="123"/>
                    <a:pt x="270" y="123"/>
                  </a:cubicBezTo>
                  <a:cubicBezTo>
                    <a:pt x="255" y="124"/>
                    <a:pt x="240" y="138"/>
                    <a:pt x="226" y="134"/>
                  </a:cubicBezTo>
                  <a:cubicBezTo>
                    <a:pt x="223" y="138"/>
                    <a:pt x="223" y="138"/>
                    <a:pt x="223" y="138"/>
                  </a:cubicBezTo>
                  <a:cubicBezTo>
                    <a:pt x="221" y="139"/>
                    <a:pt x="221" y="141"/>
                    <a:pt x="218" y="142"/>
                  </a:cubicBezTo>
                  <a:cubicBezTo>
                    <a:pt x="216" y="143"/>
                    <a:pt x="214" y="143"/>
                    <a:pt x="212" y="142"/>
                  </a:cubicBezTo>
                  <a:cubicBezTo>
                    <a:pt x="205" y="141"/>
                    <a:pt x="202" y="145"/>
                    <a:pt x="197" y="147"/>
                  </a:cubicBezTo>
                  <a:cubicBezTo>
                    <a:pt x="195" y="147"/>
                    <a:pt x="189" y="147"/>
                    <a:pt x="187" y="146"/>
                  </a:cubicBezTo>
                  <a:cubicBezTo>
                    <a:pt x="183" y="145"/>
                    <a:pt x="180" y="144"/>
                    <a:pt x="180" y="149"/>
                  </a:cubicBezTo>
                  <a:cubicBezTo>
                    <a:pt x="181" y="152"/>
                    <a:pt x="182" y="154"/>
                    <a:pt x="180" y="156"/>
                  </a:cubicBezTo>
                  <a:cubicBezTo>
                    <a:pt x="175" y="162"/>
                    <a:pt x="167" y="168"/>
                    <a:pt x="162" y="174"/>
                  </a:cubicBezTo>
                  <a:cubicBezTo>
                    <a:pt x="152" y="189"/>
                    <a:pt x="152" y="189"/>
                    <a:pt x="152" y="189"/>
                  </a:cubicBezTo>
                  <a:cubicBezTo>
                    <a:pt x="146" y="198"/>
                    <a:pt x="117" y="203"/>
                    <a:pt x="107" y="201"/>
                  </a:cubicBezTo>
                  <a:cubicBezTo>
                    <a:pt x="100" y="200"/>
                    <a:pt x="91" y="194"/>
                    <a:pt x="84" y="194"/>
                  </a:cubicBezTo>
                  <a:cubicBezTo>
                    <a:pt x="73" y="194"/>
                    <a:pt x="63" y="199"/>
                    <a:pt x="52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198"/>
                    <a:pt x="35" y="197"/>
                  </a:cubicBezTo>
                  <a:cubicBezTo>
                    <a:pt x="35" y="192"/>
                    <a:pt x="31" y="188"/>
                    <a:pt x="29" y="184"/>
                  </a:cubicBezTo>
                  <a:cubicBezTo>
                    <a:pt x="27" y="178"/>
                    <a:pt x="35" y="175"/>
                    <a:pt x="35" y="170"/>
                  </a:cubicBezTo>
                  <a:cubicBezTo>
                    <a:pt x="35" y="166"/>
                    <a:pt x="30" y="164"/>
                    <a:pt x="29" y="160"/>
                  </a:cubicBezTo>
                  <a:cubicBezTo>
                    <a:pt x="25" y="151"/>
                    <a:pt x="17" y="161"/>
                    <a:pt x="8" y="157"/>
                  </a:cubicBezTo>
                  <a:cubicBezTo>
                    <a:pt x="0" y="153"/>
                    <a:pt x="0" y="146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32" y="133"/>
                    <a:pt x="35" y="127"/>
                    <a:pt x="42" y="126"/>
                  </a:cubicBezTo>
                  <a:cubicBezTo>
                    <a:pt x="46" y="125"/>
                    <a:pt x="49" y="129"/>
                    <a:pt x="54" y="128"/>
                  </a:cubicBezTo>
                  <a:cubicBezTo>
                    <a:pt x="63" y="124"/>
                    <a:pt x="74" y="124"/>
                    <a:pt x="74" y="112"/>
                  </a:cubicBezTo>
                  <a:cubicBezTo>
                    <a:pt x="74" y="98"/>
                    <a:pt x="101" y="97"/>
                    <a:pt x="109" y="83"/>
                  </a:cubicBezTo>
                  <a:cubicBezTo>
                    <a:pt x="112" y="78"/>
                    <a:pt x="113" y="64"/>
                    <a:pt x="120" y="63"/>
                  </a:cubicBezTo>
                  <a:cubicBezTo>
                    <a:pt x="133" y="61"/>
                    <a:pt x="144" y="65"/>
                    <a:pt x="155" y="55"/>
                  </a:cubicBezTo>
                  <a:cubicBezTo>
                    <a:pt x="160" y="54"/>
                    <a:pt x="166" y="49"/>
                    <a:pt x="167" y="43"/>
                  </a:cubicBezTo>
                  <a:cubicBezTo>
                    <a:pt x="168" y="38"/>
                    <a:pt x="167" y="36"/>
                    <a:pt x="173" y="37"/>
                  </a:cubicBezTo>
                  <a:cubicBezTo>
                    <a:pt x="179" y="37"/>
                    <a:pt x="178" y="32"/>
                    <a:pt x="180" y="29"/>
                  </a:cubicBezTo>
                  <a:cubicBezTo>
                    <a:pt x="184" y="24"/>
                    <a:pt x="198" y="18"/>
                    <a:pt x="204" y="15"/>
                  </a:cubicBezTo>
                  <a:cubicBezTo>
                    <a:pt x="212" y="11"/>
                    <a:pt x="213" y="11"/>
                    <a:pt x="220" y="17"/>
                  </a:cubicBezTo>
                  <a:cubicBezTo>
                    <a:pt x="243" y="34"/>
                    <a:pt x="271" y="20"/>
                    <a:pt x="293" y="11"/>
                  </a:cubicBezTo>
                  <a:cubicBezTo>
                    <a:pt x="297" y="9"/>
                    <a:pt x="306" y="0"/>
                    <a:pt x="310" y="1"/>
                  </a:cubicBezTo>
                  <a:cubicBezTo>
                    <a:pt x="311" y="1"/>
                    <a:pt x="320" y="13"/>
                    <a:pt x="322" y="15"/>
                  </a:cubicBezTo>
                  <a:cubicBezTo>
                    <a:pt x="326" y="18"/>
                    <a:pt x="316" y="26"/>
                    <a:pt x="315" y="28"/>
                  </a:cubicBezTo>
                  <a:cubicBezTo>
                    <a:pt x="314" y="35"/>
                    <a:pt x="320" y="46"/>
                    <a:pt x="323" y="33"/>
                  </a:cubicBezTo>
                  <a:cubicBezTo>
                    <a:pt x="323" y="29"/>
                    <a:pt x="324" y="24"/>
                    <a:pt x="329" y="29"/>
                  </a:cubicBezTo>
                  <a:cubicBezTo>
                    <a:pt x="332" y="32"/>
                    <a:pt x="335" y="32"/>
                    <a:pt x="338" y="35"/>
                  </a:cubicBezTo>
                  <a:cubicBezTo>
                    <a:pt x="341" y="38"/>
                    <a:pt x="346" y="55"/>
                    <a:pt x="342" y="59"/>
                  </a:cubicBezTo>
                  <a:cubicBezTo>
                    <a:pt x="338" y="63"/>
                    <a:pt x="331" y="66"/>
                    <a:pt x="329" y="73"/>
                  </a:cubicBezTo>
                  <a:cubicBezTo>
                    <a:pt x="327" y="80"/>
                    <a:pt x="332" y="83"/>
                    <a:pt x="339" y="81"/>
                  </a:cubicBezTo>
                  <a:cubicBezTo>
                    <a:pt x="354" y="76"/>
                    <a:pt x="348" y="84"/>
                    <a:pt x="360" y="87"/>
                  </a:cubicBezTo>
                  <a:cubicBezTo>
                    <a:pt x="365" y="88"/>
                    <a:pt x="369" y="85"/>
                    <a:pt x="375" y="85"/>
                  </a:cubicBezTo>
                  <a:cubicBezTo>
                    <a:pt x="379" y="85"/>
                    <a:pt x="384" y="90"/>
                    <a:pt x="388" y="92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8" y="97"/>
                    <a:pt x="398" y="97"/>
                    <a:pt x="398" y="97"/>
                  </a:cubicBezTo>
                  <a:cubicBezTo>
                    <a:pt x="395" y="102"/>
                    <a:pt x="395" y="102"/>
                    <a:pt x="395" y="102"/>
                  </a:cubicBezTo>
                  <a:cubicBezTo>
                    <a:pt x="393" y="108"/>
                    <a:pt x="399" y="112"/>
                    <a:pt x="399" y="118"/>
                  </a:cubicBezTo>
                  <a:cubicBezTo>
                    <a:pt x="400" y="125"/>
                    <a:pt x="394" y="122"/>
                    <a:pt x="390" y="126"/>
                  </a:cubicBezTo>
                  <a:cubicBezTo>
                    <a:pt x="386" y="128"/>
                    <a:pt x="386" y="132"/>
                    <a:pt x="381" y="133"/>
                  </a:cubicBezTo>
                  <a:cubicBezTo>
                    <a:pt x="375" y="134"/>
                    <a:pt x="374" y="138"/>
                    <a:pt x="371" y="142"/>
                  </a:cubicBezTo>
                  <a:cubicBezTo>
                    <a:pt x="369" y="144"/>
                    <a:pt x="365" y="145"/>
                    <a:pt x="365" y="145"/>
                  </a:cubicBezTo>
                  <a:cubicBezTo>
                    <a:pt x="364" y="148"/>
                    <a:pt x="365" y="153"/>
                    <a:pt x="367" y="156"/>
                  </a:cubicBezTo>
                  <a:cubicBezTo>
                    <a:pt x="384" y="183"/>
                    <a:pt x="384" y="183"/>
                    <a:pt x="384" y="183"/>
                  </a:cubicBezTo>
                  <a:cubicBezTo>
                    <a:pt x="387" y="188"/>
                    <a:pt x="370" y="181"/>
                    <a:pt x="366" y="179"/>
                  </a:cubicBezTo>
                  <a:cubicBezTo>
                    <a:pt x="361" y="177"/>
                    <a:pt x="364" y="172"/>
                    <a:pt x="359" y="169"/>
                  </a:cubicBezTo>
                  <a:cubicBezTo>
                    <a:pt x="349" y="162"/>
                    <a:pt x="350" y="167"/>
                    <a:pt x="338" y="170"/>
                  </a:cubicBezTo>
                  <a:cubicBezTo>
                    <a:pt x="322" y="174"/>
                    <a:pt x="310" y="172"/>
                    <a:pt x="300" y="188"/>
                  </a:cubicBezTo>
                  <a:cubicBezTo>
                    <a:pt x="297" y="193"/>
                    <a:pt x="288" y="190"/>
                    <a:pt x="287" y="197"/>
                  </a:cubicBezTo>
                  <a:cubicBezTo>
                    <a:pt x="287" y="198"/>
                    <a:pt x="280" y="204"/>
                    <a:pt x="277" y="206"/>
                  </a:cubicBezTo>
                  <a:cubicBezTo>
                    <a:pt x="261" y="218"/>
                    <a:pt x="261" y="218"/>
                    <a:pt x="261" y="218"/>
                  </a:cubicBezTo>
                  <a:cubicBezTo>
                    <a:pt x="258" y="221"/>
                    <a:pt x="253" y="218"/>
                    <a:pt x="250" y="218"/>
                  </a:cubicBezTo>
                  <a:cubicBezTo>
                    <a:pt x="250" y="218"/>
                    <a:pt x="250" y="218"/>
                    <a:pt x="250" y="21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2" y="198"/>
                    <a:pt x="252" y="198"/>
                    <a:pt x="252" y="19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2" name="Freeform 66"/>
            <p:cNvSpPr>
              <a:spLocks/>
            </p:cNvSpPr>
            <p:nvPr/>
          </p:nvSpPr>
          <p:spPr bwMode="auto">
            <a:xfrm>
              <a:off x="2974" y="868"/>
              <a:ext cx="708" cy="520"/>
            </a:xfrm>
            <a:custGeom>
              <a:avLst/>
              <a:gdLst>
                <a:gd name="T0" fmla="*/ 238 w 552"/>
                <a:gd name="T1" fmla="*/ 363 h 405"/>
                <a:gd name="T2" fmla="*/ 276 w 552"/>
                <a:gd name="T3" fmla="*/ 336 h 405"/>
                <a:gd name="T4" fmla="*/ 318 w 552"/>
                <a:gd name="T5" fmla="*/ 348 h 405"/>
                <a:gd name="T6" fmla="*/ 348 w 552"/>
                <a:gd name="T7" fmla="*/ 361 h 405"/>
                <a:gd name="T8" fmla="*/ 377 w 552"/>
                <a:gd name="T9" fmla="*/ 363 h 405"/>
                <a:gd name="T10" fmla="*/ 403 w 552"/>
                <a:gd name="T11" fmla="*/ 382 h 405"/>
                <a:gd name="T12" fmla="*/ 413 w 552"/>
                <a:gd name="T13" fmla="*/ 390 h 405"/>
                <a:gd name="T14" fmla="*/ 434 w 552"/>
                <a:gd name="T15" fmla="*/ 375 h 405"/>
                <a:gd name="T16" fmla="*/ 457 w 552"/>
                <a:gd name="T17" fmla="*/ 401 h 405"/>
                <a:gd name="T18" fmla="*/ 478 w 552"/>
                <a:gd name="T19" fmla="*/ 342 h 405"/>
                <a:gd name="T20" fmla="*/ 450 w 552"/>
                <a:gd name="T21" fmla="*/ 309 h 405"/>
                <a:gd name="T22" fmla="*/ 447 w 552"/>
                <a:gd name="T23" fmla="*/ 273 h 405"/>
                <a:gd name="T24" fmla="*/ 485 w 552"/>
                <a:gd name="T25" fmla="*/ 257 h 405"/>
                <a:gd name="T26" fmla="*/ 505 w 552"/>
                <a:gd name="T27" fmla="*/ 221 h 405"/>
                <a:gd name="T28" fmla="*/ 534 w 552"/>
                <a:gd name="T29" fmla="*/ 190 h 405"/>
                <a:gd name="T30" fmla="*/ 545 w 552"/>
                <a:gd name="T31" fmla="*/ 153 h 405"/>
                <a:gd name="T32" fmla="*/ 525 w 552"/>
                <a:gd name="T33" fmla="*/ 141 h 405"/>
                <a:gd name="T34" fmla="*/ 478 w 552"/>
                <a:gd name="T35" fmla="*/ 102 h 405"/>
                <a:gd name="T36" fmla="*/ 409 w 552"/>
                <a:gd name="T37" fmla="*/ 121 h 405"/>
                <a:gd name="T38" fmla="*/ 367 w 552"/>
                <a:gd name="T39" fmla="*/ 140 h 405"/>
                <a:gd name="T40" fmla="*/ 336 w 552"/>
                <a:gd name="T41" fmla="*/ 138 h 405"/>
                <a:gd name="T42" fmla="*/ 283 w 552"/>
                <a:gd name="T43" fmla="*/ 106 h 405"/>
                <a:gd name="T44" fmla="*/ 253 w 552"/>
                <a:gd name="T45" fmla="*/ 97 h 405"/>
                <a:gd name="T46" fmla="*/ 244 w 552"/>
                <a:gd name="T47" fmla="*/ 59 h 405"/>
                <a:gd name="T48" fmla="*/ 205 w 552"/>
                <a:gd name="T49" fmla="*/ 36 h 405"/>
                <a:gd name="T50" fmla="*/ 172 w 552"/>
                <a:gd name="T51" fmla="*/ 16 h 405"/>
                <a:gd name="T52" fmla="*/ 154 w 552"/>
                <a:gd name="T53" fmla="*/ 3 h 405"/>
                <a:gd name="T54" fmla="*/ 144 w 552"/>
                <a:gd name="T55" fmla="*/ 10 h 405"/>
                <a:gd name="T56" fmla="*/ 83 w 552"/>
                <a:gd name="T57" fmla="*/ 21 h 405"/>
                <a:gd name="T58" fmla="*/ 93 w 552"/>
                <a:gd name="T59" fmla="*/ 37 h 405"/>
                <a:gd name="T60" fmla="*/ 42 w 552"/>
                <a:gd name="T61" fmla="*/ 40 h 405"/>
                <a:gd name="T62" fmla="*/ 4 w 552"/>
                <a:gd name="T63" fmla="*/ 93 h 405"/>
                <a:gd name="T64" fmla="*/ 30 w 552"/>
                <a:gd name="T65" fmla="*/ 113 h 405"/>
                <a:gd name="T66" fmla="*/ 85 w 552"/>
                <a:gd name="T67" fmla="*/ 156 h 405"/>
                <a:gd name="T68" fmla="*/ 97 w 552"/>
                <a:gd name="T69" fmla="*/ 198 h 405"/>
                <a:gd name="T70" fmla="*/ 70 w 552"/>
                <a:gd name="T71" fmla="*/ 254 h 405"/>
                <a:gd name="T72" fmla="*/ 77 w 552"/>
                <a:gd name="T73" fmla="*/ 299 h 405"/>
                <a:gd name="T74" fmla="*/ 80 w 552"/>
                <a:gd name="T75" fmla="*/ 331 h 405"/>
                <a:gd name="T76" fmla="*/ 102 w 552"/>
                <a:gd name="T77" fmla="*/ 351 h 405"/>
                <a:gd name="T78" fmla="*/ 133 w 552"/>
                <a:gd name="T79" fmla="*/ 370 h 405"/>
                <a:gd name="T80" fmla="*/ 151 w 552"/>
                <a:gd name="T81" fmla="*/ 370 h 405"/>
                <a:gd name="T82" fmla="*/ 173 w 552"/>
                <a:gd name="T83" fmla="*/ 396 h 405"/>
                <a:gd name="T84" fmla="*/ 198 w 552"/>
                <a:gd name="T85" fmla="*/ 405 h 405"/>
                <a:gd name="T86" fmla="*/ 227 w 552"/>
                <a:gd name="T87" fmla="*/ 39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2" h="405">
                  <a:moveTo>
                    <a:pt x="234" y="389"/>
                  </a:moveTo>
                  <a:cubicBezTo>
                    <a:pt x="238" y="381"/>
                    <a:pt x="238" y="381"/>
                    <a:pt x="238" y="381"/>
                  </a:cubicBezTo>
                  <a:cubicBezTo>
                    <a:pt x="246" y="371"/>
                    <a:pt x="245" y="374"/>
                    <a:pt x="238" y="363"/>
                  </a:cubicBezTo>
                  <a:cubicBezTo>
                    <a:pt x="232" y="355"/>
                    <a:pt x="234" y="354"/>
                    <a:pt x="242" y="352"/>
                  </a:cubicBezTo>
                  <a:cubicBezTo>
                    <a:pt x="248" y="350"/>
                    <a:pt x="250" y="354"/>
                    <a:pt x="255" y="350"/>
                  </a:cubicBezTo>
                  <a:cubicBezTo>
                    <a:pt x="262" y="345"/>
                    <a:pt x="268" y="340"/>
                    <a:pt x="276" y="336"/>
                  </a:cubicBezTo>
                  <a:cubicBezTo>
                    <a:pt x="280" y="334"/>
                    <a:pt x="282" y="335"/>
                    <a:pt x="286" y="336"/>
                  </a:cubicBezTo>
                  <a:cubicBezTo>
                    <a:pt x="290" y="336"/>
                    <a:pt x="292" y="333"/>
                    <a:pt x="296" y="333"/>
                  </a:cubicBezTo>
                  <a:cubicBezTo>
                    <a:pt x="304" y="343"/>
                    <a:pt x="304" y="347"/>
                    <a:pt x="318" y="348"/>
                  </a:cubicBezTo>
                  <a:cubicBezTo>
                    <a:pt x="322" y="356"/>
                    <a:pt x="320" y="357"/>
                    <a:pt x="330" y="359"/>
                  </a:cubicBezTo>
                  <a:cubicBezTo>
                    <a:pt x="333" y="359"/>
                    <a:pt x="333" y="363"/>
                    <a:pt x="336" y="364"/>
                  </a:cubicBezTo>
                  <a:cubicBezTo>
                    <a:pt x="338" y="365"/>
                    <a:pt x="345" y="361"/>
                    <a:pt x="348" y="361"/>
                  </a:cubicBezTo>
                  <a:cubicBezTo>
                    <a:pt x="353" y="358"/>
                    <a:pt x="359" y="353"/>
                    <a:pt x="365" y="351"/>
                  </a:cubicBezTo>
                  <a:cubicBezTo>
                    <a:pt x="366" y="351"/>
                    <a:pt x="374" y="354"/>
                    <a:pt x="374" y="355"/>
                  </a:cubicBezTo>
                  <a:cubicBezTo>
                    <a:pt x="375" y="358"/>
                    <a:pt x="374" y="360"/>
                    <a:pt x="377" y="363"/>
                  </a:cubicBezTo>
                  <a:cubicBezTo>
                    <a:pt x="379" y="366"/>
                    <a:pt x="380" y="367"/>
                    <a:pt x="381" y="370"/>
                  </a:cubicBezTo>
                  <a:cubicBezTo>
                    <a:pt x="383" y="376"/>
                    <a:pt x="387" y="381"/>
                    <a:pt x="393" y="375"/>
                  </a:cubicBezTo>
                  <a:cubicBezTo>
                    <a:pt x="403" y="365"/>
                    <a:pt x="408" y="372"/>
                    <a:pt x="403" y="382"/>
                  </a:cubicBezTo>
                  <a:cubicBezTo>
                    <a:pt x="402" y="385"/>
                    <a:pt x="400" y="389"/>
                    <a:pt x="401" y="392"/>
                  </a:cubicBezTo>
                  <a:cubicBezTo>
                    <a:pt x="401" y="395"/>
                    <a:pt x="411" y="391"/>
                    <a:pt x="413" y="390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3" y="387"/>
                    <a:pt x="418" y="386"/>
                    <a:pt x="418" y="383"/>
                  </a:cubicBezTo>
                  <a:cubicBezTo>
                    <a:pt x="423" y="382"/>
                    <a:pt x="429" y="383"/>
                    <a:pt x="432" y="378"/>
                  </a:cubicBezTo>
                  <a:cubicBezTo>
                    <a:pt x="432" y="378"/>
                    <a:pt x="434" y="374"/>
                    <a:pt x="434" y="375"/>
                  </a:cubicBezTo>
                  <a:cubicBezTo>
                    <a:pt x="434" y="375"/>
                    <a:pt x="434" y="375"/>
                    <a:pt x="434" y="375"/>
                  </a:cubicBezTo>
                  <a:cubicBezTo>
                    <a:pt x="435" y="378"/>
                    <a:pt x="436" y="392"/>
                    <a:pt x="438" y="394"/>
                  </a:cubicBezTo>
                  <a:cubicBezTo>
                    <a:pt x="445" y="401"/>
                    <a:pt x="446" y="404"/>
                    <a:pt x="457" y="401"/>
                  </a:cubicBezTo>
                  <a:cubicBezTo>
                    <a:pt x="465" y="399"/>
                    <a:pt x="460" y="397"/>
                    <a:pt x="465" y="390"/>
                  </a:cubicBezTo>
                  <a:cubicBezTo>
                    <a:pt x="470" y="389"/>
                    <a:pt x="501" y="385"/>
                    <a:pt x="490" y="374"/>
                  </a:cubicBezTo>
                  <a:cubicBezTo>
                    <a:pt x="483" y="366"/>
                    <a:pt x="474" y="353"/>
                    <a:pt x="478" y="342"/>
                  </a:cubicBezTo>
                  <a:cubicBezTo>
                    <a:pt x="482" y="332"/>
                    <a:pt x="475" y="331"/>
                    <a:pt x="468" y="332"/>
                  </a:cubicBezTo>
                  <a:cubicBezTo>
                    <a:pt x="458" y="333"/>
                    <a:pt x="455" y="323"/>
                    <a:pt x="450" y="316"/>
                  </a:cubicBezTo>
                  <a:cubicBezTo>
                    <a:pt x="449" y="314"/>
                    <a:pt x="451" y="311"/>
                    <a:pt x="450" y="309"/>
                  </a:cubicBezTo>
                  <a:cubicBezTo>
                    <a:pt x="448" y="307"/>
                    <a:pt x="446" y="304"/>
                    <a:pt x="446" y="302"/>
                  </a:cubicBezTo>
                  <a:cubicBezTo>
                    <a:pt x="446" y="293"/>
                    <a:pt x="459" y="302"/>
                    <a:pt x="457" y="293"/>
                  </a:cubicBezTo>
                  <a:cubicBezTo>
                    <a:pt x="459" y="290"/>
                    <a:pt x="447" y="276"/>
                    <a:pt x="447" y="273"/>
                  </a:cubicBezTo>
                  <a:cubicBezTo>
                    <a:pt x="446" y="264"/>
                    <a:pt x="454" y="266"/>
                    <a:pt x="459" y="267"/>
                  </a:cubicBezTo>
                  <a:cubicBezTo>
                    <a:pt x="465" y="268"/>
                    <a:pt x="467" y="264"/>
                    <a:pt x="472" y="264"/>
                  </a:cubicBezTo>
                  <a:cubicBezTo>
                    <a:pt x="481" y="263"/>
                    <a:pt x="481" y="267"/>
                    <a:pt x="485" y="257"/>
                  </a:cubicBezTo>
                  <a:cubicBezTo>
                    <a:pt x="488" y="249"/>
                    <a:pt x="495" y="242"/>
                    <a:pt x="491" y="234"/>
                  </a:cubicBezTo>
                  <a:cubicBezTo>
                    <a:pt x="488" y="227"/>
                    <a:pt x="489" y="230"/>
                    <a:pt x="496" y="229"/>
                  </a:cubicBezTo>
                  <a:cubicBezTo>
                    <a:pt x="505" y="228"/>
                    <a:pt x="504" y="230"/>
                    <a:pt x="505" y="221"/>
                  </a:cubicBezTo>
                  <a:cubicBezTo>
                    <a:pt x="506" y="220"/>
                    <a:pt x="512" y="214"/>
                    <a:pt x="513" y="213"/>
                  </a:cubicBezTo>
                  <a:cubicBezTo>
                    <a:pt x="518" y="210"/>
                    <a:pt x="527" y="215"/>
                    <a:pt x="527" y="208"/>
                  </a:cubicBezTo>
                  <a:cubicBezTo>
                    <a:pt x="525" y="204"/>
                    <a:pt x="533" y="194"/>
                    <a:pt x="534" y="190"/>
                  </a:cubicBezTo>
                  <a:cubicBezTo>
                    <a:pt x="536" y="184"/>
                    <a:pt x="536" y="178"/>
                    <a:pt x="537" y="173"/>
                  </a:cubicBezTo>
                  <a:cubicBezTo>
                    <a:pt x="538" y="170"/>
                    <a:pt x="541" y="169"/>
                    <a:pt x="542" y="165"/>
                  </a:cubicBezTo>
                  <a:cubicBezTo>
                    <a:pt x="543" y="160"/>
                    <a:pt x="542" y="157"/>
                    <a:pt x="545" y="153"/>
                  </a:cubicBezTo>
                  <a:cubicBezTo>
                    <a:pt x="552" y="142"/>
                    <a:pt x="545" y="148"/>
                    <a:pt x="542" y="140"/>
                  </a:cubicBezTo>
                  <a:cubicBezTo>
                    <a:pt x="539" y="135"/>
                    <a:pt x="537" y="141"/>
                    <a:pt x="535" y="143"/>
                  </a:cubicBezTo>
                  <a:cubicBezTo>
                    <a:pt x="530" y="148"/>
                    <a:pt x="527" y="149"/>
                    <a:pt x="525" y="141"/>
                  </a:cubicBezTo>
                  <a:cubicBezTo>
                    <a:pt x="522" y="134"/>
                    <a:pt x="519" y="130"/>
                    <a:pt x="511" y="128"/>
                  </a:cubicBezTo>
                  <a:cubicBezTo>
                    <a:pt x="506" y="126"/>
                    <a:pt x="497" y="119"/>
                    <a:pt x="493" y="114"/>
                  </a:cubicBezTo>
                  <a:cubicBezTo>
                    <a:pt x="488" y="111"/>
                    <a:pt x="483" y="106"/>
                    <a:pt x="478" y="102"/>
                  </a:cubicBezTo>
                  <a:cubicBezTo>
                    <a:pt x="473" y="98"/>
                    <a:pt x="466" y="102"/>
                    <a:pt x="461" y="102"/>
                  </a:cubicBezTo>
                  <a:cubicBezTo>
                    <a:pt x="448" y="102"/>
                    <a:pt x="437" y="100"/>
                    <a:pt x="428" y="109"/>
                  </a:cubicBezTo>
                  <a:cubicBezTo>
                    <a:pt x="422" y="114"/>
                    <a:pt x="416" y="119"/>
                    <a:pt x="409" y="121"/>
                  </a:cubicBezTo>
                  <a:cubicBezTo>
                    <a:pt x="401" y="124"/>
                    <a:pt x="395" y="134"/>
                    <a:pt x="387" y="132"/>
                  </a:cubicBezTo>
                  <a:cubicBezTo>
                    <a:pt x="382" y="131"/>
                    <a:pt x="383" y="139"/>
                    <a:pt x="381" y="141"/>
                  </a:cubicBezTo>
                  <a:cubicBezTo>
                    <a:pt x="377" y="145"/>
                    <a:pt x="371" y="136"/>
                    <a:pt x="367" y="140"/>
                  </a:cubicBezTo>
                  <a:cubicBezTo>
                    <a:pt x="367" y="139"/>
                    <a:pt x="367" y="140"/>
                    <a:pt x="366" y="140"/>
                  </a:cubicBezTo>
                  <a:cubicBezTo>
                    <a:pt x="362" y="141"/>
                    <a:pt x="353" y="142"/>
                    <a:pt x="349" y="142"/>
                  </a:cubicBezTo>
                  <a:cubicBezTo>
                    <a:pt x="343" y="142"/>
                    <a:pt x="340" y="138"/>
                    <a:pt x="336" y="138"/>
                  </a:cubicBezTo>
                  <a:cubicBezTo>
                    <a:pt x="330" y="138"/>
                    <a:pt x="315" y="135"/>
                    <a:pt x="310" y="129"/>
                  </a:cubicBezTo>
                  <a:cubicBezTo>
                    <a:pt x="308" y="126"/>
                    <a:pt x="297" y="125"/>
                    <a:pt x="293" y="121"/>
                  </a:cubicBezTo>
                  <a:cubicBezTo>
                    <a:pt x="287" y="116"/>
                    <a:pt x="283" y="114"/>
                    <a:pt x="283" y="106"/>
                  </a:cubicBezTo>
                  <a:cubicBezTo>
                    <a:pt x="283" y="106"/>
                    <a:pt x="283" y="106"/>
                    <a:pt x="283" y="106"/>
                  </a:cubicBezTo>
                  <a:cubicBezTo>
                    <a:pt x="277" y="106"/>
                    <a:pt x="271" y="110"/>
                    <a:pt x="264" y="110"/>
                  </a:cubicBezTo>
                  <a:cubicBezTo>
                    <a:pt x="250" y="109"/>
                    <a:pt x="260" y="102"/>
                    <a:pt x="253" y="97"/>
                  </a:cubicBezTo>
                  <a:cubicBezTo>
                    <a:pt x="242" y="88"/>
                    <a:pt x="242" y="88"/>
                    <a:pt x="242" y="88"/>
                  </a:cubicBezTo>
                  <a:cubicBezTo>
                    <a:pt x="238" y="85"/>
                    <a:pt x="247" y="78"/>
                    <a:pt x="246" y="75"/>
                  </a:cubicBezTo>
                  <a:cubicBezTo>
                    <a:pt x="242" y="67"/>
                    <a:pt x="249" y="66"/>
                    <a:pt x="244" y="59"/>
                  </a:cubicBezTo>
                  <a:cubicBezTo>
                    <a:pt x="241" y="52"/>
                    <a:pt x="239" y="46"/>
                    <a:pt x="235" y="40"/>
                  </a:cubicBezTo>
                  <a:cubicBezTo>
                    <a:pt x="232" y="36"/>
                    <a:pt x="226" y="35"/>
                    <a:pt x="222" y="33"/>
                  </a:cubicBezTo>
                  <a:cubicBezTo>
                    <a:pt x="217" y="31"/>
                    <a:pt x="205" y="38"/>
                    <a:pt x="205" y="36"/>
                  </a:cubicBezTo>
                  <a:cubicBezTo>
                    <a:pt x="205" y="32"/>
                    <a:pt x="203" y="16"/>
                    <a:pt x="200" y="15"/>
                  </a:cubicBezTo>
                  <a:cubicBezTo>
                    <a:pt x="194" y="14"/>
                    <a:pt x="190" y="15"/>
                    <a:pt x="185" y="12"/>
                  </a:cubicBezTo>
                  <a:cubicBezTo>
                    <a:pt x="177" y="8"/>
                    <a:pt x="179" y="14"/>
                    <a:pt x="172" y="16"/>
                  </a:cubicBezTo>
                  <a:cubicBezTo>
                    <a:pt x="166" y="17"/>
                    <a:pt x="164" y="11"/>
                    <a:pt x="164" y="6"/>
                  </a:cubicBezTo>
                  <a:cubicBezTo>
                    <a:pt x="162" y="7"/>
                    <a:pt x="160" y="9"/>
                    <a:pt x="158" y="9"/>
                  </a:cubicBezTo>
                  <a:cubicBezTo>
                    <a:pt x="154" y="9"/>
                    <a:pt x="155" y="4"/>
                    <a:pt x="154" y="3"/>
                  </a:cubicBezTo>
                  <a:cubicBezTo>
                    <a:pt x="151" y="0"/>
                    <a:pt x="148" y="12"/>
                    <a:pt x="146" y="13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4" y="13"/>
                    <a:pt x="130" y="15"/>
                    <a:pt x="122" y="21"/>
                  </a:cubicBezTo>
                  <a:cubicBezTo>
                    <a:pt x="115" y="25"/>
                    <a:pt x="105" y="29"/>
                    <a:pt x="98" y="23"/>
                  </a:cubicBezTo>
                  <a:cubicBezTo>
                    <a:pt x="93" y="19"/>
                    <a:pt x="88" y="22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2" y="27"/>
                    <a:pt x="98" y="34"/>
                    <a:pt x="93" y="37"/>
                  </a:cubicBezTo>
                  <a:cubicBezTo>
                    <a:pt x="92" y="37"/>
                    <a:pt x="80" y="38"/>
                    <a:pt x="78" y="38"/>
                  </a:cubicBezTo>
                  <a:cubicBezTo>
                    <a:pt x="73" y="38"/>
                    <a:pt x="72" y="34"/>
                    <a:pt x="66" y="35"/>
                  </a:cubicBezTo>
                  <a:cubicBezTo>
                    <a:pt x="62" y="35"/>
                    <a:pt x="42" y="39"/>
                    <a:pt x="42" y="40"/>
                  </a:cubicBezTo>
                  <a:cubicBezTo>
                    <a:pt x="40" y="46"/>
                    <a:pt x="42" y="49"/>
                    <a:pt x="36" y="54"/>
                  </a:cubicBezTo>
                  <a:cubicBezTo>
                    <a:pt x="28" y="59"/>
                    <a:pt x="27" y="68"/>
                    <a:pt x="19" y="74"/>
                  </a:cubicBezTo>
                  <a:cubicBezTo>
                    <a:pt x="10" y="80"/>
                    <a:pt x="0" y="77"/>
                    <a:pt x="4" y="93"/>
                  </a:cubicBezTo>
                  <a:cubicBezTo>
                    <a:pt x="5" y="99"/>
                    <a:pt x="2" y="104"/>
                    <a:pt x="7" y="109"/>
                  </a:cubicBezTo>
                  <a:cubicBezTo>
                    <a:pt x="13" y="115"/>
                    <a:pt x="16" y="110"/>
                    <a:pt x="22" y="110"/>
                  </a:cubicBezTo>
                  <a:cubicBezTo>
                    <a:pt x="25" y="110"/>
                    <a:pt x="27" y="112"/>
                    <a:pt x="30" y="113"/>
                  </a:cubicBezTo>
                  <a:cubicBezTo>
                    <a:pt x="33" y="113"/>
                    <a:pt x="41" y="106"/>
                    <a:pt x="43" y="111"/>
                  </a:cubicBezTo>
                  <a:cubicBezTo>
                    <a:pt x="50" y="132"/>
                    <a:pt x="66" y="135"/>
                    <a:pt x="86" y="138"/>
                  </a:cubicBezTo>
                  <a:cubicBezTo>
                    <a:pt x="96" y="140"/>
                    <a:pt x="87" y="149"/>
                    <a:pt x="85" y="156"/>
                  </a:cubicBezTo>
                  <a:cubicBezTo>
                    <a:pt x="83" y="167"/>
                    <a:pt x="99" y="163"/>
                    <a:pt x="105" y="169"/>
                  </a:cubicBezTo>
                  <a:cubicBezTo>
                    <a:pt x="113" y="173"/>
                    <a:pt x="111" y="172"/>
                    <a:pt x="110" y="180"/>
                  </a:cubicBezTo>
                  <a:cubicBezTo>
                    <a:pt x="108" y="189"/>
                    <a:pt x="106" y="194"/>
                    <a:pt x="97" y="198"/>
                  </a:cubicBezTo>
                  <a:cubicBezTo>
                    <a:pt x="89" y="201"/>
                    <a:pt x="89" y="203"/>
                    <a:pt x="85" y="210"/>
                  </a:cubicBezTo>
                  <a:cubicBezTo>
                    <a:pt x="80" y="219"/>
                    <a:pt x="71" y="215"/>
                    <a:pt x="67" y="224"/>
                  </a:cubicBezTo>
                  <a:cubicBezTo>
                    <a:pt x="61" y="234"/>
                    <a:pt x="66" y="244"/>
                    <a:pt x="70" y="254"/>
                  </a:cubicBezTo>
                  <a:cubicBezTo>
                    <a:pt x="70" y="258"/>
                    <a:pt x="72" y="266"/>
                    <a:pt x="74" y="270"/>
                  </a:cubicBezTo>
                  <a:cubicBezTo>
                    <a:pt x="75" y="273"/>
                    <a:pt x="77" y="277"/>
                    <a:pt x="77" y="281"/>
                  </a:cubicBezTo>
                  <a:cubicBezTo>
                    <a:pt x="77" y="287"/>
                    <a:pt x="75" y="292"/>
                    <a:pt x="77" y="299"/>
                  </a:cubicBezTo>
                  <a:cubicBezTo>
                    <a:pt x="79" y="304"/>
                    <a:pt x="82" y="306"/>
                    <a:pt x="79" y="313"/>
                  </a:cubicBezTo>
                  <a:cubicBezTo>
                    <a:pt x="78" y="317"/>
                    <a:pt x="76" y="319"/>
                    <a:pt x="77" y="324"/>
                  </a:cubicBezTo>
                  <a:cubicBezTo>
                    <a:pt x="78" y="326"/>
                    <a:pt x="79" y="328"/>
                    <a:pt x="80" y="331"/>
                  </a:cubicBezTo>
                  <a:cubicBezTo>
                    <a:pt x="81" y="334"/>
                    <a:pt x="77" y="339"/>
                    <a:pt x="82" y="341"/>
                  </a:cubicBezTo>
                  <a:cubicBezTo>
                    <a:pt x="87" y="343"/>
                    <a:pt x="91" y="344"/>
                    <a:pt x="96" y="347"/>
                  </a:cubicBezTo>
                  <a:cubicBezTo>
                    <a:pt x="99" y="348"/>
                    <a:pt x="100" y="350"/>
                    <a:pt x="102" y="351"/>
                  </a:cubicBezTo>
                  <a:cubicBezTo>
                    <a:pt x="105" y="353"/>
                    <a:pt x="109" y="355"/>
                    <a:pt x="113" y="357"/>
                  </a:cubicBezTo>
                  <a:cubicBezTo>
                    <a:pt x="116" y="359"/>
                    <a:pt x="120" y="361"/>
                    <a:pt x="124" y="364"/>
                  </a:cubicBezTo>
                  <a:cubicBezTo>
                    <a:pt x="127" y="366"/>
                    <a:pt x="129" y="370"/>
                    <a:pt x="133" y="370"/>
                  </a:cubicBezTo>
                  <a:cubicBezTo>
                    <a:pt x="137" y="368"/>
                    <a:pt x="137" y="368"/>
                    <a:pt x="137" y="368"/>
                  </a:cubicBezTo>
                  <a:cubicBezTo>
                    <a:pt x="140" y="369"/>
                    <a:pt x="144" y="363"/>
                    <a:pt x="148" y="363"/>
                  </a:cubicBezTo>
                  <a:cubicBezTo>
                    <a:pt x="152" y="363"/>
                    <a:pt x="150" y="367"/>
                    <a:pt x="151" y="370"/>
                  </a:cubicBezTo>
                  <a:cubicBezTo>
                    <a:pt x="151" y="374"/>
                    <a:pt x="153" y="389"/>
                    <a:pt x="154" y="392"/>
                  </a:cubicBezTo>
                  <a:cubicBezTo>
                    <a:pt x="156" y="396"/>
                    <a:pt x="165" y="391"/>
                    <a:pt x="167" y="392"/>
                  </a:cubicBezTo>
                  <a:cubicBezTo>
                    <a:pt x="170" y="393"/>
                    <a:pt x="170" y="396"/>
                    <a:pt x="173" y="396"/>
                  </a:cubicBezTo>
                  <a:cubicBezTo>
                    <a:pt x="176" y="395"/>
                    <a:pt x="177" y="391"/>
                    <a:pt x="180" y="391"/>
                  </a:cubicBezTo>
                  <a:cubicBezTo>
                    <a:pt x="182" y="392"/>
                    <a:pt x="196" y="403"/>
                    <a:pt x="198" y="405"/>
                  </a:cubicBezTo>
                  <a:cubicBezTo>
                    <a:pt x="198" y="405"/>
                    <a:pt x="198" y="405"/>
                    <a:pt x="198" y="405"/>
                  </a:cubicBezTo>
                  <a:cubicBezTo>
                    <a:pt x="210" y="403"/>
                    <a:pt x="210" y="403"/>
                    <a:pt x="210" y="403"/>
                  </a:cubicBezTo>
                  <a:cubicBezTo>
                    <a:pt x="212" y="403"/>
                    <a:pt x="214" y="402"/>
                    <a:pt x="216" y="401"/>
                  </a:cubicBezTo>
                  <a:cubicBezTo>
                    <a:pt x="220" y="400"/>
                    <a:pt x="225" y="399"/>
                    <a:pt x="227" y="396"/>
                  </a:cubicBezTo>
                  <a:cubicBezTo>
                    <a:pt x="230" y="394"/>
                    <a:pt x="232" y="391"/>
                    <a:pt x="234" y="389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6"/>
            <p:cNvSpPr>
              <a:spLocks/>
            </p:cNvSpPr>
            <p:nvPr/>
          </p:nvSpPr>
          <p:spPr bwMode="auto">
            <a:xfrm>
              <a:off x="3563" y="1294"/>
              <a:ext cx="17" cy="74"/>
            </a:xfrm>
            <a:custGeom>
              <a:avLst/>
              <a:gdLst>
                <a:gd name="T0" fmla="*/ 6 w 13"/>
                <a:gd name="T1" fmla="*/ 0 h 57"/>
                <a:gd name="T2" fmla="*/ 10 w 13"/>
                <a:gd name="T3" fmla="*/ 22 h 57"/>
                <a:gd name="T4" fmla="*/ 10 w 13"/>
                <a:gd name="T5" fmla="*/ 35 h 57"/>
                <a:gd name="T6" fmla="*/ 12 w 13"/>
                <a:gd name="T7" fmla="*/ 49 h 57"/>
                <a:gd name="T8" fmla="*/ 13 w 13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7">
                  <a:moveTo>
                    <a:pt x="6" y="0"/>
                  </a:moveTo>
                  <a:cubicBezTo>
                    <a:pt x="0" y="7"/>
                    <a:pt x="10" y="14"/>
                    <a:pt x="10" y="22"/>
                  </a:cubicBezTo>
                  <a:cubicBezTo>
                    <a:pt x="10" y="26"/>
                    <a:pt x="10" y="30"/>
                    <a:pt x="10" y="35"/>
                  </a:cubicBezTo>
                  <a:cubicBezTo>
                    <a:pt x="11" y="40"/>
                    <a:pt x="12" y="44"/>
                    <a:pt x="12" y="49"/>
                  </a:cubicBezTo>
                  <a:cubicBezTo>
                    <a:pt x="13" y="57"/>
                    <a:pt x="13" y="57"/>
                    <a:pt x="13" y="57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7"/>
            <p:cNvSpPr>
              <a:spLocks/>
            </p:cNvSpPr>
            <p:nvPr/>
          </p:nvSpPr>
          <p:spPr bwMode="auto">
            <a:xfrm>
              <a:off x="3563" y="1294"/>
              <a:ext cx="17" cy="74"/>
            </a:xfrm>
            <a:custGeom>
              <a:avLst/>
              <a:gdLst>
                <a:gd name="T0" fmla="*/ 6 w 13"/>
                <a:gd name="T1" fmla="*/ 0 h 57"/>
                <a:gd name="T2" fmla="*/ 10 w 13"/>
                <a:gd name="T3" fmla="*/ 22 h 57"/>
                <a:gd name="T4" fmla="*/ 10 w 13"/>
                <a:gd name="T5" fmla="*/ 35 h 57"/>
                <a:gd name="T6" fmla="*/ 12 w 13"/>
                <a:gd name="T7" fmla="*/ 49 h 57"/>
                <a:gd name="T8" fmla="*/ 13 w 13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7">
                  <a:moveTo>
                    <a:pt x="6" y="0"/>
                  </a:moveTo>
                  <a:cubicBezTo>
                    <a:pt x="0" y="7"/>
                    <a:pt x="10" y="14"/>
                    <a:pt x="10" y="22"/>
                  </a:cubicBezTo>
                  <a:cubicBezTo>
                    <a:pt x="10" y="26"/>
                    <a:pt x="10" y="30"/>
                    <a:pt x="10" y="35"/>
                  </a:cubicBezTo>
                  <a:cubicBezTo>
                    <a:pt x="11" y="40"/>
                    <a:pt x="12" y="44"/>
                    <a:pt x="12" y="49"/>
                  </a:cubicBezTo>
                  <a:cubicBezTo>
                    <a:pt x="13" y="57"/>
                    <a:pt x="13" y="57"/>
                    <a:pt x="13" y="57"/>
                  </a:cubicBez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0"/>
            <p:cNvSpPr>
              <a:spLocks/>
            </p:cNvSpPr>
            <p:nvPr/>
          </p:nvSpPr>
          <p:spPr bwMode="auto">
            <a:xfrm>
              <a:off x="3395" y="2612"/>
              <a:ext cx="406" cy="388"/>
            </a:xfrm>
            <a:custGeom>
              <a:avLst/>
              <a:gdLst>
                <a:gd name="T0" fmla="*/ 291 w 316"/>
                <a:gd name="T1" fmla="*/ 191 h 302"/>
                <a:gd name="T2" fmla="*/ 299 w 316"/>
                <a:gd name="T3" fmla="*/ 179 h 302"/>
                <a:gd name="T4" fmla="*/ 314 w 316"/>
                <a:gd name="T5" fmla="*/ 156 h 302"/>
                <a:gd name="T6" fmla="*/ 292 w 316"/>
                <a:gd name="T7" fmla="*/ 159 h 302"/>
                <a:gd name="T8" fmla="*/ 288 w 316"/>
                <a:gd name="T9" fmla="*/ 164 h 302"/>
                <a:gd name="T10" fmla="*/ 262 w 316"/>
                <a:gd name="T11" fmla="*/ 163 h 302"/>
                <a:gd name="T12" fmla="*/ 262 w 316"/>
                <a:gd name="T13" fmla="*/ 163 h 302"/>
                <a:gd name="T14" fmla="*/ 259 w 316"/>
                <a:gd name="T15" fmla="*/ 144 h 302"/>
                <a:gd name="T16" fmla="*/ 251 w 316"/>
                <a:gd name="T17" fmla="*/ 130 h 302"/>
                <a:gd name="T18" fmla="*/ 239 w 316"/>
                <a:gd name="T19" fmla="*/ 112 h 302"/>
                <a:gd name="T20" fmla="*/ 220 w 316"/>
                <a:gd name="T21" fmla="*/ 103 h 302"/>
                <a:gd name="T22" fmla="*/ 215 w 316"/>
                <a:gd name="T23" fmla="*/ 94 h 302"/>
                <a:gd name="T24" fmla="*/ 196 w 316"/>
                <a:gd name="T25" fmla="*/ 91 h 302"/>
                <a:gd name="T26" fmla="*/ 191 w 316"/>
                <a:gd name="T27" fmla="*/ 80 h 302"/>
                <a:gd name="T28" fmla="*/ 187 w 316"/>
                <a:gd name="T29" fmla="*/ 38 h 302"/>
                <a:gd name="T30" fmla="*/ 170 w 316"/>
                <a:gd name="T31" fmla="*/ 31 h 302"/>
                <a:gd name="T32" fmla="*/ 155 w 316"/>
                <a:gd name="T33" fmla="*/ 38 h 302"/>
                <a:gd name="T34" fmla="*/ 125 w 316"/>
                <a:gd name="T35" fmla="*/ 40 h 302"/>
                <a:gd name="T36" fmla="*/ 107 w 316"/>
                <a:gd name="T37" fmla="*/ 21 h 302"/>
                <a:gd name="T38" fmla="*/ 84 w 316"/>
                <a:gd name="T39" fmla="*/ 10 h 302"/>
                <a:gd name="T40" fmla="*/ 76 w 316"/>
                <a:gd name="T41" fmla="*/ 38 h 302"/>
                <a:gd name="T42" fmla="*/ 66 w 316"/>
                <a:gd name="T43" fmla="*/ 57 h 302"/>
                <a:gd name="T44" fmla="*/ 42 w 316"/>
                <a:gd name="T45" fmla="*/ 65 h 302"/>
                <a:gd name="T46" fmla="*/ 49 w 316"/>
                <a:gd name="T47" fmla="*/ 86 h 302"/>
                <a:gd name="T48" fmla="*/ 36 w 316"/>
                <a:gd name="T49" fmla="*/ 104 h 302"/>
                <a:gd name="T50" fmla="*/ 22 w 316"/>
                <a:gd name="T51" fmla="*/ 127 h 302"/>
                <a:gd name="T52" fmla="*/ 22 w 316"/>
                <a:gd name="T53" fmla="*/ 139 h 302"/>
                <a:gd name="T54" fmla="*/ 27 w 316"/>
                <a:gd name="T55" fmla="*/ 158 h 302"/>
                <a:gd name="T56" fmla="*/ 19 w 316"/>
                <a:gd name="T57" fmla="*/ 175 h 302"/>
                <a:gd name="T58" fmla="*/ 33 w 316"/>
                <a:gd name="T59" fmla="*/ 188 h 302"/>
                <a:gd name="T60" fmla="*/ 20 w 316"/>
                <a:gd name="T61" fmla="*/ 197 h 302"/>
                <a:gd name="T62" fmla="*/ 22 w 316"/>
                <a:gd name="T63" fmla="*/ 214 h 302"/>
                <a:gd name="T64" fmla="*/ 22 w 316"/>
                <a:gd name="T65" fmla="*/ 231 h 302"/>
                <a:gd name="T66" fmla="*/ 9 w 316"/>
                <a:gd name="T67" fmla="*/ 257 h 302"/>
                <a:gd name="T68" fmla="*/ 23 w 316"/>
                <a:gd name="T69" fmla="*/ 294 h 302"/>
                <a:gd name="T70" fmla="*/ 23 w 316"/>
                <a:gd name="T71" fmla="*/ 295 h 302"/>
                <a:gd name="T72" fmla="*/ 42 w 316"/>
                <a:gd name="T73" fmla="*/ 299 h 302"/>
                <a:gd name="T74" fmla="*/ 59 w 316"/>
                <a:gd name="T75" fmla="*/ 299 h 302"/>
                <a:gd name="T76" fmla="*/ 76 w 316"/>
                <a:gd name="T77" fmla="*/ 291 h 302"/>
                <a:gd name="T78" fmla="*/ 98 w 316"/>
                <a:gd name="T79" fmla="*/ 283 h 302"/>
                <a:gd name="T80" fmla="*/ 116 w 316"/>
                <a:gd name="T81" fmla="*/ 279 h 302"/>
                <a:gd name="T82" fmla="*/ 132 w 316"/>
                <a:gd name="T83" fmla="*/ 273 h 302"/>
                <a:gd name="T84" fmla="*/ 141 w 316"/>
                <a:gd name="T85" fmla="*/ 257 h 302"/>
                <a:gd name="T86" fmla="*/ 156 w 316"/>
                <a:gd name="T87" fmla="*/ 246 h 302"/>
                <a:gd name="T88" fmla="*/ 171 w 316"/>
                <a:gd name="T89" fmla="*/ 241 h 302"/>
                <a:gd name="T90" fmla="*/ 187 w 316"/>
                <a:gd name="T91" fmla="*/ 242 h 302"/>
                <a:gd name="T92" fmla="*/ 198 w 316"/>
                <a:gd name="T93" fmla="*/ 220 h 302"/>
                <a:gd name="T94" fmla="*/ 207 w 316"/>
                <a:gd name="T95" fmla="*/ 216 h 302"/>
                <a:gd name="T96" fmla="*/ 220 w 316"/>
                <a:gd name="T97" fmla="*/ 227 h 302"/>
                <a:gd name="T98" fmla="*/ 231 w 316"/>
                <a:gd name="T99" fmla="*/ 223 h 302"/>
                <a:gd name="T100" fmla="*/ 230 w 316"/>
                <a:gd name="T101" fmla="*/ 211 h 302"/>
                <a:gd name="T102" fmla="*/ 252 w 316"/>
                <a:gd name="T103" fmla="*/ 214 h 302"/>
                <a:gd name="T104" fmla="*/ 272 w 316"/>
                <a:gd name="T105" fmla="*/ 201 h 302"/>
                <a:gd name="T106" fmla="*/ 284 w 316"/>
                <a:gd name="T107" fmla="*/ 1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302">
                  <a:moveTo>
                    <a:pt x="284" y="191"/>
                  </a:moveTo>
                  <a:cubicBezTo>
                    <a:pt x="291" y="191"/>
                    <a:pt x="291" y="191"/>
                    <a:pt x="291" y="191"/>
                  </a:cubicBezTo>
                  <a:cubicBezTo>
                    <a:pt x="294" y="193"/>
                    <a:pt x="297" y="189"/>
                    <a:pt x="297" y="186"/>
                  </a:cubicBezTo>
                  <a:cubicBezTo>
                    <a:pt x="298" y="183"/>
                    <a:pt x="298" y="182"/>
                    <a:pt x="299" y="179"/>
                  </a:cubicBezTo>
                  <a:cubicBezTo>
                    <a:pt x="301" y="177"/>
                    <a:pt x="302" y="171"/>
                    <a:pt x="303" y="168"/>
                  </a:cubicBezTo>
                  <a:cubicBezTo>
                    <a:pt x="305" y="162"/>
                    <a:pt x="316" y="161"/>
                    <a:pt x="314" y="156"/>
                  </a:cubicBezTo>
                  <a:cubicBezTo>
                    <a:pt x="314" y="156"/>
                    <a:pt x="314" y="156"/>
                    <a:pt x="314" y="156"/>
                  </a:cubicBezTo>
                  <a:cubicBezTo>
                    <a:pt x="308" y="160"/>
                    <a:pt x="299" y="163"/>
                    <a:pt x="292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1" y="160"/>
                    <a:pt x="290" y="163"/>
                    <a:pt x="288" y="164"/>
                  </a:cubicBezTo>
                  <a:cubicBezTo>
                    <a:pt x="286" y="164"/>
                    <a:pt x="284" y="162"/>
                    <a:pt x="281" y="161"/>
                  </a:cubicBezTo>
                  <a:cubicBezTo>
                    <a:pt x="273" y="156"/>
                    <a:pt x="265" y="171"/>
                    <a:pt x="262" y="163"/>
                  </a:cubicBezTo>
                  <a:cubicBezTo>
                    <a:pt x="262" y="163"/>
                    <a:pt x="262" y="163"/>
                    <a:pt x="262" y="163"/>
                  </a:cubicBezTo>
                  <a:cubicBezTo>
                    <a:pt x="262" y="163"/>
                    <a:pt x="262" y="163"/>
                    <a:pt x="262" y="163"/>
                  </a:cubicBezTo>
                  <a:cubicBezTo>
                    <a:pt x="262" y="163"/>
                    <a:pt x="262" y="163"/>
                    <a:pt x="262" y="163"/>
                  </a:cubicBezTo>
                  <a:cubicBezTo>
                    <a:pt x="260" y="158"/>
                    <a:pt x="260" y="148"/>
                    <a:pt x="259" y="144"/>
                  </a:cubicBezTo>
                  <a:cubicBezTo>
                    <a:pt x="259" y="141"/>
                    <a:pt x="262" y="134"/>
                    <a:pt x="257" y="137"/>
                  </a:cubicBezTo>
                  <a:cubicBezTo>
                    <a:pt x="249" y="140"/>
                    <a:pt x="253" y="127"/>
                    <a:pt x="251" y="130"/>
                  </a:cubicBezTo>
                  <a:cubicBezTo>
                    <a:pt x="249" y="133"/>
                    <a:pt x="249" y="139"/>
                    <a:pt x="245" y="135"/>
                  </a:cubicBezTo>
                  <a:cubicBezTo>
                    <a:pt x="240" y="127"/>
                    <a:pt x="248" y="120"/>
                    <a:pt x="239" y="112"/>
                  </a:cubicBezTo>
                  <a:cubicBezTo>
                    <a:pt x="237" y="110"/>
                    <a:pt x="230" y="100"/>
                    <a:pt x="228" y="100"/>
                  </a:cubicBezTo>
                  <a:cubicBezTo>
                    <a:pt x="225" y="100"/>
                    <a:pt x="222" y="104"/>
                    <a:pt x="220" y="103"/>
                  </a:cubicBezTo>
                  <a:cubicBezTo>
                    <a:pt x="217" y="102"/>
                    <a:pt x="215" y="97"/>
                    <a:pt x="215" y="94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0" y="94"/>
                    <a:pt x="207" y="96"/>
                    <a:pt x="202" y="96"/>
                  </a:cubicBezTo>
                  <a:cubicBezTo>
                    <a:pt x="200" y="95"/>
                    <a:pt x="198" y="92"/>
                    <a:pt x="196" y="91"/>
                  </a:cubicBezTo>
                  <a:cubicBezTo>
                    <a:pt x="194" y="91"/>
                    <a:pt x="193" y="90"/>
                    <a:pt x="192" y="89"/>
                  </a:cubicBezTo>
                  <a:cubicBezTo>
                    <a:pt x="190" y="88"/>
                    <a:pt x="191" y="83"/>
                    <a:pt x="191" y="80"/>
                  </a:cubicBezTo>
                  <a:cubicBezTo>
                    <a:pt x="191" y="72"/>
                    <a:pt x="188" y="64"/>
                    <a:pt x="189" y="56"/>
                  </a:cubicBezTo>
                  <a:cubicBezTo>
                    <a:pt x="190" y="48"/>
                    <a:pt x="195" y="41"/>
                    <a:pt x="187" y="38"/>
                  </a:cubicBezTo>
                  <a:cubicBezTo>
                    <a:pt x="185" y="38"/>
                    <a:pt x="183" y="35"/>
                    <a:pt x="182" y="34"/>
                  </a:cubicBezTo>
                  <a:cubicBezTo>
                    <a:pt x="179" y="32"/>
                    <a:pt x="174" y="26"/>
                    <a:pt x="170" y="31"/>
                  </a:cubicBezTo>
                  <a:cubicBezTo>
                    <a:pt x="169" y="33"/>
                    <a:pt x="164" y="37"/>
                    <a:pt x="162" y="36"/>
                  </a:cubicBezTo>
                  <a:cubicBezTo>
                    <a:pt x="157" y="33"/>
                    <a:pt x="160" y="36"/>
                    <a:pt x="155" y="38"/>
                  </a:cubicBezTo>
                  <a:cubicBezTo>
                    <a:pt x="151" y="37"/>
                    <a:pt x="138" y="21"/>
                    <a:pt x="138" y="34"/>
                  </a:cubicBezTo>
                  <a:cubicBezTo>
                    <a:pt x="138" y="42"/>
                    <a:pt x="133" y="43"/>
                    <a:pt x="125" y="40"/>
                  </a:cubicBezTo>
                  <a:cubicBezTo>
                    <a:pt x="120" y="39"/>
                    <a:pt x="121" y="32"/>
                    <a:pt x="120" y="29"/>
                  </a:cubicBezTo>
                  <a:cubicBezTo>
                    <a:pt x="119" y="22"/>
                    <a:pt x="111" y="24"/>
                    <a:pt x="107" y="21"/>
                  </a:cubicBezTo>
                  <a:cubicBezTo>
                    <a:pt x="104" y="18"/>
                    <a:pt x="103" y="14"/>
                    <a:pt x="98" y="13"/>
                  </a:cubicBezTo>
                  <a:cubicBezTo>
                    <a:pt x="92" y="13"/>
                    <a:pt x="89" y="14"/>
                    <a:pt x="84" y="10"/>
                  </a:cubicBezTo>
                  <a:cubicBezTo>
                    <a:pt x="70" y="0"/>
                    <a:pt x="81" y="17"/>
                    <a:pt x="76" y="25"/>
                  </a:cubicBezTo>
                  <a:cubicBezTo>
                    <a:pt x="72" y="31"/>
                    <a:pt x="70" y="32"/>
                    <a:pt x="76" y="38"/>
                  </a:cubicBezTo>
                  <a:cubicBezTo>
                    <a:pt x="82" y="44"/>
                    <a:pt x="67" y="45"/>
                    <a:pt x="66" y="48"/>
                  </a:cubicBezTo>
                  <a:cubicBezTo>
                    <a:pt x="65" y="50"/>
                    <a:pt x="68" y="56"/>
                    <a:pt x="66" y="57"/>
                  </a:cubicBezTo>
                  <a:cubicBezTo>
                    <a:pt x="64" y="59"/>
                    <a:pt x="59" y="56"/>
                    <a:pt x="57" y="55"/>
                  </a:cubicBezTo>
                  <a:cubicBezTo>
                    <a:pt x="43" y="49"/>
                    <a:pt x="47" y="53"/>
                    <a:pt x="42" y="65"/>
                  </a:cubicBezTo>
                  <a:cubicBezTo>
                    <a:pt x="35" y="69"/>
                    <a:pt x="32" y="72"/>
                    <a:pt x="38" y="79"/>
                  </a:cubicBezTo>
                  <a:cubicBezTo>
                    <a:pt x="40" y="81"/>
                    <a:pt x="51" y="84"/>
                    <a:pt x="49" y="86"/>
                  </a:cubicBezTo>
                  <a:cubicBezTo>
                    <a:pt x="47" y="88"/>
                    <a:pt x="44" y="91"/>
                    <a:pt x="41" y="94"/>
                  </a:cubicBezTo>
                  <a:cubicBezTo>
                    <a:pt x="37" y="97"/>
                    <a:pt x="38" y="99"/>
                    <a:pt x="36" y="104"/>
                  </a:cubicBezTo>
                  <a:cubicBezTo>
                    <a:pt x="34" y="112"/>
                    <a:pt x="26" y="110"/>
                    <a:pt x="23" y="116"/>
                  </a:cubicBezTo>
                  <a:cubicBezTo>
                    <a:pt x="21" y="119"/>
                    <a:pt x="23" y="123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3" y="130"/>
                    <a:pt x="20" y="135"/>
                    <a:pt x="22" y="139"/>
                  </a:cubicBezTo>
                  <a:cubicBezTo>
                    <a:pt x="23" y="140"/>
                    <a:pt x="23" y="145"/>
                    <a:pt x="25" y="146"/>
                  </a:cubicBezTo>
                  <a:cubicBezTo>
                    <a:pt x="34" y="150"/>
                    <a:pt x="27" y="152"/>
                    <a:pt x="27" y="158"/>
                  </a:cubicBezTo>
                  <a:cubicBezTo>
                    <a:pt x="27" y="160"/>
                    <a:pt x="29" y="161"/>
                    <a:pt x="27" y="163"/>
                  </a:cubicBezTo>
                  <a:cubicBezTo>
                    <a:pt x="24" y="167"/>
                    <a:pt x="21" y="170"/>
                    <a:pt x="19" y="175"/>
                  </a:cubicBezTo>
                  <a:cubicBezTo>
                    <a:pt x="18" y="178"/>
                    <a:pt x="15" y="180"/>
                    <a:pt x="20" y="182"/>
                  </a:cubicBezTo>
                  <a:cubicBezTo>
                    <a:pt x="23" y="183"/>
                    <a:pt x="32" y="184"/>
                    <a:pt x="33" y="188"/>
                  </a:cubicBezTo>
                  <a:cubicBezTo>
                    <a:pt x="33" y="190"/>
                    <a:pt x="29" y="191"/>
                    <a:pt x="28" y="191"/>
                  </a:cubicBezTo>
                  <a:cubicBezTo>
                    <a:pt x="24" y="192"/>
                    <a:pt x="23" y="194"/>
                    <a:pt x="20" y="197"/>
                  </a:cubicBezTo>
                  <a:cubicBezTo>
                    <a:pt x="18" y="201"/>
                    <a:pt x="15" y="204"/>
                    <a:pt x="13" y="209"/>
                  </a:cubicBezTo>
                  <a:cubicBezTo>
                    <a:pt x="11" y="214"/>
                    <a:pt x="20" y="211"/>
                    <a:pt x="22" y="214"/>
                  </a:cubicBezTo>
                  <a:cubicBezTo>
                    <a:pt x="22" y="215"/>
                    <a:pt x="20" y="222"/>
                    <a:pt x="20" y="224"/>
                  </a:cubicBezTo>
                  <a:cubicBezTo>
                    <a:pt x="20" y="226"/>
                    <a:pt x="22" y="229"/>
                    <a:pt x="22" y="231"/>
                  </a:cubicBezTo>
                  <a:cubicBezTo>
                    <a:pt x="21" y="233"/>
                    <a:pt x="19" y="234"/>
                    <a:pt x="18" y="237"/>
                  </a:cubicBezTo>
                  <a:cubicBezTo>
                    <a:pt x="17" y="246"/>
                    <a:pt x="23" y="253"/>
                    <a:pt x="9" y="257"/>
                  </a:cubicBezTo>
                  <a:cubicBezTo>
                    <a:pt x="0" y="259"/>
                    <a:pt x="23" y="267"/>
                    <a:pt x="25" y="268"/>
                  </a:cubicBezTo>
                  <a:cubicBezTo>
                    <a:pt x="25" y="276"/>
                    <a:pt x="23" y="285"/>
                    <a:pt x="23" y="294"/>
                  </a:cubicBezTo>
                  <a:cubicBezTo>
                    <a:pt x="23" y="294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297"/>
                    <a:pt x="29" y="297"/>
                    <a:pt x="29" y="297"/>
                  </a:cubicBezTo>
                  <a:cubicBezTo>
                    <a:pt x="34" y="297"/>
                    <a:pt x="37" y="299"/>
                    <a:pt x="42" y="299"/>
                  </a:cubicBezTo>
                  <a:cubicBezTo>
                    <a:pt x="45" y="299"/>
                    <a:pt x="49" y="296"/>
                    <a:pt x="52" y="298"/>
                  </a:cubicBezTo>
                  <a:cubicBezTo>
                    <a:pt x="55" y="300"/>
                    <a:pt x="56" y="298"/>
                    <a:pt x="59" y="299"/>
                  </a:cubicBezTo>
                  <a:cubicBezTo>
                    <a:pt x="63" y="300"/>
                    <a:pt x="64" y="302"/>
                    <a:pt x="67" y="299"/>
                  </a:cubicBezTo>
                  <a:cubicBezTo>
                    <a:pt x="70" y="296"/>
                    <a:pt x="73" y="294"/>
                    <a:pt x="76" y="291"/>
                  </a:cubicBezTo>
                  <a:cubicBezTo>
                    <a:pt x="79" y="287"/>
                    <a:pt x="82" y="283"/>
                    <a:pt x="88" y="285"/>
                  </a:cubicBezTo>
                  <a:cubicBezTo>
                    <a:pt x="96" y="288"/>
                    <a:pt x="93" y="283"/>
                    <a:pt x="98" y="283"/>
                  </a:cubicBezTo>
                  <a:cubicBezTo>
                    <a:pt x="103" y="283"/>
                    <a:pt x="108" y="293"/>
                    <a:pt x="112" y="286"/>
                  </a:cubicBezTo>
                  <a:cubicBezTo>
                    <a:pt x="113" y="285"/>
                    <a:pt x="114" y="279"/>
                    <a:pt x="116" y="279"/>
                  </a:cubicBezTo>
                  <a:cubicBezTo>
                    <a:pt x="119" y="280"/>
                    <a:pt x="120" y="278"/>
                    <a:pt x="121" y="276"/>
                  </a:cubicBezTo>
                  <a:cubicBezTo>
                    <a:pt x="126" y="276"/>
                    <a:pt x="126" y="270"/>
                    <a:pt x="132" y="273"/>
                  </a:cubicBezTo>
                  <a:cubicBezTo>
                    <a:pt x="138" y="277"/>
                    <a:pt x="143" y="271"/>
                    <a:pt x="141" y="265"/>
                  </a:cubicBezTo>
                  <a:cubicBezTo>
                    <a:pt x="141" y="261"/>
                    <a:pt x="138" y="259"/>
                    <a:pt x="141" y="257"/>
                  </a:cubicBezTo>
                  <a:cubicBezTo>
                    <a:pt x="143" y="255"/>
                    <a:pt x="141" y="253"/>
                    <a:pt x="143" y="251"/>
                  </a:cubicBezTo>
                  <a:cubicBezTo>
                    <a:pt x="148" y="247"/>
                    <a:pt x="153" y="249"/>
                    <a:pt x="156" y="246"/>
                  </a:cubicBezTo>
                  <a:cubicBezTo>
                    <a:pt x="159" y="244"/>
                    <a:pt x="161" y="244"/>
                    <a:pt x="165" y="242"/>
                  </a:cubicBezTo>
                  <a:cubicBezTo>
                    <a:pt x="167" y="240"/>
                    <a:pt x="168" y="243"/>
                    <a:pt x="171" y="241"/>
                  </a:cubicBezTo>
                  <a:cubicBezTo>
                    <a:pt x="172" y="241"/>
                    <a:pt x="180" y="237"/>
                    <a:pt x="180" y="238"/>
                  </a:cubicBezTo>
                  <a:cubicBezTo>
                    <a:pt x="183" y="241"/>
                    <a:pt x="184" y="237"/>
                    <a:pt x="187" y="242"/>
                  </a:cubicBezTo>
                  <a:cubicBezTo>
                    <a:pt x="194" y="245"/>
                    <a:pt x="200" y="234"/>
                    <a:pt x="198" y="228"/>
                  </a:cubicBezTo>
                  <a:cubicBezTo>
                    <a:pt x="193" y="228"/>
                    <a:pt x="197" y="223"/>
                    <a:pt x="198" y="220"/>
                  </a:cubicBezTo>
                  <a:cubicBezTo>
                    <a:pt x="198" y="219"/>
                    <a:pt x="201" y="220"/>
                    <a:pt x="202" y="219"/>
                  </a:cubicBezTo>
                  <a:cubicBezTo>
                    <a:pt x="207" y="216"/>
                    <a:pt x="207" y="216"/>
                    <a:pt x="207" y="216"/>
                  </a:cubicBezTo>
                  <a:cubicBezTo>
                    <a:pt x="209" y="217"/>
                    <a:pt x="211" y="216"/>
                    <a:pt x="213" y="217"/>
                  </a:cubicBezTo>
                  <a:cubicBezTo>
                    <a:pt x="216" y="219"/>
                    <a:pt x="214" y="227"/>
                    <a:pt x="220" y="227"/>
                  </a:cubicBezTo>
                  <a:cubicBezTo>
                    <a:pt x="226" y="227"/>
                    <a:pt x="225" y="230"/>
                    <a:pt x="228" y="233"/>
                  </a:cubicBezTo>
                  <a:cubicBezTo>
                    <a:pt x="231" y="237"/>
                    <a:pt x="241" y="223"/>
                    <a:pt x="231" y="223"/>
                  </a:cubicBezTo>
                  <a:cubicBezTo>
                    <a:pt x="225" y="223"/>
                    <a:pt x="221" y="221"/>
                    <a:pt x="222" y="216"/>
                  </a:cubicBezTo>
                  <a:cubicBezTo>
                    <a:pt x="223" y="208"/>
                    <a:pt x="225" y="219"/>
                    <a:pt x="230" y="211"/>
                  </a:cubicBezTo>
                  <a:cubicBezTo>
                    <a:pt x="232" y="208"/>
                    <a:pt x="235" y="206"/>
                    <a:pt x="238" y="208"/>
                  </a:cubicBezTo>
                  <a:cubicBezTo>
                    <a:pt x="240" y="211"/>
                    <a:pt x="249" y="215"/>
                    <a:pt x="252" y="214"/>
                  </a:cubicBezTo>
                  <a:cubicBezTo>
                    <a:pt x="258" y="212"/>
                    <a:pt x="253" y="202"/>
                    <a:pt x="263" y="202"/>
                  </a:cubicBezTo>
                  <a:cubicBezTo>
                    <a:pt x="266" y="202"/>
                    <a:pt x="268" y="202"/>
                    <a:pt x="272" y="201"/>
                  </a:cubicBezTo>
                  <a:cubicBezTo>
                    <a:pt x="279" y="199"/>
                    <a:pt x="274" y="195"/>
                    <a:pt x="281" y="194"/>
                  </a:cubicBezTo>
                  <a:cubicBezTo>
                    <a:pt x="282" y="193"/>
                    <a:pt x="284" y="192"/>
                    <a:pt x="284" y="19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1"/>
            <p:cNvSpPr>
              <a:spLocks/>
            </p:cNvSpPr>
            <p:nvPr/>
          </p:nvSpPr>
          <p:spPr bwMode="auto">
            <a:xfrm>
              <a:off x="3346" y="2692"/>
              <a:ext cx="722" cy="606"/>
            </a:xfrm>
            <a:custGeom>
              <a:avLst/>
              <a:gdLst>
                <a:gd name="T0" fmla="*/ 370 w 562"/>
                <a:gd name="T1" fmla="*/ 83 h 472"/>
                <a:gd name="T2" fmla="*/ 408 w 562"/>
                <a:gd name="T3" fmla="*/ 52 h 472"/>
                <a:gd name="T4" fmla="*/ 430 w 562"/>
                <a:gd name="T5" fmla="*/ 56 h 472"/>
                <a:gd name="T6" fmla="*/ 465 w 562"/>
                <a:gd name="T7" fmla="*/ 23 h 472"/>
                <a:gd name="T8" fmla="*/ 476 w 562"/>
                <a:gd name="T9" fmla="*/ 7 h 472"/>
                <a:gd name="T10" fmla="*/ 494 w 562"/>
                <a:gd name="T11" fmla="*/ 14 h 472"/>
                <a:gd name="T12" fmla="*/ 531 w 562"/>
                <a:gd name="T13" fmla="*/ 23 h 472"/>
                <a:gd name="T14" fmla="*/ 550 w 562"/>
                <a:gd name="T15" fmla="*/ 5 h 472"/>
                <a:gd name="T16" fmla="*/ 554 w 562"/>
                <a:gd name="T17" fmla="*/ 16 h 472"/>
                <a:gd name="T18" fmla="*/ 518 w 562"/>
                <a:gd name="T19" fmla="*/ 61 h 472"/>
                <a:gd name="T20" fmla="*/ 443 w 562"/>
                <a:gd name="T21" fmla="*/ 119 h 472"/>
                <a:gd name="T22" fmla="*/ 391 w 562"/>
                <a:gd name="T23" fmla="*/ 180 h 472"/>
                <a:gd name="T24" fmla="*/ 348 w 562"/>
                <a:gd name="T25" fmla="*/ 202 h 472"/>
                <a:gd name="T26" fmla="*/ 319 w 562"/>
                <a:gd name="T27" fmla="*/ 206 h 472"/>
                <a:gd name="T28" fmla="*/ 290 w 562"/>
                <a:gd name="T29" fmla="*/ 241 h 472"/>
                <a:gd name="T30" fmla="*/ 245 w 562"/>
                <a:gd name="T31" fmla="*/ 338 h 472"/>
                <a:gd name="T32" fmla="*/ 248 w 562"/>
                <a:gd name="T33" fmla="*/ 389 h 472"/>
                <a:gd name="T34" fmla="*/ 238 w 562"/>
                <a:gd name="T35" fmla="*/ 402 h 472"/>
                <a:gd name="T36" fmla="*/ 229 w 562"/>
                <a:gd name="T37" fmla="*/ 417 h 472"/>
                <a:gd name="T38" fmla="*/ 163 w 562"/>
                <a:gd name="T39" fmla="*/ 441 h 472"/>
                <a:gd name="T40" fmla="*/ 120 w 562"/>
                <a:gd name="T41" fmla="*/ 471 h 472"/>
                <a:gd name="T42" fmla="*/ 120 w 562"/>
                <a:gd name="T43" fmla="*/ 450 h 472"/>
                <a:gd name="T44" fmla="*/ 120 w 562"/>
                <a:gd name="T45" fmla="*/ 417 h 472"/>
                <a:gd name="T46" fmla="*/ 100 w 562"/>
                <a:gd name="T47" fmla="*/ 394 h 472"/>
                <a:gd name="T48" fmla="*/ 92 w 562"/>
                <a:gd name="T49" fmla="*/ 376 h 472"/>
                <a:gd name="T50" fmla="*/ 68 w 562"/>
                <a:gd name="T51" fmla="*/ 389 h 472"/>
                <a:gd name="T52" fmla="*/ 38 w 562"/>
                <a:gd name="T53" fmla="*/ 381 h 472"/>
                <a:gd name="T54" fmla="*/ 19 w 562"/>
                <a:gd name="T55" fmla="*/ 365 h 472"/>
                <a:gd name="T56" fmla="*/ 45 w 562"/>
                <a:gd name="T57" fmla="*/ 373 h 472"/>
                <a:gd name="T58" fmla="*/ 54 w 562"/>
                <a:gd name="T59" fmla="*/ 364 h 472"/>
                <a:gd name="T60" fmla="*/ 33 w 562"/>
                <a:gd name="T61" fmla="*/ 352 h 472"/>
                <a:gd name="T62" fmla="*/ 9 w 562"/>
                <a:gd name="T63" fmla="*/ 334 h 472"/>
                <a:gd name="T64" fmla="*/ 6 w 562"/>
                <a:gd name="T65" fmla="*/ 304 h 472"/>
                <a:gd name="T66" fmla="*/ 29 w 562"/>
                <a:gd name="T67" fmla="*/ 288 h 472"/>
                <a:gd name="T68" fmla="*/ 29 w 562"/>
                <a:gd name="T69" fmla="*/ 249 h 472"/>
                <a:gd name="T70" fmla="*/ 47 w 562"/>
                <a:gd name="T71" fmla="*/ 233 h 472"/>
                <a:gd name="T72" fmla="*/ 67 w 562"/>
                <a:gd name="T73" fmla="*/ 235 h 472"/>
                <a:gd name="T74" fmla="*/ 97 w 562"/>
                <a:gd name="T75" fmla="*/ 237 h 472"/>
                <a:gd name="T76" fmla="*/ 126 w 562"/>
                <a:gd name="T77" fmla="*/ 223 h 472"/>
                <a:gd name="T78" fmla="*/ 154 w 562"/>
                <a:gd name="T79" fmla="*/ 217 h 472"/>
                <a:gd name="T80" fmla="*/ 179 w 562"/>
                <a:gd name="T81" fmla="*/ 203 h 472"/>
                <a:gd name="T82" fmla="*/ 194 w 562"/>
                <a:gd name="T83" fmla="*/ 184 h 472"/>
                <a:gd name="T84" fmla="*/ 218 w 562"/>
                <a:gd name="T85" fmla="*/ 176 h 472"/>
                <a:gd name="T86" fmla="*/ 236 w 562"/>
                <a:gd name="T87" fmla="*/ 158 h 472"/>
                <a:gd name="T88" fmla="*/ 251 w 562"/>
                <a:gd name="T89" fmla="*/ 155 h 472"/>
                <a:gd name="T90" fmla="*/ 269 w 562"/>
                <a:gd name="T91" fmla="*/ 161 h 472"/>
                <a:gd name="T92" fmla="*/ 276 w 562"/>
                <a:gd name="T93" fmla="*/ 146 h 472"/>
                <a:gd name="T94" fmla="*/ 310 w 562"/>
                <a:gd name="T95" fmla="*/ 139 h 472"/>
                <a:gd name="T96" fmla="*/ 322 w 562"/>
                <a:gd name="T97" fmla="*/ 129 h 472"/>
                <a:gd name="T98" fmla="*/ 337 w 562"/>
                <a:gd name="T99" fmla="*/ 11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2" h="472">
                  <a:moveTo>
                    <a:pt x="352" y="94"/>
                  </a:moveTo>
                  <a:cubicBezTo>
                    <a:pt x="353" y="93"/>
                    <a:pt x="354" y="93"/>
                    <a:pt x="355" y="92"/>
                  </a:cubicBezTo>
                  <a:cubicBezTo>
                    <a:pt x="360" y="89"/>
                    <a:pt x="366" y="87"/>
                    <a:pt x="370" y="83"/>
                  </a:cubicBezTo>
                  <a:cubicBezTo>
                    <a:pt x="379" y="77"/>
                    <a:pt x="383" y="90"/>
                    <a:pt x="389" y="84"/>
                  </a:cubicBezTo>
                  <a:cubicBezTo>
                    <a:pt x="399" y="75"/>
                    <a:pt x="390" y="69"/>
                    <a:pt x="394" y="59"/>
                  </a:cubicBezTo>
                  <a:cubicBezTo>
                    <a:pt x="397" y="56"/>
                    <a:pt x="405" y="35"/>
                    <a:pt x="408" y="52"/>
                  </a:cubicBezTo>
                  <a:cubicBezTo>
                    <a:pt x="408" y="55"/>
                    <a:pt x="412" y="55"/>
                    <a:pt x="412" y="58"/>
                  </a:cubicBezTo>
                  <a:cubicBezTo>
                    <a:pt x="412" y="61"/>
                    <a:pt x="412" y="63"/>
                    <a:pt x="413" y="66"/>
                  </a:cubicBezTo>
                  <a:cubicBezTo>
                    <a:pt x="420" y="67"/>
                    <a:pt x="419" y="48"/>
                    <a:pt x="430" y="56"/>
                  </a:cubicBezTo>
                  <a:cubicBezTo>
                    <a:pt x="433" y="57"/>
                    <a:pt x="449" y="62"/>
                    <a:pt x="447" y="54"/>
                  </a:cubicBezTo>
                  <a:cubicBezTo>
                    <a:pt x="445" y="45"/>
                    <a:pt x="439" y="34"/>
                    <a:pt x="451" y="30"/>
                  </a:cubicBezTo>
                  <a:cubicBezTo>
                    <a:pt x="457" y="28"/>
                    <a:pt x="461" y="27"/>
                    <a:pt x="465" y="23"/>
                  </a:cubicBezTo>
                  <a:cubicBezTo>
                    <a:pt x="468" y="18"/>
                    <a:pt x="463" y="16"/>
                    <a:pt x="463" y="12"/>
                  </a:cubicBezTo>
                  <a:cubicBezTo>
                    <a:pt x="465" y="10"/>
                    <a:pt x="469" y="12"/>
                    <a:pt x="472" y="10"/>
                  </a:cubicBezTo>
                  <a:cubicBezTo>
                    <a:pt x="473" y="9"/>
                    <a:pt x="474" y="4"/>
                    <a:pt x="476" y="7"/>
                  </a:cubicBezTo>
                  <a:cubicBezTo>
                    <a:pt x="483" y="15"/>
                    <a:pt x="481" y="1"/>
                    <a:pt x="484" y="0"/>
                  </a:cubicBezTo>
                  <a:cubicBezTo>
                    <a:pt x="485" y="0"/>
                    <a:pt x="486" y="9"/>
                    <a:pt x="488" y="10"/>
                  </a:cubicBezTo>
                  <a:cubicBezTo>
                    <a:pt x="490" y="13"/>
                    <a:pt x="492" y="12"/>
                    <a:pt x="494" y="14"/>
                  </a:cubicBezTo>
                  <a:cubicBezTo>
                    <a:pt x="497" y="15"/>
                    <a:pt x="498" y="21"/>
                    <a:pt x="501" y="24"/>
                  </a:cubicBezTo>
                  <a:cubicBezTo>
                    <a:pt x="505" y="28"/>
                    <a:pt x="515" y="28"/>
                    <a:pt x="520" y="28"/>
                  </a:cubicBezTo>
                  <a:cubicBezTo>
                    <a:pt x="527" y="28"/>
                    <a:pt x="528" y="30"/>
                    <a:pt x="531" y="23"/>
                  </a:cubicBezTo>
                  <a:cubicBezTo>
                    <a:pt x="532" y="20"/>
                    <a:pt x="534" y="16"/>
                    <a:pt x="536" y="14"/>
                  </a:cubicBezTo>
                  <a:cubicBezTo>
                    <a:pt x="538" y="12"/>
                    <a:pt x="540" y="13"/>
                    <a:pt x="542" y="12"/>
                  </a:cubicBezTo>
                  <a:cubicBezTo>
                    <a:pt x="545" y="11"/>
                    <a:pt x="547" y="7"/>
                    <a:pt x="550" y="5"/>
                  </a:cubicBezTo>
                  <a:cubicBezTo>
                    <a:pt x="552" y="3"/>
                    <a:pt x="558" y="2"/>
                    <a:pt x="562" y="4"/>
                  </a:cubicBezTo>
                  <a:cubicBezTo>
                    <a:pt x="562" y="4"/>
                    <a:pt x="562" y="4"/>
                    <a:pt x="562" y="4"/>
                  </a:cubicBezTo>
                  <a:cubicBezTo>
                    <a:pt x="560" y="8"/>
                    <a:pt x="557" y="12"/>
                    <a:pt x="554" y="16"/>
                  </a:cubicBezTo>
                  <a:cubicBezTo>
                    <a:pt x="536" y="39"/>
                    <a:pt x="536" y="39"/>
                    <a:pt x="536" y="39"/>
                  </a:cubicBezTo>
                  <a:cubicBezTo>
                    <a:pt x="531" y="45"/>
                    <a:pt x="532" y="43"/>
                    <a:pt x="527" y="46"/>
                  </a:cubicBezTo>
                  <a:cubicBezTo>
                    <a:pt x="524" y="48"/>
                    <a:pt x="525" y="58"/>
                    <a:pt x="518" y="61"/>
                  </a:cubicBezTo>
                  <a:cubicBezTo>
                    <a:pt x="486" y="78"/>
                    <a:pt x="486" y="78"/>
                    <a:pt x="486" y="78"/>
                  </a:cubicBezTo>
                  <a:cubicBezTo>
                    <a:pt x="480" y="81"/>
                    <a:pt x="476" y="88"/>
                    <a:pt x="470" y="92"/>
                  </a:cubicBezTo>
                  <a:cubicBezTo>
                    <a:pt x="462" y="105"/>
                    <a:pt x="456" y="112"/>
                    <a:pt x="443" y="119"/>
                  </a:cubicBezTo>
                  <a:cubicBezTo>
                    <a:pt x="400" y="145"/>
                    <a:pt x="400" y="145"/>
                    <a:pt x="400" y="145"/>
                  </a:cubicBezTo>
                  <a:cubicBezTo>
                    <a:pt x="396" y="148"/>
                    <a:pt x="386" y="163"/>
                    <a:pt x="387" y="167"/>
                  </a:cubicBezTo>
                  <a:cubicBezTo>
                    <a:pt x="388" y="171"/>
                    <a:pt x="391" y="176"/>
                    <a:pt x="391" y="180"/>
                  </a:cubicBezTo>
                  <a:cubicBezTo>
                    <a:pt x="390" y="183"/>
                    <a:pt x="380" y="185"/>
                    <a:pt x="377" y="186"/>
                  </a:cubicBezTo>
                  <a:cubicBezTo>
                    <a:pt x="374" y="191"/>
                    <a:pt x="370" y="197"/>
                    <a:pt x="365" y="200"/>
                  </a:cubicBezTo>
                  <a:cubicBezTo>
                    <a:pt x="361" y="202"/>
                    <a:pt x="353" y="200"/>
                    <a:pt x="348" y="202"/>
                  </a:cubicBezTo>
                  <a:cubicBezTo>
                    <a:pt x="344" y="203"/>
                    <a:pt x="343" y="200"/>
                    <a:pt x="340" y="200"/>
                  </a:cubicBezTo>
                  <a:cubicBezTo>
                    <a:pt x="337" y="201"/>
                    <a:pt x="335" y="203"/>
                    <a:pt x="331" y="203"/>
                  </a:cubicBezTo>
                  <a:cubicBezTo>
                    <a:pt x="325" y="203"/>
                    <a:pt x="324" y="196"/>
                    <a:pt x="319" y="206"/>
                  </a:cubicBezTo>
                  <a:cubicBezTo>
                    <a:pt x="315" y="215"/>
                    <a:pt x="314" y="226"/>
                    <a:pt x="310" y="234"/>
                  </a:cubicBezTo>
                  <a:cubicBezTo>
                    <a:pt x="307" y="238"/>
                    <a:pt x="301" y="238"/>
                    <a:pt x="299" y="242"/>
                  </a:cubicBezTo>
                  <a:cubicBezTo>
                    <a:pt x="294" y="248"/>
                    <a:pt x="294" y="250"/>
                    <a:pt x="290" y="241"/>
                  </a:cubicBezTo>
                  <a:cubicBezTo>
                    <a:pt x="285" y="233"/>
                    <a:pt x="261" y="244"/>
                    <a:pt x="255" y="247"/>
                  </a:cubicBezTo>
                  <a:cubicBezTo>
                    <a:pt x="248" y="250"/>
                    <a:pt x="248" y="264"/>
                    <a:pt x="244" y="270"/>
                  </a:cubicBezTo>
                  <a:cubicBezTo>
                    <a:pt x="230" y="294"/>
                    <a:pt x="236" y="314"/>
                    <a:pt x="245" y="338"/>
                  </a:cubicBezTo>
                  <a:cubicBezTo>
                    <a:pt x="248" y="347"/>
                    <a:pt x="240" y="351"/>
                    <a:pt x="240" y="358"/>
                  </a:cubicBezTo>
                  <a:cubicBezTo>
                    <a:pt x="240" y="363"/>
                    <a:pt x="242" y="369"/>
                    <a:pt x="241" y="374"/>
                  </a:cubicBezTo>
                  <a:cubicBezTo>
                    <a:pt x="241" y="377"/>
                    <a:pt x="246" y="387"/>
                    <a:pt x="248" y="389"/>
                  </a:cubicBezTo>
                  <a:cubicBezTo>
                    <a:pt x="245" y="392"/>
                    <a:pt x="248" y="397"/>
                    <a:pt x="248" y="401"/>
                  </a:cubicBezTo>
                  <a:cubicBezTo>
                    <a:pt x="245" y="401"/>
                    <a:pt x="242" y="396"/>
                    <a:pt x="241" y="394"/>
                  </a:cubicBezTo>
                  <a:cubicBezTo>
                    <a:pt x="239" y="390"/>
                    <a:pt x="238" y="400"/>
                    <a:pt x="238" y="402"/>
                  </a:cubicBezTo>
                  <a:cubicBezTo>
                    <a:pt x="238" y="410"/>
                    <a:pt x="242" y="410"/>
                    <a:pt x="246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42" y="413"/>
                    <a:pt x="233" y="416"/>
                    <a:pt x="229" y="417"/>
                  </a:cubicBezTo>
                  <a:cubicBezTo>
                    <a:pt x="219" y="424"/>
                    <a:pt x="212" y="432"/>
                    <a:pt x="200" y="423"/>
                  </a:cubicBezTo>
                  <a:cubicBezTo>
                    <a:pt x="195" y="418"/>
                    <a:pt x="184" y="433"/>
                    <a:pt x="181" y="437"/>
                  </a:cubicBezTo>
                  <a:cubicBezTo>
                    <a:pt x="177" y="441"/>
                    <a:pt x="168" y="438"/>
                    <a:pt x="163" y="441"/>
                  </a:cubicBezTo>
                  <a:cubicBezTo>
                    <a:pt x="154" y="446"/>
                    <a:pt x="153" y="440"/>
                    <a:pt x="143" y="440"/>
                  </a:cubicBezTo>
                  <a:cubicBezTo>
                    <a:pt x="125" y="441"/>
                    <a:pt x="141" y="452"/>
                    <a:pt x="132" y="459"/>
                  </a:cubicBezTo>
                  <a:cubicBezTo>
                    <a:pt x="129" y="461"/>
                    <a:pt x="123" y="472"/>
                    <a:pt x="120" y="471"/>
                  </a:cubicBezTo>
                  <a:cubicBezTo>
                    <a:pt x="115" y="470"/>
                    <a:pt x="109" y="461"/>
                    <a:pt x="105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11" y="452"/>
                    <a:pt x="111" y="451"/>
                    <a:pt x="120" y="450"/>
                  </a:cubicBezTo>
                  <a:cubicBezTo>
                    <a:pt x="128" y="448"/>
                    <a:pt x="125" y="440"/>
                    <a:pt x="126" y="434"/>
                  </a:cubicBezTo>
                  <a:cubicBezTo>
                    <a:pt x="127" y="430"/>
                    <a:pt x="130" y="426"/>
                    <a:pt x="130" y="423"/>
                  </a:cubicBezTo>
                  <a:cubicBezTo>
                    <a:pt x="130" y="419"/>
                    <a:pt x="121" y="424"/>
                    <a:pt x="120" y="417"/>
                  </a:cubicBezTo>
                  <a:cubicBezTo>
                    <a:pt x="120" y="413"/>
                    <a:pt x="121" y="401"/>
                    <a:pt x="118" y="398"/>
                  </a:cubicBezTo>
                  <a:cubicBezTo>
                    <a:pt x="116" y="396"/>
                    <a:pt x="110" y="403"/>
                    <a:pt x="109" y="404"/>
                  </a:cubicBezTo>
                  <a:cubicBezTo>
                    <a:pt x="107" y="407"/>
                    <a:pt x="100" y="396"/>
                    <a:pt x="100" y="394"/>
                  </a:cubicBezTo>
                  <a:cubicBezTo>
                    <a:pt x="99" y="391"/>
                    <a:pt x="99" y="386"/>
                    <a:pt x="98" y="384"/>
                  </a:cubicBezTo>
                  <a:cubicBezTo>
                    <a:pt x="96" y="382"/>
                    <a:pt x="89" y="388"/>
                    <a:pt x="91" y="382"/>
                  </a:cubicBezTo>
                  <a:cubicBezTo>
                    <a:pt x="91" y="381"/>
                    <a:pt x="93" y="377"/>
                    <a:pt x="92" y="376"/>
                  </a:cubicBezTo>
                  <a:cubicBezTo>
                    <a:pt x="90" y="374"/>
                    <a:pt x="84" y="376"/>
                    <a:pt x="81" y="375"/>
                  </a:cubicBezTo>
                  <a:cubicBezTo>
                    <a:pt x="79" y="374"/>
                    <a:pt x="77" y="380"/>
                    <a:pt x="77" y="382"/>
                  </a:cubicBezTo>
                  <a:cubicBezTo>
                    <a:pt x="75" y="387"/>
                    <a:pt x="74" y="392"/>
                    <a:pt x="68" y="389"/>
                  </a:cubicBezTo>
                  <a:cubicBezTo>
                    <a:pt x="65" y="387"/>
                    <a:pt x="64" y="392"/>
                    <a:pt x="62" y="394"/>
                  </a:cubicBezTo>
                  <a:cubicBezTo>
                    <a:pt x="60" y="396"/>
                    <a:pt x="49" y="387"/>
                    <a:pt x="46" y="385"/>
                  </a:cubicBezTo>
                  <a:cubicBezTo>
                    <a:pt x="42" y="382"/>
                    <a:pt x="42" y="386"/>
                    <a:pt x="38" y="381"/>
                  </a:cubicBezTo>
                  <a:cubicBezTo>
                    <a:pt x="34" y="376"/>
                    <a:pt x="30" y="390"/>
                    <a:pt x="27" y="390"/>
                  </a:cubicBezTo>
                  <a:cubicBezTo>
                    <a:pt x="21" y="390"/>
                    <a:pt x="23" y="379"/>
                    <a:pt x="23" y="376"/>
                  </a:cubicBezTo>
                  <a:cubicBezTo>
                    <a:pt x="23" y="372"/>
                    <a:pt x="20" y="369"/>
                    <a:pt x="19" y="365"/>
                  </a:cubicBezTo>
                  <a:cubicBezTo>
                    <a:pt x="16" y="361"/>
                    <a:pt x="21" y="360"/>
                    <a:pt x="21" y="363"/>
                  </a:cubicBezTo>
                  <a:cubicBezTo>
                    <a:pt x="22" y="370"/>
                    <a:pt x="25" y="366"/>
                    <a:pt x="29" y="370"/>
                  </a:cubicBezTo>
                  <a:cubicBezTo>
                    <a:pt x="33" y="374"/>
                    <a:pt x="42" y="369"/>
                    <a:pt x="45" y="373"/>
                  </a:cubicBezTo>
                  <a:cubicBezTo>
                    <a:pt x="47" y="376"/>
                    <a:pt x="48" y="384"/>
                    <a:pt x="52" y="377"/>
                  </a:cubicBezTo>
                  <a:cubicBezTo>
                    <a:pt x="54" y="374"/>
                    <a:pt x="47" y="371"/>
                    <a:pt x="48" y="368"/>
                  </a:cubicBezTo>
                  <a:cubicBezTo>
                    <a:pt x="48" y="362"/>
                    <a:pt x="49" y="364"/>
                    <a:pt x="54" y="364"/>
                  </a:cubicBezTo>
                  <a:cubicBezTo>
                    <a:pt x="56" y="361"/>
                    <a:pt x="63" y="357"/>
                    <a:pt x="58" y="353"/>
                  </a:cubicBezTo>
                  <a:cubicBezTo>
                    <a:pt x="54" y="349"/>
                    <a:pt x="50" y="351"/>
                    <a:pt x="45" y="350"/>
                  </a:cubicBezTo>
                  <a:cubicBezTo>
                    <a:pt x="41" y="350"/>
                    <a:pt x="37" y="352"/>
                    <a:pt x="33" y="352"/>
                  </a:cubicBezTo>
                  <a:cubicBezTo>
                    <a:pt x="27" y="353"/>
                    <a:pt x="23" y="358"/>
                    <a:pt x="19" y="352"/>
                  </a:cubicBezTo>
                  <a:cubicBezTo>
                    <a:pt x="16" y="350"/>
                    <a:pt x="22" y="339"/>
                    <a:pt x="17" y="339"/>
                  </a:cubicBezTo>
                  <a:cubicBezTo>
                    <a:pt x="13" y="340"/>
                    <a:pt x="11" y="338"/>
                    <a:pt x="9" y="334"/>
                  </a:cubicBezTo>
                  <a:cubicBezTo>
                    <a:pt x="10" y="335"/>
                    <a:pt x="10" y="335"/>
                    <a:pt x="10" y="335"/>
                  </a:cubicBezTo>
                  <a:cubicBezTo>
                    <a:pt x="9" y="328"/>
                    <a:pt x="8" y="323"/>
                    <a:pt x="10" y="316"/>
                  </a:cubicBezTo>
                  <a:cubicBezTo>
                    <a:pt x="11" y="310"/>
                    <a:pt x="14" y="307"/>
                    <a:pt x="6" y="304"/>
                  </a:cubicBezTo>
                  <a:cubicBezTo>
                    <a:pt x="0" y="302"/>
                    <a:pt x="9" y="302"/>
                    <a:pt x="10" y="301"/>
                  </a:cubicBezTo>
                  <a:cubicBezTo>
                    <a:pt x="15" y="300"/>
                    <a:pt x="18" y="302"/>
                    <a:pt x="22" y="302"/>
                  </a:cubicBezTo>
                  <a:cubicBezTo>
                    <a:pt x="32" y="302"/>
                    <a:pt x="28" y="293"/>
                    <a:pt x="29" y="288"/>
                  </a:cubicBezTo>
                  <a:cubicBezTo>
                    <a:pt x="31" y="279"/>
                    <a:pt x="29" y="276"/>
                    <a:pt x="23" y="268"/>
                  </a:cubicBezTo>
                  <a:cubicBezTo>
                    <a:pt x="20" y="263"/>
                    <a:pt x="25" y="263"/>
                    <a:pt x="25" y="259"/>
                  </a:cubicBezTo>
                  <a:cubicBezTo>
                    <a:pt x="25" y="253"/>
                    <a:pt x="31" y="251"/>
                    <a:pt x="29" y="249"/>
                  </a:cubicBezTo>
                  <a:cubicBezTo>
                    <a:pt x="27" y="245"/>
                    <a:pt x="26" y="244"/>
                    <a:pt x="26" y="240"/>
                  </a:cubicBezTo>
                  <a:cubicBezTo>
                    <a:pt x="29" y="238"/>
                    <a:pt x="32" y="234"/>
                    <a:pt x="36" y="233"/>
                  </a:cubicBezTo>
                  <a:cubicBezTo>
                    <a:pt x="40" y="232"/>
                    <a:pt x="44" y="234"/>
                    <a:pt x="47" y="233"/>
                  </a:cubicBezTo>
                  <a:cubicBezTo>
                    <a:pt x="52" y="233"/>
                    <a:pt x="59" y="236"/>
                    <a:pt x="61" y="233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7" y="235"/>
                    <a:pt x="67" y="235"/>
                    <a:pt x="67" y="235"/>
                  </a:cubicBezTo>
                  <a:cubicBezTo>
                    <a:pt x="72" y="235"/>
                    <a:pt x="75" y="237"/>
                    <a:pt x="80" y="237"/>
                  </a:cubicBezTo>
                  <a:cubicBezTo>
                    <a:pt x="83" y="237"/>
                    <a:pt x="87" y="234"/>
                    <a:pt x="90" y="236"/>
                  </a:cubicBezTo>
                  <a:cubicBezTo>
                    <a:pt x="93" y="238"/>
                    <a:pt x="94" y="236"/>
                    <a:pt x="97" y="237"/>
                  </a:cubicBezTo>
                  <a:cubicBezTo>
                    <a:pt x="101" y="238"/>
                    <a:pt x="102" y="240"/>
                    <a:pt x="105" y="237"/>
                  </a:cubicBezTo>
                  <a:cubicBezTo>
                    <a:pt x="108" y="234"/>
                    <a:pt x="111" y="232"/>
                    <a:pt x="114" y="229"/>
                  </a:cubicBezTo>
                  <a:cubicBezTo>
                    <a:pt x="117" y="225"/>
                    <a:pt x="120" y="221"/>
                    <a:pt x="126" y="223"/>
                  </a:cubicBezTo>
                  <a:cubicBezTo>
                    <a:pt x="134" y="226"/>
                    <a:pt x="131" y="221"/>
                    <a:pt x="136" y="221"/>
                  </a:cubicBezTo>
                  <a:cubicBezTo>
                    <a:pt x="141" y="221"/>
                    <a:pt x="146" y="231"/>
                    <a:pt x="150" y="224"/>
                  </a:cubicBezTo>
                  <a:cubicBezTo>
                    <a:pt x="151" y="223"/>
                    <a:pt x="152" y="217"/>
                    <a:pt x="154" y="217"/>
                  </a:cubicBezTo>
                  <a:cubicBezTo>
                    <a:pt x="157" y="218"/>
                    <a:pt x="158" y="216"/>
                    <a:pt x="159" y="214"/>
                  </a:cubicBezTo>
                  <a:cubicBezTo>
                    <a:pt x="164" y="214"/>
                    <a:pt x="164" y="208"/>
                    <a:pt x="170" y="211"/>
                  </a:cubicBezTo>
                  <a:cubicBezTo>
                    <a:pt x="176" y="215"/>
                    <a:pt x="181" y="209"/>
                    <a:pt x="179" y="203"/>
                  </a:cubicBezTo>
                  <a:cubicBezTo>
                    <a:pt x="179" y="199"/>
                    <a:pt x="176" y="197"/>
                    <a:pt x="179" y="195"/>
                  </a:cubicBezTo>
                  <a:cubicBezTo>
                    <a:pt x="181" y="193"/>
                    <a:pt x="179" y="191"/>
                    <a:pt x="181" y="189"/>
                  </a:cubicBezTo>
                  <a:cubicBezTo>
                    <a:pt x="186" y="185"/>
                    <a:pt x="191" y="187"/>
                    <a:pt x="194" y="184"/>
                  </a:cubicBezTo>
                  <a:cubicBezTo>
                    <a:pt x="197" y="182"/>
                    <a:pt x="199" y="182"/>
                    <a:pt x="203" y="180"/>
                  </a:cubicBezTo>
                  <a:cubicBezTo>
                    <a:pt x="205" y="178"/>
                    <a:pt x="206" y="181"/>
                    <a:pt x="209" y="179"/>
                  </a:cubicBezTo>
                  <a:cubicBezTo>
                    <a:pt x="210" y="179"/>
                    <a:pt x="218" y="175"/>
                    <a:pt x="218" y="176"/>
                  </a:cubicBezTo>
                  <a:cubicBezTo>
                    <a:pt x="221" y="179"/>
                    <a:pt x="222" y="175"/>
                    <a:pt x="225" y="180"/>
                  </a:cubicBezTo>
                  <a:cubicBezTo>
                    <a:pt x="232" y="183"/>
                    <a:pt x="238" y="172"/>
                    <a:pt x="236" y="166"/>
                  </a:cubicBezTo>
                  <a:cubicBezTo>
                    <a:pt x="231" y="166"/>
                    <a:pt x="235" y="161"/>
                    <a:pt x="236" y="158"/>
                  </a:cubicBezTo>
                  <a:cubicBezTo>
                    <a:pt x="236" y="157"/>
                    <a:pt x="239" y="158"/>
                    <a:pt x="240" y="157"/>
                  </a:cubicBezTo>
                  <a:cubicBezTo>
                    <a:pt x="245" y="154"/>
                    <a:pt x="245" y="154"/>
                    <a:pt x="245" y="154"/>
                  </a:cubicBezTo>
                  <a:cubicBezTo>
                    <a:pt x="247" y="155"/>
                    <a:pt x="249" y="154"/>
                    <a:pt x="251" y="155"/>
                  </a:cubicBezTo>
                  <a:cubicBezTo>
                    <a:pt x="254" y="157"/>
                    <a:pt x="252" y="165"/>
                    <a:pt x="258" y="165"/>
                  </a:cubicBezTo>
                  <a:cubicBezTo>
                    <a:pt x="264" y="165"/>
                    <a:pt x="263" y="168"/>
                    <a:pt x="266" y="171"/>
                  </a:cubicBezTo>
                  <a:cubicBezTo>
                    <a:pt x="269" y="175"/>
                    <a:pt x="279" y="161"/>
                    <a:pt x="269" y="161"/>
                  </a:cubicBezTo>
                  <a:cubicBezTo>
                    <a:pt x="263" y="161"/>
                    <a:pt x="259" y="159"/>
                    <a:pt x="260" y="154"/>
                  </a:cubicBezTo>
                  <a:cubicBezTo>
                    <a:pt x="261" y="146"/>
                    <a:pt x="263" y="157"/>
                    <a:pt x="268" y="149"/>
                  </a:cubicBezTo>
                  <a:cubicBezTo>
                    <a:pt x="270" y="146"/>
                    <a:pt x="273" y="144"/>
                    <a:pt x="276" y="146"/>
                  </a:cubicBezTo>
                  <a:cubicBezTo>
                    <a:pt x="278" y="149"/>
                    <a:pt x="287" y="153"/>
                    <a:pt x="290" y="152"/>
                  </a:cubicBezTo>
                  <a:cubicBezTo>
                    <a:pt x="296" y="150"/>
                    <a:pt x="291" y="140"/>
                    <a:pt x="301" y="140"/>
                  </a:cubicBezTo>
                  <a:cubicBezTo>
                    <a:pt x="304" y="140"/>
                    <a:pt x="306" y="140"/>
                    <a:pt x="310" y="139"/>
                  </a:cubicBezTo>
                  <a:cubicBezTo>
                    <a:pt x="317" y="137"/>
                    <a:pt x="312" y="133"/>
                    <a:pt x="319" y="132"/>
                  </a:cubicBezTo>
                  <a:cubicBezTo>
                    <a:pt x="320" y="131"/>
                    <a:pt x="321" y="130"/>
                    <a:pt x="322" y="129"/>
                  </a:cubicBezTo>
                  <a:cubicBezTo>
                    <a:pt x="322" y="129"/>
                    <a:pt x="322" y="129"/>
                    <a:pt x="322" y="129"/>
                  </a:cubicBezTo>
                  <a:cubicBezTo>
                    <a:pt x="329" y="129"/>
                    <a:pt x="329" y="129"/>
                    <a:pt x="329" y="129"/>
                  </a:cubicBezTo>
                  <a:cubicBezTo>
                    <a:pt x="332" y="131"/>
                    <a:pt x="335" y="127"/>
                    <a:pt x="335" y="124"/>
                  </a:cubicBezTo>
                  <a:cubicBezTo>
                    <a:pt x="336" y="121"/>
                    <a:pt x="336" y="120"/>
                    <a:pt x="337" y="117"/>
                  </a:cubicBezTo>
                  <a:cubicBezTo>
                    <a:pt x="339" y="115"/>
                    <a:pt x="340" y="109"/>
                    <a:pt x="341" y="106"/>
                  </a:cubicBezTo>
                  <a:cubicBezTo>
                    <a:pt x="343" y="100"/>
                    <a:pt x="354" y="99"/>
                    <a:pt x="352" y="94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2593" y="2161"/>
              <a:ext cx="560" cy="441"/>
            </a:xfrm>
            <a:custGeom>
              <a:avLst/>
              <a:gdLst>
                <a:gd name="T0" fmla="*/ 227 w 436"/>
                <a:gd name="T1" fmla="*/ 284 h 343"/>
                <a:gd name="T2" fmla="*/ 269 w 436"/>
                <a:gd name="T3" fmla="*/ 259 h 343"/>
                <a:gd name="T4" fmla="*/ 287 w 436"/>
                <a:gd name="T5" fmla="*/ 189 h 343"/>
                <a:gd name="T6" fmla="*/ 309 w 436"/>
                <a:gd name="T7" fmla="*/ 183 h 343"/>
                <a:gd name="T8" fmla="*/ 318 w 436"/>
                <a:gd name="T9" fmla="*/ 186 h 343"/>
                <a:gd name="T10" fmla="*/ 314 w 436"/>
                <a:gd name="T11" fmla="*/ 204 h 343"/>
                <a:gd name="T12" fmla="*/ 306 w 436"/>
                <a:gd name="T13" fmla="*/ 226 h 343"/>
                <a:gd name="T14" fmla="*/ 313 w 436"/>
                <a:gd name="T15" fmla="*/ 237 h 343"/>
                <a:gd name="T16" fmla="*/ 312 w 436"/>
                <a:gd name="T17" fmla="*/ 258 h 343"/>
                <a:gd name="T18" fmla="*/ 327 w 436"/>
                <a:gd name="T19" fmla="*/ 288 h 343"/>
                <a:gd name="T20" fmla="*/ 323 w 436"/>
                <a:gd name="T21" fmla="*/ 316 h 343"/>
                <a:gd name="T22" fmla="*/ 328 w 436"/>
                <a:gd name="T23" fmla="*/ 323 h 343"/>
                <a:gd name="T24" fmla="*/ 320 w 436"/>
                <a:gd name="T25" fmla="*/ 326 h 343"/>
                <a:gd name="T26" fmla="*/ 314 w 436"/>
                <a:gd name="T27" fmla="*/ 341 h 343"/>
                <a:gd name="T28" fmla="*/ 334 w 436"/>
                <a:gd name="T29" fmla="*/ 327 h 343"/>
                <a:gd name="T30" fmla="*/ 344 w 436"/>
                <a:gd name="T31" fmla="*/ 340 h 343"/>
                <a:gd name="T32" fmla="*/ 352 w 436"/>
                <a:gd name="T33" fmla="*/ 337 h 343"/>
                <a:gd name="T34" fmla="*/ 363 w 436"/>
                <a:gd name="T35" fmla="*/ 321 h 343"/>
                <a:gd name="T36" fmla="*/ 387 w 436"/>
                <a:gd name="T37" fmla="*/ 309 h 343"/>
                <a:gd name="T38" fmla="*/ 381 w 436"/>
                <a:gd name="T39" fmla="*/ 272 h 343"/>
                <a:gd name="T40" fmla="*/ 395 w 436"/>
                <a:gd name="T41" fmla="*/ 255 h 343"/>
                <a:gd name="T42" fmla="*/ 416 w 436"/>
                <a:gd name="T43" fmla="*/ 236 h 343"/>
                <a:gd name="T44" fmla="*/ 388 w 436"/>
                <a:gd name="T45" fmla="*/ 235 h 343"/>
                <a:gd name="T46" fmla="*/ 398 w 436"/>
                <a:gd name="T47" fmla="*/ 213 h 343"/>
                <a:gd name="T48" fmla="*/ 412 w 436"/>
                <a:gd name="T49" fmla="*/ 197 h 343"/>
                <a:gd name="T50" fmla="*/ 418 w 436"/>
                <a:gd name="T51" fmla="*/ 174 h 343"/>
                <a:gd name="T52" fmla="*/ 405 w 436"/>
                <a:gd name="T53" fmla="*/ 164 h 343"/>
                <a:gd name="T54" fmla="*/ 432 w 436"/>
                <a:gd name="T55" fmla="*/ 147 h 343"/>
                <a:gd name="T56" fmla="*/ 426 w 436"/>
                <a:gd name="T57" fmla="*/ 125 h 343"/>
                <a:gd name="T58" fmla="*/ 403 w 436"/>
                <a:gd name="T59" fmla="*/ 105 h 343"/>
                <a:gd name="T60" fmla="*/ 376 w 436"/>
                <a:gd name="T61" fmla="*/ 79 h 343"/>
                <a:gd name="T62" fmla="*/ 361 w 436"/>
                <a:gd name="T63" fmla="*/ 57 h 343"/>
                <a:gd name="T64" fmla="*/ 342 w 436"/>
                <a:gd name="T65" fmla="*/ 42 h 343"/>
                <a:gd name="T66" fmla="*/ 335 w 436"/>
                <a:gd name="T67" fmla="*/ 17 h 343"/>
                <a:gd name="T68" fmla="*/ 303 w 436"/>
                <a:gd name="T69" fmla="*/ 16 h 343"/>
                <a:gd name="T70" fmla="*/ 288 w 436"/>
                <a:gd name="T71" fmla="*/ 8 h 343"/>
                <a:gd name="T72" fmla="*/ 262 w 436"/>
                <a:gd name="T73" fmla="*/ 7 h 343"/>
                <a:gd name="T74" fmla="*/ 239 w 436"/>
                <a:gd name="T75" fmla="*/ 4 h 343"/>
                <a:gd name="T76" fmla="*/ 199 w 436"/>
                <a:gd name="T77" fmla="*/ 0 h 343"/>
                <a:gd name="T78" fmla="*/ 190 w 436"/>
                <a:gd name="T79" fmla="*/ 23 h 343"/>
                <a:gd name="T80" fmla="*/ 161 w 436"/>
                <a:gd name="T81" fmla="*/ 22 h 343"/>
                <a:gd name="T82" fmla="*/ 70 w 436"/>
                <a:gd name="T83" fmla="*/ 33 h 343"/>
                <a:gd name="T84" fmla="*/ 39 w 436"/>
                <a:gd name="T85" fmla="*/ 50 h 343"/>
                <a:gd name="T86" fmla="*/ 0 w 436"/>
                <a:gd name="T87" fmla="*/ 82 h 343"/>
                <a:gd name="T88" fmla="*/ 22 w 436"/>
                <a:gd name="T89" fmla="*/ 66 h 343"/>
                <a:gd name="T90" fmla="*/ 41 w 436"/>
                <a:gd name="T91" fmla="*/ 64 h 343"/>
                <a:gd name="T92" fmla="*/ 29 w 436"/>
                <a:gd name="T93" fmla="*/ 112 h 343"/>
                <a:gd name="T94" fmla="*/ 104 w 436"/>
                <a:gd name="T95" fmla="*/ 146 h 343"/>
                <a:gd name="T96" fmla="*/ 144 w 436"/>
                <a:gd name="T97" fmla="*/ 118 h 343"/>
                <a:gd name="T98" fmla="*/ 158 w 436"/>
                <a:gd name="T99" fmla="*/ 136 h 343"/>
                <a:gd name="T100" fmla="*/ 130 w 436"/>
                <a:gd name="T101" fmla="*/ 163 h 343"/>
                <a:gd name="T102" fmla="*/ 96 w 436"/>
                <a:gd name="T103" fmla="*/ 177 h 343"/>
                <a:gd name="T104" fmla="*/ 69 w 436"/>
                <a:gd name="T105" fmla="*/ 173 h 343"/>
                <a:gd name="T106" fmla="*/ 60 w 436"/>
                <a:gd name="T107" fmla="*/ 168 h 343"/>
                <a:gd name="T108" fmla="*/ 84 w 436"/>
                <a:gd name="T109" fmla="*/ 219 h 343"/>
                <a:gd name="T110" fmla="*/ 186 w 436"/>
                <a:gd name="T111" fmla="*/ 299 h 343"/>
                <a:gd name="T112" fmla="*/ 194 w 436"/>
                <a:gd name="T113" fmla="*/ 298 h 343"/>
                <a:gd name="T114" fmla="*/ 150 w 436"/>
                <a:gd name="T115" fmla="*/ 130 h 343"/>
                <a:gd name="T116" fmla="*/ 142 w 436"/>
                <a:gd name="T117" fmla="*/ 124 h 343"/>
                <a:gd name="T118" fmla="*/ 150 w 436"/>
                <a:gd name="T119" fmla="*/ 12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" h="343">
                  <a:moveTo>
                    <a:pt x="194" y="298"/>
                  </a:moveTo>
                  <a:cubicBezTo>
                    <a:pt x="194" y="298"/>
                    <a:pt x="194" y="298"/>
                    <a:pt x="194" y="298"/>
                  </a:cubicBezTo>
                  <a:cubicBezTo>
                    <a:pt x="204" y="295"/>
                    <a:pt x="214" y="289"/>
                    <a:pt x="227" y="284"/>
                  </a:cubicBezTo>
                  <a:cubicBezTo>
                    <a:pt x="231" y="281"/>
                    <a:pt x="232" y="278"/>
                    <a:pt x="238" y="279"/>
                  </a:cubicBezTo>
                  <a:cubicBezTo>
                    <a:pt x="244" y="280"/>
                    <a:pt x="255" y="271"/>
                    <a:pt x="262" y="269"/>
                  </a:cubicBezTo>
                  <a:cubicBezTo>
                    <a:pt x="268" y="267"/>
                    <a:pt x="271" y="265"/>
                    <a:pt x="269" y="259"/>
                  </a:cubicBezTo>
                  <a:cubicBezTo>
                    <a:pt x="269" y="256"/>
                    <a:pt x="277" y="244"/>
                    <a:pt x="279" y="240"/>
                  </a:cubicBezTo>
                  <a:cubicBezTo>
                    <a:pt x="285" y="230"/>
                    <a:pt x="280" y="228"/>
                    <a:pt x="278" y="218"/>
                  </a:cubicBezTo>
                  <a:cubicBezTo>
                    <a:pt x="280" y="207"/>
                    <a:pt x="282" y="199"/>
                    <a:pt x="287" y="189"/>
                  </a:cubicBezTo>
                  <a:cubicBezTo>
                    <a:pt x="290" y="183"/>
                    <a:pt x="285" y="180"/>
                    <a:pt x="287" y="174"/>
                  </a:cubicBezTo>
                  <a:cubicBezTo>
                    <a:pt x="290" y="167"/>
                    <a:pt x="288" y="190"/>
                    <a:pt x="295" y="187"/>
                  </a:cubicBezTo>
                  <a:cubicBezTo>
                    <a:pt x="300" y="185"/>
                    <a:pt x="303" y="180"/>
                    <a:pt x="309" y="183"/>
                  </a:cubicBezTo>
                  <a:cubicBezTo>
                    <a:pt x="312" y="185"/>
                    <a:pt x="316" y="184"/>
                    <a:pt x="319" y="183"/>
                  </a:cubicBezTo>
                  <a:cubicBezTo>
                    <a:pt x="322" y="183"/>
                    <a:pt x="320" y="183"/>
                    <a:pt x="320" y="184"/>
                  </a:cubicBezTo>
                  <a:cubicBezTo>
                    <a:pt x="319" y="185"/>
                    <a:pt x="318" y="186"/>
                    <a:pt x="318" y="186"/>
                  </a:cubicBezTo>
                  <a:cubicBezTo>
                    <a:pt x="314" y="189"/>
                    <a:pt x="308" y="186"/>
                    <a:pt x="304" y="190"/>
                  </a:cubicBezTo>
                  <a:cubicBezTo>
                    <a:pt x="301" y="192"/>
                    <a:pt x="296" y="211"/>
                    <a:pt x="303" y="209"/>
                  </a:cubicBezTo>
                  <a:cubicBezTo>
                    <a:pt x="305" y="208"/>
                    <a:pt x="312" y="204"/>
                    <a:pt x="314" y="204"/>
                  </a:cubicBezTo>
                  <a:cubicBezTo>
                    <a:pt x="314" y="204"/>
                    <a:pt x="312" y="209"/>
                    <a:pt x="311" y="210"/>
                  </a:cubicBezTo>
                  <a:cubicBezTo>
                    <a:pt x="309" y="214"/>
                    <a:pt x="310" y="218"/>
                    <a:pt x="307" y="222"/>
                  </a:cubicBezTo>
                  <a:cubicBezTo>
                    <a:pt x="305" y="225"/>
                    <a:pt x="299" y="226"/>
                    <a:pt x="306" y="226"/>
                  </a:cubicBezTo>
                  <a:cubicBezTo>
                    <a:pt x="312" y="225"/>
                    <a:pt x="316" y="226"/>
                    <a:pt x="321" y="228"/>
                  </a:cubicBezTo>
                  <a:cubicBezTo>
                    <a:pt x="322" y="228"/>
                    <a:pt x="317" y="230"/>
                    <a:pt x="317" y="230"/>
                  </a:cubicBezTo>
                  <a:cubicBezTo>
                    <a:pt x="315" y="232"/>
                    <a:pt x="314" y="235"/>
                    <a:pt x="313" y="237"/>
                  </a:cubicBezTo>
                  <a:cubicBezTo>
                    <a:pt x="313" y="238"/>
                    <a:pt x="316" y="242"/>
                    <a:pt x="314" y="243"/>
                  </a:cubicBezTo>
                  <a:cubicBezTo>
                    <a:pt x="309" y="246"/>
                    <a:pt x="309" y="246"/>
                    <a:pt x="312" y="251"/>
                  </a:cubicBezTo>
                  <a:cubicBezTo>
                    <a:pt x="315" y="256"/>
                    <a:pt x="316" y="254"/>
                    <a:pt x="312" y="258"/>
                  </a:cubicBezTo>
                  <a:cubicBezTo>
                    <a:pt x="304" y="267"/>
                    <a:pt x="319" y="263"/>
                    <a:pt x="321" y="269"/>
                  </a:cubicBezTo>
                  <a:cubicBezTo>
                    <a:pt x="322" y="272"/>
                    <a:pt x="323" y="273"/>
                    <a:pt x="324" y="276"/>
                  </a:cubicBezTo>
                  <a:cubicBezTo>
                    <a:pt x="327" y="281"/>
                    <a:pt x="320" y="284"/>
                    <a:pt x="327" y="288"/>
                  </a:cubicBezTo>
                  <a:cubicBezTo>
                    <a:pt x="330" y="290"/>
                    <a:pt x="325" y="302"/>
                    <a:pt x="325" y="308"/>
                  </a:cubicBezTo>
                  <a:cubicBezTo>
                    <a:pt x="324" y="311"/>
                    <a:pt x="324" y="313"/>
                    <a:pt x="323" y="316"/>
                  </a:cubicBezTo>
                  <a:cubicBezTo>
                    <a:pt x="323" y="316"/>
                    <a:pt x="323" y="316"/>
                    <a:pt x="323" y="316"/>
                  </a:cubicBezTo>
                  <a:cubicBezTo>
                    <a:pt x="324" y="317"/>
                    <a:pt x="326" y="318"/>
                    <a:pt x="326" y="318"/>
                  </a:cubicBezTo>
                  <a:cubicBezTo>
                    <a:pt x="326" y="319"/>
                    <a:pt x="327" y="320"/>
                    <a:pt x="327" y="320"/>
                  </a:cubicBezTo>
                  <a:cubicBezTo>
                    <a:pt x="328" y="321"/>
                    <a:pt x="328" y="322"/>
                    <a:pt x="328" y="323"/>
                  </a:cubicBezTo>
                  <a:cubicBezTo>
                    <a:pt x="328" y="325"/>
                    <a:pt x="326" y="325"/>
                    <a:pt x="324" y="326"/>
                  </a:cubicBezTo>
                  <a:cubicBezTo>
                    <a:pt x="322" y="327"/>
                    <a:pt x="322" y="327"/>
                    <a:pt x="320" y="326"/>
                  </a:cubicBezTo>
                  <a:cubicBezTo>
                    <a:pt x="320" y="326"/>
                    <a:pt x="320" y="326"/>
                    <a:pt x="320" y="326"/>
                  </a:cubicBezTo>
                  <a:cubicBezTo>
                    <a:pt x="319" y="328"/>
                    <a:pt x="318" y="330"/>
                    <a:pt x="318" y="333"/>
                  </a:cubicBezTo>
                  <a:cubicBezTo>
                    <a:pt x="316" y="336"/>
                    <a:pt x="315" y="339"/>
                    <a:pt x="314" y="341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8" y="334"/>
                    <a:pt x="328" y="334"/>
                    <a:pt x="328" y="334"/>
                  </a:cubicBezTo>
                  <a:cubicBezTo>
                    <a:pt x="328" y="334"/>
                    <a:pt x="328" y="334"/>
                    <a:pt x="328" y="334"/>
                  </a:cubicBezTo>
                  <a:cubicBezTo>
                    <a:pt x="330" y="332"/>
                    <a:pt x="332" y="328"/>
                    <a:pt x="334" y="327"/>
                  </a:cubicBezTo>
                  <a:cubicBezTo>
                    <a:pt x="338" y="326"/>
                    <a:pt x="343" y="324"/>
                    <a:pt x="343" y="329"/>
                  </a:cubicBezTo>
                  <a:cubicBezTo>
                    <a:pt x="343" y="331"/>
                    <a:pt x="342" y="333"/>
                    <a:pt x="342" y="334"/>
                  </a:cubicBezTo>
                  <a:cubicBezTo>
                    <a:pt x="342" y="336"/>
                    <a:pt x="343" y="338"/>
                    <a:pt x="344" y="340"/>
                  </a:cubicBezTo>
                  <a:cubicBezTo>
                    <a:pt x="348" y="343"/>
                    <a:pt x="348" y="343"/>
                    <a:pt x="348" y="343"/>
                  </a:cubicBezTo>
                  <a:cubicBezTo>
                    <a:pt x="348" y="343"/>
                    <a:pt x="348" y="343"/>
                    <a:pt x="348" y="343"/>
                  </a:cubicBezTo>
                  <a:cubicBezTo>
                    <a:pt x="349" y="340"/>
                    <a:pt x="348" y="338"/>
                    <a:pt x="352" y="337"/>
                  </a:cubicBezTo>
                  <a:cubicBezTo>
                    <a:pt x="355" y="336"/>
                    <a:pt x="358" y="337"/>
                    <a:pt x="361" y="336"/>
                  </a:cubicBezTo>
                  <a:cubicBezTo>
                    <a:pt x="366" y="334"/>
                    <a:pt x="360" y="329"/>
                    <a:pt x="360" y="326"/>
                  </a:cubicBezTo>
                  <a:cubicBezTo>
                    <a:pt x="360" y="324"/>
                    <a:pt x="362" y="323"/>
                    <a:pt x="363" y="321"/>
                  </a:cubicBezTo>
                  <a:cubicBezTo>
                    <a:pt x="365" y="319"/>
                    <a:pt x="365" y="316"/>
                    <a:pt x="365" y="314"/>
                  </a:cubicBezTo>
                  <a:cubicBezTo>
                    <a:pt x="365" y="311"/>
                    <a:pt x="362" y="307"/>
                    <a:pt x="363" y="304"/>
                  </a:cubicBezTo>
                  <a:cubicBezTo>
                    <a:pt x="364" y="297"/>
                    <a:pt x="381" y="318"/>
                    <a:pt x="387" y="309"/>
                  </a:cubicBezTo>
                  <a:cubicBezTo>
                    <a:pt x="390" y="305"/>
                    <a:pt x="385" y="302"/>
                    <a:pt x="392" y="302"/>
                  </a:cubicBezTo>
                  <a:cubicBezTo>
                    <a:pt x="403" y="301"/>
                    <a:pt x="393" y="284"/>
                    <a:pt x="391" y="279"/>
                  </a:cubicBezTo>
                  <a:cubicBezTo>
                    <a:pt x="389" y="275"/>
                    <a:pt x="384" y="274"/>
                    <a:pt x="381" y="272"/>
                  </a:cubicBezTo>
                  <a:cubicBezTo>
                    <a:pt x="379" y="269"/>
                    <a:pt x="374" y="268"/>
                    <a:pt x="382" y="268"/>
                  </a:cubicBezTo>
                  <a:cubicBezTo>
                    <a:pt x="388" y="268"/>
                    <a:pt x="387" y="267"/>
                    <a:pt x="387" y="262"/>
                  </a:cubicBezTo>
                  <a:cubicBezTo>
                    <a:pt x="387" y="261"/>
                    <a:pt x="394" y="260"/>
                    <a:pt x="395" y="255"/>
                  </a:cubicBezTo>
                  <a:cubicBezTo>
                    <a:pt x="396" y="252"/>
                    <a:pt x="394" y="249"/>
                    <a:pt x="395" y="246"/>
                  </a:cubicBezTo>
                  <a:cubicBezTo>
                    <a:pt x="399" y="246"/>
                    <a:pt x="403" y="248"/>
                    <a:pt x="408" y="246"/>
                  </a:cubicBezTo>
                  <a:cubicBezTo>
                    <a:pt x="411" y="245"/>
                    <a:pt x="431" y="234"/>
                    <a:pt x="416" y="236"/>
                  </a:cubicBezTo>
                  <a:cubicBezTo>
                    <a:pt x="412" y="237"/>
                    <a:pt x="410" y="237"/>
                    <a:pt x="405" y="236"/>
                  </a:cubicBezTo>
                  <a:cubicBezTo>
                    <a:pt x="402" y="236"/>
                    <a:pt x="398" y="242"/>
                    <a:pt x="393" y="242"/>
                  </a:cubicBezTo>
                  <a:cubicBezTo>
                    <a:pt x="389" y="242"/>
                    <a:pt x="386" y="239"/>
                    <a:pt x="388" y="235"/>
                  </a:cubicBezTo>
                  <a:cubicBezTo>
                    <a:pt x="389" y="231"/>
                    <a:pt x="388" y="231"/>
                    <a:pt x="392" y="229"/>
                  </a:cubicBezTo>
                  <a:cubicBezTo>
                    <a:pt x="398" y="226"/>
                    <a:pt x="391" y="225"/>
                    <a:pt x="390" y="223"/>
                  </a:cubicBezTo>
                  <a:cubicBezTo>
                    <a:pt x="387" y="217"/>
                    <a:pt x="394" y="215"/>
                    <a:pt x="398" y="213"/>
                  </a:cubicBezTo>
                  <a:cubicBezTo>
                    <a:pt x="407" y="210"/>
                    <a:pt x="407" y="210"/>
                    <a:pt x="407" y="210"/>
                  </a:cubicBezTo>
                  <a:cubicBezTo>
                    <a:pt x="407" y="210"/>
                    <a:pt x="407" y="210"/>
                    <a:pt x="407" y="210"/>
                  </a:cubicBezTo>
                  <a:cubicBezTo>
                    <a:pt x="412" y="197"/>
                    <a:pt x="412" y="197"/>
                    <a:pt x="412" y="197"/>
                  </a:cubicBezTo>
                  <a:cubicBezTo>
                    <a:pt x="412" y="191"/>
                    <a:pt x="406" y="188"/>
                    <a:pt x="405" y="182"/>
                  </a:cubicBezTo>
                  <a:cubicBezTo>
                    <a:pt x="404" y="175"/>
                    <a:pt x="407" y="177"/>
                    <a:pt x="414" y="177"/>
                  </a:cubicBezTo>
                  <a:cubicBezTo>
                    <a:pt x="414" y="174"/>
                    <a:pt x="416" y="175"/>
                    <a:pt x="418" y="174"/>
                  </a:cubicBezTo>
                  <a:cubicBezTo>
                    <a:pt x="421" y="171"/>
                    <a:pt x="417" y="170"/>
                    <a:pt x="416" y="168"/>
                  </a:cubicBezTo>
                  <a:cubicBezTo>
                    <a:pt x="414" y="168"/>
                    <a:pt x="411" y="169"/>
                    <a:pt x="409" y="169"/>
                  </a:cubicBezTo>
                  <a:cubicBezTo>
                    <a:pt x="406" y="169"/>
                    <a:pt x="403" y="166"/>
                    <a:pt x="405" y="164"/>
                  </a:cubicBezTo>
                  <a:cubicBezTo>
                    <a:pt x="410" y="160"/>
                    <a:pt x="413" y="165"/>
                    <a:pt x="418" y="158"/>
                  </a:cubicBezTo>
                  <a:cubicBezTo>
                    <a:pt x="421" y="153"/>
                    <a:pt x="424" y="156"/>
                    <a:pt x="429" y="153"/>
                  </a:cubicBezTo>
                  <a:cubicBezTo>
                    <a:pt x="430" y="152"/>
                    <a:pt x="431" y="149"/>
                    <a:pt x="432" y="147"/>
                  </a:cubicBezTo>
                  <a:cubicBezTo>
                    <a:pt x="436" y="139"/>
                    <a:pt x="435" y="140"/>
                    <a:pt x="430" y="133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25" y="123"/>
                    <a:pt x="422" y="115"/>
                    <a:pt x="419" y="115"/>
                  </a:cubicBezTo>
                  <a:cubicBezTo>
                    <a:pt x="414" y="115"/>
                    <a:pt x="411" y="121"/>
                    <a:pt x="409" y="111"/>
                  </a:cubicBezTo>
                  <a:cubicBezTo>
                    <a:pt x="409" y="108"/>
                    <a:pt x="406" y="107"/>
                    <a:pt x="403" y="105"/>
                  </a:cubicBezTo>
                  <a:cubicBezTo>
                    <a:pt x="399" y="103"/>
                    <a:pt x="395" y="100"/>
                    <a:pt x="391" y="98"/>
                  </a:cubicBezTo>
                  <a:cubicBezTo>
                    <a:pt x="385" y="96"/>
                    <a:pt x="376" y="96"/>
                    <a:pt x="376" y="88"/>
                  </a:cubicBezTo>
                  <a:cubicBezTo>
                    <a:pt x="376" y="87"/>
                    <a:pt x="377" y="79"/>
                    <a:pt x="376" y="79"/>
                  </a:cubicBezTo>
                  <a:cubicBezTo>
                    <a:pt x="372" y="79"/>
                    <a:pt x="368" y="85"/>
                    <a:pt x="367" y="80"/>
                  </a:cubicBezTo>
                  <a:cubicBezTo>
                    <a:pt x="364" y="75"/>
                    <a:pt x="361" y="71"/>
                    <a:pt x="358" y="67"/>
                  </a:cubicBezTo>
                  <a:cubicBezTo>
                    <a:pt x="354" y="62"/>
                    <a:pt x="360" y="61"/>
                    <a:pt x="361" y="57"/>
                  </a:cubicBezTo>
                  <a:cubicBezTo>
                    <a:pt x="363" y="54"/>
                    <a:pt x="361" y="51"/>
                    <a:pt x="359" y="49"/>
                  </a:cubicBezTo>
                  <a:cubicBezTo>
                    <a:pt x="356" y="42"/>
                    <a:pt x="356" y="50"/>
                    <a:pt x="353" y="52"/>
                  </a:cubicBezTo>
                  <a:cubicBezTo>
                    <a:pt x="350" y="55"/>
                    <a:pt x="344" y="45"/>
                    <a:pt x="342" y="42"/>
                  </a:cubicBezTo>
                  <a:cubicBezTo>
                    <a:pt x="337" y="34"/>
                    <a:pt x="349" y="27"/>
                    <a:pt x="346" y="25"/>
                  </a:cubicBezTo>
                  <a:cubicBezTo>
                    <a:pt x="342" y="21"/>
                    <a:pt x="341" y="26"/>
                    <a:pt x="341" y="18"/>
                  </a:cubicBezTo>
                  <a:cubicBezTo>
                    <a:pt x="341" y="15"/>
                    <a:pt x="337" y="17"/>
                    <a:pt x="335" y="17"/>
                  </a:cubicBezTo>
                  <a:cubicBezTo>
                    <a:pt x="327" y="19"/>
                    <a:pt x="333" y="26"/>
                    <a:pt x="328" y="27"/>
                  </a:cubicBezTo>
                  <a:cubicBezTo>
                    <a:pt x="326" y="28"/>
                    <a:pt x="313" y="22"/>
                    <a:pt x="311" y="22"/>
                  </a:cubicBezTo>
                  <a:cubicBezTo>
                    <a:pt x="310" y="20"/>
                    <a:pt x="305" y="16"/>
                    <a:pt x="303" y="16"/>
                  </a:cubicBezTo>
                  <a:cubicBezTo>
                    <a:pt x="300" y="16"/>
                    <a:pt x="295" y="22"/>
                    <a:pt x="295" y="19"/>
                  </a:cubicBezTo>
                  <a:cubicBezTo>
                    <a:pt x="295" y="17"/>
                    <a:pt x="295" y="15"/>
                    <a:pt x="293" y="14"/>
                  </a:cubicBezTo>
                  <a:cubicBezTo>
                    <a:pt x="290" y="12"/>
                    <a:pt x="291" y="9"/>
                    <a:pt x="288" y="8"/>
                  </a:cubicBezTo>
                  <a:cubicBezTo>
                    <a:pt x="284" y="7"/>
                    <a:pt x="276" y="9"/>
                    <a:pt x="274" y="5"/>
                  </a:cubicBezTo>
                  <a:cubicBezTo>
                    <a:pt x="273" y="4"/>
                    <a:pt x="272" y="2"/>
                    <a:pt x="269" y="2"/>
                  </a:cubicBezTo>
                  <a:cubicBezTo>
                    <a:pt x="267" y="3"/>
                    <a:pt x="263" y="10"/>
                    <a:pt x="262" y="7"/>
                  </a:cubicBezTo>
                  <a:cubicBezTo>
                    <a:pt x="260" y="1"/>
                    <a:pt x="258" y="6"/>
                    <a:pt x="255" y="5"/>
                  </a:cubicBezTo>
                  <a:cubicBezTo>
                    <a:pt x="253" y="4"/>
                    <a:pt x="254" y="3"/>
                    <a:pt x="252" y="3"/>
                  </a:cubicBezTo>
                  <a:cubicBezTo>
                    <a:pt x="246" y="3"/>
                    <a:pt x="245" y="8"/>
                    <a:pt x="239" y="4"/>
                  </a:cubicBezTo>
                  <a:cubicBezTo>
                    <a:pt x="236" y="2"/>
                    <a:pt x="232" y="2"/>
                    <a:pt x="228" y="3"/>
                  </a:cubicBezTo>
                  <a:cubicBezTo>
                    <a:pt x="223" y="4"/>
                    <a:pt x="218" y="7"/>
                    <a:pt x="213" y="6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"/>
                    <a:pt x="199" y="4"/>
                    <a:pt x="197" y="5"/>
                  </a:cubicBezTo>
                  <a:cubicBezTo>
                    <a:pt x="189" y="12"/>
                    <a:pt x="200" y="16"/>
                    <a:pt x="190" y="23"/>
                  </a:cubicBezTo>
                  <a:cubicBezTo>
                    <a:pt x="185" y="27"/>
                    <a:pt x="186" y="28"/>
                    <a:pt x="183" y="33"/>
                  </a:cubicBezTo>
                  <a:cubicBezTo>
                    <a:pt x="179" y="38"/>
                    <a:pt x="171" y="38"/>
                    <a:pt x="168" y="34"/>
                  </a:cubicBezTo>
                  <a:cubicBezTo>
                    <a:pt x="165" y="31"/>
                    <a:pt x="164" y="21"/>
                    <a:pt x="161" y="22"/>
                  </a:cubicBezTo>
                  <a:cubicBezTo>
                    <a:pt x="151" y="26"/>
                    <a:pt x="141" y="27"/>
                    <a:pt x="131" y="33"/>
                  </a:cubicBezTo>
                  <a:cubicBezTo>
                    <a:pt x="125" y="44"/>
                    <a:pt x="108" y="43"/>
                    <a:pt x="101" y="34"/>
                  </a:cubicBezTo>
                  <a:cubicBezTo>
                    <a:pt x="94" y="26"/>
                    <a:pt x="78" y="36"/>
                    <a:pt x="70" y="33"/>
                  </a:cubicBezTo>
                  <a:cubicBezTo>
                    <a:pt x="64" y="32"/>
                    <a:pt x="60" y="38"/>
                    <a:pt x="54" y="35"/>
                  </a:cubicBezTo>
                  <a:cubicBezTo>
                    <a:pt x="48" y="31"/>
                    <a:pt x="45" y="39"/>
                    <a:pt x="43" y="31"/>
                  </a:cubicBezTo>
                  <a:cubicBezTo>
                    <a:pt x="41" y="31"/>
                    <a:pt x="41" y="47"/>
                    <a:pt x="39" y="50"/>
                  </a:cubicBezTo>
                  <a:cubicBezTo>
                    <a:pt x="34" y="60"/>
                    <a:pt x="30" y="52"/>
                    <a:pt x="20" y="53"/>
                  </a:cubicBezTo>
                  <a:cubicBezTo>
                    <a:pt x="7" y="55"/>
                    <a:pt x="3" y="7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" y="82"/>
                    <a:pt x="2" y="83"/>
                    <a:pt x="3" y="83"/>
                  </a:cubicBezTo>
                  <a:cubicBezTo>
                    <a:pt x="7" y="86"/>
                    <a:pt x="13" y="84"/>
                    <a:pt x="14" y="79"/>
                  </a:cubicBezTo>
                  <a:cubicBezTo>
                    <a:pt x="15" y="72"/>
                    <a:pt x="20" y="72"/>
                    <a:pt x="22" y="66"/>
                  </a:cubicBezTo>
                  <a:cubicBezTo>
                    <a:pt x="22" y="64"/>
                    <a:pt x="23" y="58"/>
                    <a:pt x="26" y="59"/>
                  </a:cubicBezTo>
                  <a:cubicBezTo>
                    <a:pt x="27" y="59"/>
                    <a:pt x="25" y="65"/>
                    <a:pt x="25" y="67"/>
                  </a:cubicBezTo>
                  <a:cubicBezTo>
                    <a:pt x="29" y="67"/>
                    <a:pt x="36" y="64"/>
                    <a:pt x="41" y="64"/>
                  </a:cubicBezTo>
                  <a:cubicBezTo>
                    <a:pt x="44" y="64"/>
                    <a:pt x="28" y="74"/>
                    <a:pt x="27" y="75"/>
                  </a:cubicBezTo>
                  <a:cubicBezTo>
                    <a:pt x="14" y="89"/>
                    <a:pt x="25" y="92"/>
                    <a:pt x="32" y="105"/>
                  </a:cubicBezTo>
                  <a:cubicBezTo>
                    <a:pt x="35" y="109"/>
                    <a:pt x="27" y="111"/>
                    <a:pt x="29" y="112"/>
                  </a:cubicBezTo>
                  <a:cubicBezTo>
                    <a:pt x="36" y="116"/>
                    <a:pt x="40" y="121"/>
                    <a:pt x="47" y="126"/>
                  </a:cubicBezTo>
                  <a:cubicBezTo>
                    <a:pt x="57" y="133"/>
                    <a:pt x="73" y="141"/>
                    <a:pt x="85" y="143"/>
                  </a:cubicBezTo>
                  <a:cubicBezTo>
                    <a:pt x="91" y="144"/>
                    <a:pt x="99" y="148"/>
                    <a:pt x="104" y="146"/>
                  </a:cubicBezTo>
                  <a:cubicBezTo>
                    <a:pt x="112" y="143"/>
                    <a:pt x="115" y="138"/>
                    <a:pt x="123" y="136"/>
                  </a:cubicBezTo>
                  <a:cubicBezTo>
                    <a:pt x="126" y="134"/>
                    <a:pt x="137" y="134"/>
                    <a:pt x="138" y="130"/>
                  </a:cubicBezTo>
                  <a:cubicBezTo>
                    <a:pt x="138" y="127"/>
                    <a:pt x="139" y="112"/>
                    <a:pt x="144" y="118"/>
                  </a:cubicBezTo>
                  <a:cubicBezTo>
                    <a:pt x="148" y="125"/>
                    <a:pt x="155" y="124"/>
                    <a:pt x="162" y="124"/>
                  </a:cubicBezTo>
                  <a:cubicBezTo>
                    <a:pt x="162" y="126"/>
                    <a:pt x="160" y="127"/>
                    <a:pt x="159" y="129"/>
                  </a:cubicBezTo>
                  <a:cubicBezTo>
                    <a:pt x="158" y="131"/>
                    <a:pt x="159" y="133"/>
                    <a:pt x="158" y="136"/>
                  </a:cubicBezTo>
                  <a:cubicBezTo>
                    <a:pt x="158" y="139"/>
                    <a:pt x="155" y="137"/>
                    <a:pt x="152" y="137"/>
                  </a:cubicBezTo>
                  <a:cubicBezTo>
                    <a:pt x="149" y="139"/>
                    <a:pt x="149" y="146"/>
                    <a:pt x="146" y="148"/>
                  </a:cubicBezTo>
                  <a:cubicBezTo>
                    <a:pt x="141" y="153"/>
                    <a:pt x="138" y="164"/>
                    <a:pt x="130" y="163"/>
                  </a:cubicBezTo>
                  <a:cubicBezTo>
                    <a:pt x="123" y="162"/>
                    <a:pt x="123" y="165"/>
                    <a:pt x="117" y="169"/>
                  </a:cubicBezTo>
                  <a:cubicBezTo>
                    <a:pt x="113" y="173"/>
                    <a:pt x="112" y="174"/>
                    <a:pt x="107" y="171"/>
                  </a:cubicBezTo>
                  <a:cubicBezTo>
                    <a:pt x="103" y="168"/>
                    <a:pt x="103" y="180"/>
                    <a:pt x="96" y="177"/>
                  </a:cubicBezTo>
                  <a:cubicBezTo>
                    <a:pt x="90" y="174"/>
                    <a:pt x="85" y="180"/>
                    <a:pt x="78" y="182"/>
                  </a:cubicBezTo>
                  <a:cubicBezTo>
                    <a:pt x="76" y="183"/>
                    <a:pt x="70" y="185"/>
                    <a:pt x="68" y="182"/>
                  </a:cubicBezTo>
                  <a:cubicBezTo>
                    <a:pt x="66" y="179"/>
                    <a:pt x="69" y="176"/>
                    <a:pt x="69" y="173"/>
                  </a:cubicBezTo>
                  <a:cubicBezTo>
                    <a:pt x="69" y="173"/>
                    <a:pt x="68" y="175"/>
                    <a:pt x="67" y="175"/>
                  </a:cubicBezTo>
                  <a:cubicBezTo>
                    <a:pt x="65" y="175"/>
                    <a:pt x="61" y="175"/>
                    <a:pt x="59" y="174"/>
                  </a:cubicBezTo>
                  <a:cubicBezTo>
                    <a:pt x="59" y="174"/>
                    <a:pt x="60" y="169"/>
                    <a:pt x="60" y="168"/>
                  </a:cubicBezTo>
                  <a:cubicBezTo>
                    <a:pt x="59" y="168"/>
                    <a:pt x="55" y="174"/>
                    <a:pt x="54" y="175"/>
                  </a:cubicBezTo>
                  <a:cubicBezTo>
                    <a:pt x="51" y="180"/>
                    <a:pt x="59" y="190"/>
                    <a:pt x="62" y="194"/>
                  </a:cubicBezTo>
                  <a:cubicBezTo>
                    <a:pt x="67" y="204"/>
                    <a:pt x="77" y="211"/>
                    <a:pt x="84" y="219"/>
                  </a:cubicBezTo>
                  <a:cubicBezTo>
                    <a:pt x="113" y="248"/>
                    <a:pt x="113" y="248"/>
                    <a:pt x="113" y="248"/>
                  </a:cubicBezTo>
                  <a:cubicBezTo>
                    <a:pt x="157" y="288"/>
                    <a:pt x="157" y="288"/>
                    <a:pt x="157" y="288"/>
                  </a:cubicBezTo>
                  <a:cubicBezTo>
                    <a:pt x="168" y="298"/>
                    <a:pt x="177" y="300"/>
                    <a:pt x="186" y="299"/>
                  </a:cubicBezTo>
                  <a:cubicBezTo>
                    <a:pt x="186" y="299"/>
                    <a:pt x="186" y="299"/>
                    <a:pt x="186" y="299"/>
                  </a:cubicBezTo>
                  <a:cubicBezTo>
                    <a:pt x="187" y="298"/>
                    <a:pt x="188" y="295"/>
                    <a:pt x="189" y="294"/>
                  </a:cubicBezTo>
                  <a:cubicBezTo>
                    <a:pt x="192" y="293"/>
                    <a:pt x="193" y="297"/>
                    <a:pt x="194" y="298"/>
                  </a:cubicBezTo>
                  <a:cubicBezTo>
                    <a:pt x="194" y="298"/>
                    <a:pt x="194" y="298"/>
                    <a:pt x="194" y="298"/>
                  </a:cubicBezTo>
                  <a:close/>
                  <a:moveTo>
                    <a:pt x="150" y="126"/>
                  </a:moveTo>
                  <a:cubicBezTo>
                    <a:pt x="150" y="130"/>
                    <a:pt x="150" y="130"/>
                    <a:pt x="150" y="130"/>
                  </a:cubicBezTo>
                  <a:cubicBezTo>
                    <a:pt x="148" y="131"/>
                    <a:pt x="146" y="132"/>
                    <a:pt x="143" y="131"/>
                  </a:cubicBezTo>
                  <a:cubicBezTo>
                    <a:pt x="142" y="131"/>
                    <a:pt x="142" y="129"/>
                    <a:pt x="142" y="128"/>
                  </a:cubicBezTo>
                  <a:cubicBezTo>
                    <a:pt x="142" y="126"/>
                    <a:pt x="142" y="125"/>
                    <a:pt x="142" y="124"/>
                  </a:cubicBezTo>
                  <a:cubicBezTo>
                    <a:pt x="142" y="123"/>
                    <a:pt x="142" y="121"/>
                    <a:pt x="144" y="121"/>
                  </a:cubicBezTo>
                  <a:cubicBezTo>
                    <a:pt x="146" y="122"/>
                    <a:pt x="147" y="124"/>
                    <a:pt x="148" y="125"/>
                  </a:cubicBezTo>
                  <a:cubicBezTo>
                    <a:pt x="149" y="126"/>
                    <a:pt x="149" y="126"/>
                    <a:pt x="150" y="12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3"/>
            <p:cNvSpPr>
              <a:spLocks/>
            </p:cNvSpPr>
            <p:nvPr/>
          </p:nvSpPr>
          <p:spPr bwMode="auto">
            <a:xfrm>
              <a:off x="2832" y="2538"/>
              <a:ext cx="11" cy="7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8 w 8"/>
                <a:gd name="T5" fmla="*/ 5 h 6"/>
                <a:gd name="T6" fmla="*/ 8 w 8"/>
                <a:gd name="T7" fmla="*/ 5 h 6"/>
                <a:gd name="T8" fmla="*/ 3 w 8"/>
                <a:gd name="T9" fmla="*/ 1 h 6"/>
                <a:gd name="T10" fmla="*/ 0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6"/>
                    <a:pt x="6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0"/>
                    <a:pt x="3" y="1"/>
                  </a:cubicBezTo>
                  <a:cubicBezTo>
                    <a:pt x="2" y="2"/>
                    <a:pt x="1" y="5"/>
                    <a:pt x="0" y="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4503" y="1835"/>
              <a:ext cx="564" cy="383"/>
            </a:xfrm>
            <a:custGeom>
              <a:avLst/>
              <a:gdLst>
                <a:gd name="T0" fmla="*/ 32 w 439"/>
                <a:gd name="T1" fmla="*/ 95 h 298"/>
                <a:gd name="T2" fmla="*/ 69 w 439"/>
                <a:gd name="T3" fmla="*/ 94 h 298"/>
                <a:gd name="T4" fmla="*/ 120 w 439"/>
                <a:gd name="T5" fmla="*/ 88 h 298"/>
                <a:gd name="T6" fmla="*/ 139 w 439"/>
                <a:gd name="T7" fmla="*/ 92 h 298"/>
                <a:gd name="T8" fmla="*/ 155 w 439"/>
                <a:gd name="T9" fmla="*/ 90 h 298"/>
                <a:gd name="T10" fmla="*/ 165 w 439"/>
                <a:gd name="T11" fmla="*/ 88 h 298"/>
                <a:gd name="T12" fmla="*/ 169 w 439"/>
                <a:gd name="T13" fmla="*/ 85 h 298"/>
                <a:gd name="T14" fmla="*/ 218 w 439"/>
                <a:gd name="T15" fmla="*/ 78 h 298"/>
                <a:gd name="T16" fmla="*/ 286 w 439"/>
                <a:gd name="T17" fmla="*/ 73 h 298"/>
                <a:gd name="T18" fmla="*/ 314 w 439"/>
                <a:gd name="T19" fmla="*/ 40 h 298"/>
                <a:gd name="T20" fmla="*/ 321 w 439"/>
                <a:gd name="T21" fmla="*/ 30 h 298"/>
                <a:gd name="T22" fmla="*/ 346 w 439"/>
                <a:gd name="T23" fmla="*/ 26 h 298"/>
                <a:gd name="T24" fmla="*/ 357 w 439"/>
                <a:gd name="T25" fmla="*/ 22 h 298"/>
                <a:gd name="T26" fmla="*/ 404 w 439"/>
                <a:gd name="T27" fmla="*/ 7 h 298"/>
                <a:gd name="T28" fmla="*/ 431 w 439"/>
                <a:gd name="T29" fmla="*/ 1 h 298"/>
                <a:gd name="T30" fmla="*/ 428 w 439"/>
                <a:gd name="T31" fmla="*/ 37 h 298"/>
                <a:gd name="T32" fmla="*/ 427 w 439"/>
                <a:gd name="T33" fmla="*/ 55 h 298"/>
                <a:gd name="T34" fmla="*/ 403 w 439"/>
                <a:gd name="T35" fmla="*/ 61 h 298"/>
                <a:gd name="T36" fmla="*/ 386 w 439"/>
                <a:gd name="T37" fmla="*/ 82 h 298"/>
                <a:gd name="T38" fmla="*/ 371 w 439"/>
                <a:gd name="T39" fmla="*/ 87 h 298"/>
                <a:gd name="T40" fmla="*/ 341 w 439"/>
                <a:gd name="T41" fmla="*/ 99 h 298"/>
                <a:gd name="T42" fmla="*/ 314 w 439"/>
                <a:gd name="T43" fmla="*/ 127 h 298"/>
                <a:gd name="T44" fmla="*/ 291 w 439"/>
                <a:gd name="T45" fmla="*/ 163 h 298"/>
                <a:gd name="T46" fmla="*/ 259 w 439"/>
                <a:gd name="T47" fmla="*/ 185 h 298"/>
                <a:gd name="T48" fmla="*/ 263 w 439"/>
                <a:gd name="T49" fmla="*/ 200 h 298"/>
                <a:gd name="T50" fmla="*/ 262 w 439"/>
                <a:gd name="T51" fmla="*/ 209 h 298"/>
                <a:gd name="T52" fmla="*/ 245 w 439"/>
                <a:gd name="T53" fmla="*/ 244 h 298"/>
                <a:gd name="T54" fmla="*/ 234 w 439"/>
                <a:gd name="T55" fmla="*/ 272 h 298"/>
                <a:gd name="T56" fmla="*/ 232 w 439"/>
                <a:gd name="T57" fmla="*/ 286 h 298"/>
                <a:gd name="T58" fmla="*/ 215 w 439"/>
                <a:gd name="T59" fmla="*/ 277 h 298"/>
                <a:gd name="T60" fmla="*/ 208 w 439"/>
                <a:gd name="T61" fmla="*/ 283 h 298"/>
                <a:gd name="T62" fmla="*/ 189 w 439"/>
                <a:gd name="T63" fmla="*/ 287 h 298"/>
                <a:gd name="T64" fmla="*/ 181 w 439"/>
                <a:gd name="T65" fmla="*/ 287 h 298"/>
                <a:gd name="T66" fmla="*/ 182 w 439"/>
                <a:gd name="T67" fmla="*/ 278 h 298"/>
                <a:gd name="T68" fmla="*/ 173 w 439"/>
                <a:gd name="T69" fmla="*/ 262 h 298"/>
                <a:gd name="T70" fmla="*/ 178 w 439"/>
                <a:gd name="T71" fmla="*/ 247 h 298"/>
                <a:gd name="T72" fmla="*/ 190 w 439"/>
                <a:gd name="T73" fmla="*/ 231 h 298"/>
                <a:gd name="T74" fmla="*/ 211 w 439"/>
                <a:gd name="T75" fmla="*/ 214 h 298"/>
                <a:gd name="T76" fmla="*/ 212 w 439"/>
                <a:gd name="T77" fmla="*/ 187 h 298"/>
                <a:gd name="T78" fmla="*/ 188 w 439"/>
                <a:gd name="T79" fmla="*/ 172 h 298"/>
                <a:gd name="T80" fmla="*/ 173 w 439"/>
                <a:gd name="T81" fmla="*/ 161 h 298"/>
                <a:gd name="T82" fmla="*/ 148 w 439"/>
                <a:gd name="T83" fmla="*/ 156 h 298"/>
                <a:gd name="T84" fmla="*/ 104 w 439"/>
                <a:gd name="T85" fmla="*/ 164 h 298"/>
                <a:gd name="T86" fmla="*/ 67 w 439"/>
                <a:gd name="T87" fmla="*/ 160 h 298"/>
                <a:gd name="T88" fmla="*/ 19 w 439"/>
                <a:gd name="T89" fmla="*/ 187 h 298"/>
                <a:gd name="T90" fmla="*/ 10 w 439"/>
                <a:gd name="T91" fmla="*/ 191 h 298"/>
                <a:gd name="T92" fmla="*/ 1 w 439"/>
                <a:gd name="T93" fmla="*/ 145 h 298"/>
                <a:gd name="T94" fmla="*/ 0 w 439"/>
                <a:gd name="T95" fmla="*/ 140 h 298"/>
                <a:gd name="T96" fmla="*/ 21 w 439"/>
                <a:gd name="T97" fmla="*/ 135 h 298"/>
                <a:gd name="T98" fmla="*/ 26 w 439"/>
                <a:gd name="T99" fmla="*/ 9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9" h="298">
                  <a:moveTo>
                    <a:pt x="26" y="97"/>
                  </a:moveTo>
                  <a:cubicBezTo>
                    <a:pt x="28" y="96"/>
                    <a:pt x="30" y="96"/>
                    <a:pt x="32" y="95"/>
                  </a:cubicBezTo>
                  <a:cubicBezTo>
                    <a:pt x="38" y="92"/>
                    <a:pt x="40" y="85"/>
                    <a:pt x="47" y="85"/>
                  </a:cubicBezTo>
                  <a:cubicBezTo>
                    <a:pt x="53" y="85"/>
                    <a:pt x="60" y="93"/>
                    <a:pt x="69" y="94"/>
                  </a:cubicBezTo>
                  <a:cubicBezTo>
                    <a:pt x="80" y="95"/>
                    <a:pt x="93" y="92"/>
                    <a:pt x="103" y="92"/>
                  </a:cubicBezTo>
                  <a:cubicBezTo>
                    <a:pt x="112" y="94"/>
                    <a:pt x="116" y="97"/>
                    <a:pt x="120" y="88"/>
                  </a:cubicBezTo>
                  <a:cubicBezTo>
                    <a:pt x="123" y="83"/>
                    <a:pt x="127" y="89"/>
                    <a:pt x="129" y="91"/>
                  </a:cubicBezTo>
                  <a:cubicBezTo>
                    <a:pt x="131" y="93"/>
                    <a:pt x="137" y="92"/>
                    <a:pt x="139" y="92"/>
                  </a:cubicBezTo>
                  <a:cubicBezTo>
                    <a:pt x="145" y="92"/>
                    <a:pt x="147" y="87"/>
                    <a:pt x="150" y="86"/>
                  </a:cubicBezTo>
                  <a:cubicBezTo>
                    <a:pt x="152" y="86"/>
                    <a:pt x="153" y="92"/>
                    <a:pt x="155" y="90"/>
                  </a:cubicBezTo>
                  <a:cubicBezTo>
                    <a:pt x="157" y="88"/>
                    <a:pt x="155" y="85"/>
                    <a:pt x="157" y="85"/>
                  </a:cubicBezTo>
                  <a:cubicBezTo>
                    <a:pt x="160" y="85"/>
                    <a:pt x="162" y="89"/>
                    <a:pt x="165" y="88"/>
                  </a:cubicBezTo>
                  <a:cubicBezTo>
                    <a:pt x="167" y="88"/>
                    <a:pt x="169" y="87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97" y="83"/>
                    <a:pt x="207" y="78"/>
                    <a:pt x="218" y="78"/>
                  </a:cubicBezTo>
                  <a:cubicBezTo>
                    <a:pt x="225" y="78"/>
                    <a:pt x="234" y="84"/>
                    <a:pt x="241" y="85"/>
                  </a:cubicBezTo>
                  <a:cubicBezTo>
                    <a:pt x="251" y="87"/>
                    <a:pt x="280" y="82"/>
                    <a:pt x="286" y="73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301" y="52"/>
                    <a:pt x="309" y="46"/>
                    <a:pt x="314" y="40"/>
                  </a:cubicBezTo>
                  <a:cubicBezTo>
                    <a:pt x="316" y="38"/>
                    <a:pt x="315" y="36"/>
                    <a:pt x="314" y="33"/>
                  </a:cubicBezTo>
                  <a:cubicBezTo>
                    <a:pt x="314" y="28"/>
                    <a:pt x="317" y="29"/>
                    <a:pt x="321" y="30"/>
                  </a:cubicBezTo>
                  <a:cubicBezTo>
                    <a:pt x="323" y="31"/>
                    <a:pt x="329" y="31"/>
                    <a:pt x="331" y="31"/>
                  </a:cubicBezTo>
                  <a:cubicBezTo>
                    <a:pt x="336" y="29"/>
                    <a:pt x="339" y="25"/>
                    <a:pt x="346" y="26"/>
                  </a:cubicBezTo>
                  <a:cubicBezTo>
                    <a:pt x="348" y="27"/>
                    <a:pt x="350" y="27"/>
                    <a:pt x="352" y="26"/>
                  </a:cubicBezTo>
                  <a:cubicBezTo>
                    <a:pt x="355" y="25"/>
                    <a:pt x="355" y="23"/>
                    <a:pt x="357" y="22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74" y="22"/>
                    <a:pt x="389" y="8"/>
                    <a:pt x="404" y="7"/>
                  </a:cubicBezTo>
                  <a:cubicBezTo>
                    <a:pt x="408" y="7"/>
                    <a:pt x="410" y="3"/>
                    <a:pt x="413" y="1"/>
                  </a:cubicBezTo>
                  <a:cubicBezTo>
                    <a:pt x="416" y="0"/>
                    <a:pt x="428" y="0"/>
                    <a:pt x="431" y="1"/>
                  </a:cubicBezTo>
                  <a:cubicBezTo>
                    <a:pt x="437" y="2"/>
                    <a:pt x="426" y="14"/>
                    <a:pt x="425" y="16"/>
                  </a:cubicBezTo>
                  <a:cubicBezTo>
                    <a:pt x="423" y="19"/>
                    <a:pt x="426" y="33"/>
                    <a:pt x="428" y="37"/>
                  </a:cubicBezTo>
                  <a:cubicBezTo>
                    <a:pt x="431" y="43"/>
                    <a:pt x="435" y="40"/>
                    <a:pt x="439" y="40"/>
                  </a:cubicBezTo>
                  <a:cubicBezTo>
                    <a:pt x="439" y="47"/>
                    <a:pt x="433" y="53"/>
                    <a:pt x="427" y="55"/>
                  </a:cubicBezTo>
                  <a:cubicBezTo>
                    <a:pt x="424" y="56"/>
                    <a:pt x="414" y="60"/>
                    <a:pt x="412" y="58"/>
                  </a:cubicBezTo>
                  <a:cubicBezTo>
                    <a:pt x="409" y="55"/>
                    <a:pt x="404" y="58"/>
                    <a:pt x="403" y="61"/>
                  </a:cubicBezTo>
                  <a:cubicBezTo>
                    <a:pt x="401" y="72"/>
                    <a:pt x="401" y="68"/>
                    <a:pt x="393" y="73"/>
                  </a:cubicBezTo>
                  <a:cubicBezTo>
                    <a:pt x="386" y="82"/>
                    <a:pt x="386" y="82"/>
                    <a:pt x="386" y="82"/>
                  </a:cubicBezTo>
                  <a:cubicBezTo>
                    <a:pt x="386" y="82"/>
                    <a:pt x="386" y="82"/>
                    <a:pt x="386" y="82"/>
                  </a:cubicBezTo>
                  <a:cubicBezTo>
                    <a:pt x="381" y="84"/>
                    <a:pt x="376" y="86"/>
                    <a:pt x="371" y="87"/>
                  </a:cubicBezTo>
                  <a:cubicBezTo>
                    <a:pt x="365" y="88"/>
                    <a:pt x="360" y="91"/>
                    <a:pt x="355" y="96"/>
                  </a:cubicBezTo>
                  <a:cubicBezTo>
                    <a:pt x="351" y="100"/>
                    <a:pt x="346" y="99"/>
                    <a:pt x="341" y="99"/>
                  </a:cubicBezTo>
                  <a:cubicBezTo>
                    <a:pt x="337" y="99"/>
                    <a:pt x="334" y="100"/>
                    <a:pt x="331" y="102"/>
                  </a:cubicBezTo>
                  <a:cubicBezTo>
                    <a:pt x="322" y="111"/>
                    <a:pt x="320" y="116"/>
                    <a:pt x="314" y="127"/>
                  </a:cubicBezTo>
                  <a:cubicBezTo>
                    <a:pt x="309" y="135"/>
                    <a:pt x="300" y="137"/>
                    <a:pt x="295" y="146"/>
                  </a:cubicBezTo>
                  <a:cubicBezTo>
                    <a:pt x="293" y="151"/>
                    <a:pt x="295" y="159"/>
                    <a:pt x="291" y="163"/>
                  </a:cubicBezTo>
                  <a:cubicBezTo>
                    <a:pt x="283" y="171"/>
                    <a:pt x="278" y="171"/>
                    <a:pt x="269" y="175"/>
                  </a:cubicBezTo>
                  <a:cubicBezTo>
                    <a:pt x="265" y="177"/>
                    <a:pt x="263" y="182"/>
                    <a:pt x="259" y="185"/>
                  </a:cubicBezTo>
                  <a:cubicBezTo>
                    <a:pt x="258" y="185"/>
                    <a:pt x="253" y="187"/>
                    <a:pt x="254" y="188"/>
                  </a:cubicBezTo>
                  <a:cubicBezTo>
                    <a:pt x="255" y="193"/>
                    <a:pt x="263" y="195"/>
                    <a:pt x="263" y="200"/>
                  </a:cubicBezTo>
                  <a:cubicBezTo>
                    <a:pt x="262" y="209"/>
                    <a:pt x="262" y="209"/>
                    <a:pt x="262" y="209"/>
                  </a:cubicBezTo>
                  <a:cubicBezTo>
                    <a:pt x="262" y="209"/>
                    <a:pt x="262" y="209"/>
                    <a:pt x="262" y="209"/>
                  </a:cubicBezTo>
                  <a:cubicBezTo>
                    <a:pt x="255" y="211"/>
                    <a:pt x="256" y="219"/>
                    <a:pt x="251" y="225"/>
                  </a:cubicBezTo>
                  <a:cubicBezTo>
                    <a:pt x="247" y="230"/>
                    <a:pt x="249" y="238"/>
                    <a:pt x="245" y="244"/>
                  </a:cubicBezTo>
                  <a:cubicBezTo>
                    <a:pt x="242" y="249"/>
                    <a:pt x="238" y="244"/>
                    <a:pt x="238" y="253"/>
                  </a:cubicBezTo>
                  <a:cubicBezTo>
                    <a:pt x="238" y="260"/>
                    <a:pt x="234" y="265"/>
                    <a:pt x="234" y="272"/>
                  </a:cubicBezTo>
                  <a:cubicBezTo>
                    <a:pt x="234" y="276"/>
                    <a:pt x="233" y="281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29" y="286"/>
                    <a:pt x="226" y="283"/>
                    <a:pt x="223" y="282"/>
                  </a:cubicBezTo>
                  <a:cubicBezTo>
                    <a:pt x="219" y="282"/>
                    <a:pt x="216" y="282"/>
                    <a:pt x="215" y="277"/>
                  </a:cubicBezTo>
                  <a:cubicBezTo>
                    <a:pt x="215" y="276"/>
                    <a:pt x="214" y="272"/>
                    <a:pt x="213" y="274"/>
                  </a:cubicBezTo>
                  <a:cubicBezTo>
                    <a:pt x="210" y="276"/>
                    <a:pt x="208" y="280"/>
                    <a:pt x="208" y="283"/>
                  </a:cubicBezTo>
                  <a:cubicBezTo>
                    <a:pt x="207" y="290"/>
                    <a:pt x="203" y="291"/>
                    <a:pt x="198" y="294"/>
                  </a:cubicBezTo>
                  <a:cubicBezTo>
                    <a:pt x="192" y="298"/>
                    <a:pt x="191" y="292"/>
                    <a:pt x="189" y="287"/>
                  </a:cubicBezTo>
                  <a:cubicBezTo>
                    <a:pt x="188" y="284"/>
                    <a:pt x="183" y="287"/>
                    <a:pt x="181" y="287"/>
                  </a:cubicBezTo>
                  <a:cubicBezTo>
                    <a:pt x="181" y="287"/>
                    <a:pt x="181" y="287"/>
                    <a:pt x="181" y="287"/>
                  </a:cubicBezTo>
                  <a:cubicBezTo>
                    <a:pt x="180" y="286"/>
                    <a:pt x="181" y="283"/>
                    <a:pt x="181" y="282"/>
                  </a:cubicBezTo>
                  <a:cubicBezTo>
                    <a:pt x="181" y="280"/>
                    <a:pt x="181" y="279"/>
                    <a:pt x="182" y="278"/>
                  </a:cubicBezTo>
                  <a:cubicBezTo>
                    <a:pt x="182" y="275"/>
                    <a:pt x="181" y="273"/>
                    <a:pt x="179" y="270"/>
                  </a:cubicBezTo>
                  <a:cubicBezTo>
                    <a:pt x="173" y="262"/>
                    <a:pt x="173" y="262"/>
                    <a:pt x="173" y="262"/>
                  </a:cubicBezTo>
                  <a:cubicBezTo>
                    <a:pt x="173" y="262"/>
                    <a:pt x="173" y="262"/>
                    <a:pt x="173" y="262"/>
                  </a:cubicBezTo>
                  <a:cubicBezTo>
                    <a:pt x="176" y="259"/>
                    <a:pt x="179" y="251"/>
                    <a:pt x="178" y="247"/>
                  </a:cubicBezTo>
                  <a:cubicBezTo>
                    <a:pt x="177" y="241"/>
                    <a:pt x="180" y="243"/>
                    <a:pt x="184" y="242"/>
                  </a:cubicBezTo>
                  <a:cubicBezTo>
                    <a:pt x="195" y="240"/>
                    <a:pt x="194" y="235"/>
                    <a:pt x="190" y="231"/>
                  </a:cubicBezTo>
                  <a:cubicBezTo>
                    <a:pt x="190" y="231"/>
                    <a:pt x="190" y="231"/>
                    <a:pt x="190" y="231"/>
                  </a:cubicBezTo>
                  <a:cubicBezTo>
                    <a:pt x="195" y="222"/>
                    <a:pt x="205" y="221"/>
                    <a:pt x="211" y="214"/>
                  </a:cubicBezTo>
                  <a:cubicBezTo>
                    <a:pt x="219" y="204"/>
                    <a:pt x="202" y="201"/>
                    <a:pt x="202" y="194"/>
                  </a:cubicBezTo>
                  <a:cubicBezTo>
                    <a:pt x="202" y="189"/>
                    <a:pt x="212" y="190"/>
                    <a:pt x="212" y="187"/>
                  </a:cubicBezTo>
                  <a:cubicBezTo>
                    <a:pt x="207" y="184"/>
                    <a:pt x="191" y="180"/>
                    <a:pt x="189" y="173"/>
                  </a:cubicBezTo>
                  <a:cubicBezTo>
                    <a:pt x="189" y="173"/>
                    <a:pt x="188" y="173"/>
                    <a:pt x="188" y="172"/>
                  </a:cubicBezTo>
                  <a:cubicBezTo>
                    <a:pt x="182" y="172"/>
                    <a:pt x="177" y="183"/>
                    <a:pt x="172" y="175"/>
                  </a:cubicBezTo>
                  <a:cubicBezTo>
                    <a:pt x="171" y="172"/>
                    <a:pt x="173" y="164"/>
                    <a:pt x="173" y="161"/>
                  </a:cubicBezTo>
                  <a:cubicBezTo>
                    <a:pt x="173" y="159"/>
                    <a:pt x="180" y="152"/>
                    <a:pt x="178" y="151"/>
                  </a:cubicBezTo>
                  <a:cubicBezTo>
                    <a:pt x="173" y="150"/>
                    <a:pt x="150" y="152"/>
                    <a:pt x="148" y="156"/>
                  </a:cubicBezTo>
                  <a:cubicBezTo>
                    <a:pt x="144" y="163"/>
                    <a:pt x="139" y="149"/>
                    <a:pt x="132" y="161"/>
                  </a:cubicBezTo>
                  <a:cubicBezTo>
                    <a:pt x="125" y="172"/>
                    <a:pt x="112" y="168"/>
                    <a:pt x="104" y="164"/>
                  </a:cubicBezTo>
                  <a:cubicBezTo>
                    <a:pt x="98" y="162"/>
                    <a:pt x="90" y="166"/>
                    <a:pt x="83" y="165"/>
                  </a:cubicBezTo>
                  <a:cubicBezTo>
                    <a:pt x="77" y="164"/>
                    <a:pt x="76" y="158"/>
                    <a:pt x="67" y="160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22" y="171"/>
                    <a:pt x="23" y="173"/>
                    <a:pt x="19" y="187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12" y="182"/>
                    <a:pt x="9" y="177"/>
                    <a:pt x="11" y="166"/>
                  </a:cubicBezTo>
                  <a:cubicBezTo>
                    <a:pt x="13" y="153"/>
                    <a:pt x="6" y="155"/>
                    <a:pt x="1" y="145"/>
                  </a:cubicBezTo>
                  <a:cubicBezTo>
                    <a:pt x="0" y="144"/>
                    <a:pt x="0" y="141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13" y="139"/>
                    <a:pt x="18" y="137"/>
                    <a:pt x="21" y="135"/>
                  </a:cubicBezTo>
                  <a:cubicBezTo>
                    <a:pt x="25" y="130"/>
                    <a:pt x="23" y="125"/>
                    <a:pt x="23" y="120"/>
                  </a:cubicBezTo>
                  <a:cubicBezTo>
                    <a:pt x="23" y="112"/>
                    <a:pt x="24" y="103"/>
                    <a:pt x="26" y="9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4828" y="1940"/>
              <a:ext cx="171" cy="175"/>
            </a:xfrm>
            <a:custGeom>
              <a:avLst/>
              <a:gdLst>
                <a:gd name="T0" fmla="*/ 131 w 133"/>
                <a:gd name="T1" fmla="*/ 20 h 136"/>
                <a:gd name="T2" fmla="*/ 131 w 133"/>
                <a:gd name="T3" fmla="*/ 10 h 136"/>
                <a:gd name="T4" fmla="*/ 133 w 133"/>
                <a:gd name="T5" fmla="*/ 0 h 136"/>
                <a:gd name="T6" fmla="*/ 133 w 133"/>
                <a:gd name="T7" fmla="*/ 0 h 136"/>
                <a:gd name="T8" fmla="*/ 118 w 133"/>
                <a:gd name="T9" fmla="*/ 5 h 136"/>
                <a:gd name="T10" fmla="*/ 102 w 133"/>
                <a:gd name="T11" fmla="*/ 14 h 136"/>
                <a:gd name="T12" fmla="*/ 88 w 133"/>
                <a:gd name="T13" fmla="*/ 17 h 136"/>
                <a:gd name="T14" fmla="*/ 78 w 133"/>
                <a:gd name="T15" fmla="*/ 20 h 136"/>
                <a:gd name="T16" fmla="*/ 61 w 133"/>
                <a:gd name="T17" fmla="*/ 45 h 136"/>
                <a:gd name="T18" fmla="*/ 42 w 133"/>
                <a:gd name="T19" fmla="*/ 64 h 136"/>
                <a:gd name="T20" fmla="*/ 38 w 133"/>
                <a:gd name="T21" fmla="*/ 81 h 136"/>
                <a:gd name="T22" fmla="*/ 16 w 133"/>
                <a:gd name="T23" fmla="*/ 93 h 136"/>
                <a:gd name="T24" fmla="*/ 6 w 133"/>
                <a:gd name="T25" fmla="*/ 103 h 136"/>
                <a:gd name="T26" fmla="*/ 1 w 133"/>
                <a:gd name="T27" fmla="*/ 106 h 136"/>
                <a:gd name="T28" fmla="*/ 10 w 133"/>
                <a:gd name="T29" fmla="*/ 118 h 136"/>
                <a:gd name="T30" fmla="*/ 9 w 133"/>
                <a:gd name="T31" fmla="*/ 127 h 136"/>
                <a:gd name="T32" fmla="*/ 9 w 133"/>
                <a:gd name="T33" fmla="*/ 127 h 136"/>
                <a:gd name="T34" fmla="*/ 24 w 133"/>
                <a:gd name="T35" fmla="*/ 124 h 136"/>
                <a:gd name="T36" fmla="*/ 32 w 133"/>
                <a:gd name="T37" fmla="*/ 113 h 136"/>
                <a:gd name="T38" fmla="*/ 40 w 133"/>
                <a:gd name="T39" fmla="*/ 109 h 136"/>
                <a:gd name="T40" fmla="*/ 69 w 133"/>
                <a:gd name="T41" fmla="*/ 108 h 136"/>
                <a:gd name="T42" fmla="*/ 86 w 133"/>
                <a:gd name="T43" fmla="*/ 98 h 136"/>
                <a:gd name="T44" fmla="*/ 91 w 133"/>
                <a:gd name="T45" fmla="*/ 118 h 136"/>
                <a:gd name="T46" fmla="*/ 91 w 133"/>
                <a:gd name="T47" fmla="*/ 118 h 136"/>
                <a:gd name="T48" fmla="*/ 96 w 133"/>
                <a:gd name="T49" fmla="*/ 111 h 136"/>
                <a:gd name="T50" fmla="*/ 104 w 133"/>
                <a:gd name="T51" fmla="*/ 108 h 136"/>
                <a:gd name="T52" fmla="*/ 119 w 133"/>
                <a:gd name="T53" fmla="*/ 91 h 136"/>
                <a:gd name="T54" fmla="*/ 119 w 133"/>
                <a:gd name="T55" fmla="*/ 76 h 136"/>
                <a:gd name="T56" fmla="*/ 124 w 133"/>
                <a:gd name="T57" fmla="*/ 62 h 136"/>
                <a:gd name="T58" fmla="*/ 123 w 133"/>
                <a:gd name="T59" fmla="*/ 51 h 136"/>
                <a:gd name="T60" fmla="*/ 121 w 133"/>
                <a:gd name="T61" fmla="*/ 37 h 136"/>
                <a:gd name="T62" fmla="*/ 129 w 133"/>
                <a:gd name="T63" fmla="*/ 21 h 136"/>
                <a:gd name="T64" fmla="*/ 131 w 133"/>
                <a:gd name="T65" fmla="*/ 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" h="136">
                  <a:moveTo>
                    <a:pt x="131" y="20"/>
                  </a:moveTo>
                  <a:cubicBezTo>
                    <a:pt x="131" y="10"/>
                    <a:pt x="131" y="10"/>
                    <a:pt x="131" y="1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8" y="2"/>
                    <a:pt x="123" y="4"/>
                    <a:pt x="118" y="5"/>
                  </a:cubicBezTo>
                  <a:cubicBezTo>
                    <a:pt x="112" y="6"/>
                    <a:pt x="107" y="9"/>
                    <a:pt x="102" y="14"/>
                  </a:cubicBezTo>
                  <a:cubicBezTo>
                    <a:pt x="98" y="18"/>
                    <a:pt x="93" y="17"/>
                    <a:pt x="88" y="17"/>
                  </a:cubicBezTo>
                  <a:cubicBezTo>
                    <a:pt x="84" y="17"/>
                    <a:pt x="81" y="18"/>
                    <a:pt x="78" y="20"/>
                  </a:cubicBezTo>
                  <a:cubicBezTo>
                    <a:pt x="69" y="29"/>
                    <a:pt x="67" y="34"/>
                    <a:pt x="61" y="45"/>
                  </a:cubicBezTo>
                  <a:cubicBezTo>
                    <a:pt x="56" y="53"/>
                    <a:pt x="47" y="55"/>
                    <a:pt x="42" y="64"/>
                  </a:cubicBezTo>
                  <a:cubicBezTo>
                    <a:pt x="40" y="69"/>
                    <a:pt x="42" y="77"/>
                    <a:pt x="38" y="81"/>
                  </a:cubicBezTo>
                  <a:cubicBezTo>
                    <a:pt x="30" y="89"/>
                    <a:pt x="25" y="89"/>
                    <a:pt x="16" y="93"/>
                  </a:cubicBezTo>
                  <a:cubicBezTo>
                    <a:pt x="12" y="95"/>
                    <a:pt x="10" y="100"/>
                    <a:pt x="6" y="103"/>
                  </a:cubicBezTo>
                  <a:cubicBezTo>
                    <a:pt x="5" y="103"/>
                    <a:pt x="0" y="105"/>
                    <a:pt x="1" y="106"/>
                  </a:cubicBezTo>
                  <a:cubicBezTo>
                    <a:pt x="2" y="111"/>
                    <a:pt x="10" y="113"/>
                    <a:pt x="10" y="11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20" y="136"/>
                    <a:pt x="17" y="133"/>
                    <a:pt x="24" y="124"/>
                  </a:cubicBezTo>
                  <a:cubicBezTo>
                    <a:pt x="27" y="120"/>
                    <a:pt x="32" y="119"/>
                    <a:pt x="32" y="113"/>
                  </a:cubicBezTo>
                  <a:cubicBezTo>
                    <a:pt x="32" y="108"/>
                    <a:pt x="35" y="107"/>
                    <a:pt x="40" y="109"/>
                  </a:cubicBezTo>
                  <a:cubicBezTo>
                    <a:pt x="49" y="111"/>
                    <a:pt x="60" y="110"/>
                    <a:pt x="69" y="108"/>
                  </a:cubicBezTo>
                  <a:cubicBezTo>
                    <a:pt x="75" y="106"/>
                    <a:pt x="81" y="98"/>
                    <a:pt x="86" y="98"/>
                  </a:cubicBezTo>
                  <a:cubicBezTo>
                    <a:pt x="90" y="103"/>
                    <a:pt x="78" y="112"/>
                    <a:pt x="91" y="118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92" y="115"/>
                    <a:pt x="94" y="112"/>
                    <a:pt x="96" y="111"/>
                  </a:cubicBezTo>
                  <a:cubicBezTo>
                    <a:pt x="100" y="109"/>
                    <a:pt x="102" y="113"/>
                    <a:pt x="104" y="108"/>
                  </a:cubicBezTo>
                  <a:cubicBezTo>
                    <a:pt x="108" y="101"/>
                    <a:pt x="115" y="97"/>
                    <a:pt x="119" y="91"/>
                  </a:cubicBezTo>
                  <a:cubicBezTo>
                    <a:pt x="122" y="88"/>
                    <a:pt x="115" y="79"/>
                    <a:pt x="119" y="76"/>
                  </a:cubicBezTo>
                  <a:cubicBezTo>
                    <a:pt x="127" y="69"/>
                    <a:pt x="126" y="71"/>
                    <a:pt x="124" y="62"/>
                  </a:cubicBezTo>
                  <a:cubicBezTo>
                    <a:pt x="123" y="58"/>
                    <a:pt x="124" y="55"/>
                    <a:pt x="123" y="51"/>
                  </a:cubicBezTo>
                  <a:cubicBezTo>
                    <a:pt x="121" y="46"/>
                    <a:pt x="120" y="43"/>
                    <a:pt x="121" y="37"/>
                  </a:cubicBezTo>
                  <a:cubicBezTo>
                    <a:pt x="122" y="33"/>
                    <a:pt x="125" y="23"/>
                    <a:pt x="129" y="21"/>
                  </a:cubicBezTo>
                  <a:cubicBezTo>
                    <a:pt x="130" y="21"/>
                    <a:pt x="130" y="20"/>
                    <a:pt x="131" y="2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57"/>
            <p:cNvSpPr>
              <a:spLocks/>
            </p:cNvSpPr>
            <p:nvPr/>
          </p:nvSpPr>
          <p:spPr bwMode="auto">
            <a:xfrm>
              <a:off x="4511" y="2026"/>
              <a:ext cx="273" cy="106"/>
            </a:xfrm>
            <a:custGeom>
              <a:avLst/>
              <a:gdLst>
                <a:gd name="T0" fmla="*/ 4 w 213"/>
                <a:gd name="T1" fmla="*/ 42 h 82"/>
                <a:gd name="T2" fmla="*/ 13 w 213"/>
                <a:gd name="T3" fmla="*/ 38 h 82"/>
                <a:gd name="T4" fmla="*/ 30 w 213"/>
                <a:gd name="T5" fmla="*/ 19 h 82"/>
                <a:gd name="T6" fmla="*/ 61 w 213"/>
                <a:gd name="T7" fmla="*/ 11 h 82"/>
                <a:gd name="T8" fmla="*/ 77 w 213"/>
                <a:gd name="T9" fmla="*/ 16 h 82"/>
                <a:gd name="T10" fmla="*/ 98 w 213"/>
                <a:gd name="T11" fmla="*/ 15 h 82"/>
                <a:gd name="T12" fmla="*/ 126 w 213"/>
                <a:gd name="T13" fmla="*/ 12 h 82"/>
                <a:gd name="T14" fmla="*/ 142 w 213"/>
                <a:gd name="T15" fmla="*/ 7 h 82"/>
                <a:gd name="T16" fmla="*/ 172 w 213"/>
                <a:gd name="T17" fmla="*/ 2 h 82"/>
                <a:gd name="T18" fmla="*/ 167 w 213"/>
                <a:gd name="T19" fmla="*/ 12 h 82"/>
                <a:gd name="T20" fmla="*/ 166 w 213"/>
                <a:gd name="T21" fmla="*/ 26 h 82"/>
                <a:gd name="T22" fmla="*/ 182 w 213"/>
                <a:gd name="T23" fmla="*/ 23 h 82"/>
                <a:gd name="T24" fmla="*/ 183 w 213"/>
                <a:gd name="T25" fmla="*/ 24 h 82"/>
                <a:gd name="T26" fmla="*/ 206 w 213"/>
                <a:gd name="T27" fmla="*/ 38 h 82"/>
                <a:gd name="T28" fmla="*/ 196 w 213"/>
                <a:gd name="T29" fmla="*/ 45 h 82"/>
                <a:gd name="T30" fmla="*/ 205 w 213"/>
                <a:gd name="T31" fmla="*/ 65 h 82"/>
                <a:gd name="T32" fmla="*/ 184 w 213"/>
                <a:gd name="T33" fmla="*/ 82 h 82"/>
                <a:gd name="T34" fmla="*/ 184 w 213"/>
                <a:gd name="T35" fmla="*/ 82 h 82"/>
                <a:gd name="T36" fmla="*/ 153 w 213"/>
                <a:gd name="T37" fmla="*/ 68 h 82"/>
                <a:gd name="T38" fmla="*/ 109 w 213"/>
                <a:gd name="T39" fmla="*/ 68 h 82"/>
                <a:gd name="T40" fmla="*/ 97 w 213"/>
                <a:gd name="T41" fmla="*/ 68 h 82"/>
                <a:gd name="T42" fmla="*/ 86 w 213"/>
                <a:gd name="T43" fmla="*/ 68 h 82"/>
                <a:gd name="T44" fmla="*/ 86 w 213"/>
                <a:gd name="T45" fmla="*/ 68 h 82"/>
                <a:gd name="T46" fmla="*/ 81 w 213"/>
                <a:gd name="T47" fmla="*/ 70 h 82"/>
                <a:gd name="T48" fmla="*/ 81 w 213"/>
                <a:gd name="T49" fmla="*/ 70 h 82"/>
                <a:gd name="T50" fmla="*/ 77 w 213"/>
                <a:gd name="T51" fmla="*/ 71 h 82"/>
                <a:gd name="T52" fmla="*/ 77 w 213"/>
                <a:gd name="T53" fmla="*/ 71 h 82"/>
                <a:gd name="T54" fmla="*/ 59 w 213"/>
                <a:gd name="T55" fmla="*/ 69 h 82"/>
                <a:gd name="T56" fmla="*/ 19 w 213"/>
                <a:gd name="T57" fmla="*/ 62 h 82"/>
                <a:gd name="T58" fmla="*/ 1 w 213"/>
                <a:gd name="T59" fmla="*/ 50 h 82"/>
                <a:gd name="T60" fmla="*/ 4 w 213"/>
                <a:gd name="T61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3" h="82">
                  <a:moveTo>
                    <a:pt x="4" y="42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7" y="24"/>
                    <a:pt x="16" y="22"/>
                    <a:pt x="30" y="19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70" y="9"/>
                    <a:pt x="71" y="15"/>
                    <a:pt x="77" y="16"/>
                  </a:cubicBezTo>
                  <a:cubicBezTo>
                    <a:pt x="84" y="17"/>
                    <a:pt x="92" y="13"/>
                    <a:pt x="98" y="15"/>
                  </a:cubicBezTo>
                  <a:cubicBezTo>
                    <a:pt x="106" y="19"/>
                    <a:pt x="119" y="23"/>
                    <a:pt x="126" y="12"/>
                  </a:cubicBezTo>
                  <a:cubicBezTo>
                    <a:pt x="133" y="0"/>
                    <a:pt x="138" y="14"/>
                    <a:pt x="142" y="7"/>
                  </a:cubicBezTo>
                  <a:cubicBezTo>
                    <a:pt x="144" y="3"/>
                    <a:pt x="167" y="1"/>
                    <a:pt x="172" y="2"/>
                  </a:cubicBezTo>
                  <a:cubicBezTo>
                    <a:pt x="174" y="3"/>
                    <a:pt x="167" y="10"/>
                    <a:pt x="167" y="12"/>
                  </a:cubicBezTo>
                  <a:cubicBezTo>
                    <a:pt x="167" y="15"/>
                    <a:pt x="165" y="23"/>
                    <a:pt x="166" y="26"/>
                  </a:cubicBezTo>
                  <a:cubicBezTo>
                    <a:pt x="171" y="34"/>
                    <a:pt x="176" y="23"/>
                    <a:pt x="182" y="23"/>
                  </a:cubicBezTo>
                  <a:cubicBezTo>
                    <a:pt x="182" y="24"/>
                    <a:pt x="183" y="24"/>
                    <a:pt x="183" y="24"/>
                  </a:cubicBezTo>
                  <a:cubicBezTo>
                    <a:pt x="185" y="31"/>
                    <a:pt x="201" y="35"/>
                    <a:pt x="206" y="38"/>
                  </a:cubicBezTo>
                  <a:cubicBezTo>
                    <a:pt x="206" y="41"/>
                    <a:pt x="196" y="40"/>
                    <a:pt x="196" y="45"/>
                  </a:cubicBezTo>
                  <a:cubicBezTo>
                    <a:pt x="196" y="52"/>
                    <a:pt x="213" y="55"/>
                    <a:pt x="205" y="65"/>
                  </a:cubicBezTo>
                  <a:cubicBezTo>
                    <a:pt x="199" y="72"/>
                    <a:pt x="189" y="73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76" y="75"/>
                    <a:pt x="159" y="67"/>
                    <a:pt x="153" y="68"/>
                  </a:cubicBezTo>
                  <a:cubicBezTo>
                    <a:pt x="140" y="70"/>
                    <a:pt x="121" y="76"/>
                    <a:pt x="109" y="68"/>
                  </a:cubicBezTo>
                  <a:cubicBezTo>
                    <a:pt x="105" y="65"/>
                    <a:pt x="102" y="69"/>
                    <a:pt x="97" y="68"/>
                  </a:cubicBezTo>
                  <a:cubicBezTo>
                    <a:pt x="93" y="68"/>
                    <a:pt x="89" y="67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4" y="68"/>
                    <a:pt x="82" y="69"/>
                    <a:pt x="81" y="70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0"/>
                    <a:pt x="78" y="70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1" y="71"/>
                    <a:pt x="65" y="68"/>
                    <a:pt x="59" y="69"/>
                  </a:cubicBezTo>
                  <a:cubicBezTo>
                    <a:pt x="44" y="70"/>
                    <a:pt x="32" y="69"/>
                    <a:pt x="19" y="62"/>
                  </a:cubicBezTo>
                  <a:cubicBezTo>
                    <a:pt x="12" y="59"/>
                    <a:pt x="0" y="61"/>
                    <a:pt x="1" y="50"/>
                  </a:cubicBezTo>
                  <a:cubicBezTo>
                    <a:pt x="2" y="47"/>
                    <a:pt x="4" y="44"/>
                    <a:pt x="4" y="42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4798" y="2066"/>
              <a:ext cx="158" cy="185"/>
            </a:xfrm>
            <a:custGeom>
              <a:avLst/>
              <a:gdLst>
                <a:gd name="T0" fmla="*/ 32 w 123"/>
                <a:gd name="T1" fmla="*/ 29 h 144"/>
                <a:gd name="T2" fmla="*/ 47 w 123"/>
                <a:gd name="T3" fmla="*/ 26 h 144"/>
                <a:gd name="T4" fmla="*/ 55 w 123"/>
                <a:gd name="T5" fmla="*/ 15 h 144"/>
                <a:gd name="T6" fmla="*/ 63 w 123"/>
                <a:gd name="T7" fmla="*/ 11 h 144"/>
                <a:gd name="T8" fmla="*/ 92 w 123"/>
                <a:gd name="T9" fmla="*/ 10 h 144"/>
                <a:gd name="T10" fmla="*/ 109 w 123"/>
                <a:gd name="T11" fmla="*/ 0 h 144"/>
                <a:gd name="T12" fmla="*/ 114 w 123"/>
                <a:gd name="T13" fmla="*/ 20 h 144"/>
                <a:gd name="T14" fmla="*/ 114 w 123"/>
                <a:gd name="T15" fmla="*/ 20 h 144"/>
                <a:gd name="T16" fmla="*/ 111 w 123"/>
                <a:gd name="T17" fmla="*/ 26 h 144"/>
                <a:gd name="T18" fmla="*/ 118 w 123"/>
                <a:gd name="T19" fmla="*/ 40 h 144"/>
                <a:gd name="T20" fmla="*/ 120 w 123"/>
                <a:gd name="T21" fmla="*/ 55 h 144"/>
                <a:gd name="T22" fmla="*/ 98 w 123"/>
                <a:gd name="T23" fmla="*/ 92 h 144"/>
                <a:gd name="T24" fmla="*/ 87 w 123"/>
                <a:gd name="T25" fmla="*/ 118 h 144"/>
                <a:gd name="T26" fmla="*/ 75 w 123"/>
                <a:gd name="T27" fmla="*/ 139 h 144"/>
                <a:gd name="T28" fmla="*/ 60 w 123"/>
                <a:gd name="T29" fmla="*/ 131 h 144"/>
                <a:gd name="T30" fmla="*/ 50 w 123"/>
                <a:gd name="T31" fmla="*/ 128 h 144"/>
                <a:gd name="T32" fmla="*/ 33 w 123"/>
                <a:gd name="T33" fmla="*/ 129 h 144"/>
                <a:gd name="T34" fmla="*/ 26 w 123"/>
                <a:gd name="T35" fmla="*/ 121 h 144"/>
                <a:gd name="T36" fmla="*/ 24 w 123"/>
                <a:gd name="T37" fmla="*/ 125 h 144"/>
                <a:gd name="T38" fmla="*/ 24 w 123"/>
                <a:gd name="T39" fmla="*/ 125 h 144"/>
                <a:gd name="T40" fmla="*/ 15 w 123"/>
                <a:gd name="T41" fmla="*/ 123 h 144"/>
                <a:gd name="T42" fmla="*/ 8 w 123"/>
                <a:gd name="T43" fmla="*/ 122 h 144"/>
                <a:gd name="T44" fmla="*/ 0 w 123"/>
                <a:gd name="T45" fmla="*/ 113 h 144"/>
                <a:gd name="T46" fmla="*/ 2 w 123"/>
                <a:gd name="T47" fmla="*/ 106 h 144"/>
                <a:gd name="T48" fmla="*/ 2 w 123"/>
                <a:gd name="T49" fmla="*/ 106 h 144"/>
                <a:gd name="T50" fmla="*/ 4 w 123"/>
                <a:gd name="T51" fmla="*/ 92 h 144"/>
                <a:gd name="T52" fmla="*/ 8 w 123"/>
                <a:gd name="T53" fmla="*/ 73 h 144"/>
                <a:gd name="T54" fmla="*/ 15 w 123"/>
                <a:gd name="T55" fmla="*/ 64 h 144"/>
                <a:gd name="T56" fmla="*/ 21 w 123"/>
                <a:gd name="T57" fmla="*/ 45 h 144"/>
                <a:gd name="T58" fmla="*/ 32 w 123"/>
                <a:gd name="T59" fmla="*/ 2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44">
                  <a:moveTo>
                    <a:pt x="32" y="29"/>
                  </a:moveTo>
                  <a:cubicBezTo>
                    <a:pt x="43" y="38"/>
                    <a:pt x="40" y="35"/>
                    <a:pt x="47" y="26"/>
                  </a:cubicBezTo>
                  <a:cubicBezTo>
                    <a:pt x="50" y="22"/>
                    <a:pt x="55" y="21"/>
                    <a:pt x="55" y="15"/>
                  </a:cubicBezTo>
                  <a:cubicBezTo>
                    <a:pt x="55" y="10"/>
                    <a:pt x="58" y="9"/>
                    <a:pt x="63" y="11"/>
                  </a:cubicBezTo>
                  <a:cubicBezTo>
                    <a:pt x="72" y="13"/>
                    <a:pt x="83" y="12"/>
                    <a:pt x="92" y="10"/>
                  </a:cubicBezTo>
                  <a:cubicBezTo>
                    <a:pt x="98" y="8"/>
                    <a:pt x="104" y="0"/>
                    <a:pt x="109" y="0"/>
                  </a:cubicBezTo>
                  <a:cubicBezTo>
                    <a:pt x="113" y="5"/>
                    <a:pt x="101" y="14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2"/>
                    <a:pt x="112" y="24"/>
                    <a:pt x="111" y="26"/>
                  </a:cubicBezTo>
                  <a:cubicBezTo>
                    <a:pt x="107" y="34"/>
                    <a:pt x="112" y="36"/>
                    <a:pt x="118" y="40"/>
                  </a:cubicBezTo>
                  <a:cubicBezTo>
                    <a:pt x="123" y="43"/>
                    <a:pt x="121" y="50"/>
                    <a:pt x="120" y="55"/>
                  </a:cubicBezTo>
                  <a:cubicBezTo>
                    <a:pt x="116" y="68"/>
                    <a:pt x="106" y="81"/>
                    <a:pt x="98" y="92"/>
                  </a:cubicBezTo>
                  <a:cubicBezTo>
                    <a:pt x="93" y="100"/>
                    <a:pt x="92" y="109"/>
                    <a:pt x="87" y="118"/>
                  </a:cubicBezTo>
                  <a:cubicBezTo>
                    <a:pt x="86" y="122"/>
                    <a:pt x="83" y="144"/>
                    <a:pt x="75" y="139"/>
                  </a:cubicBezTo>
                  <a:cubicBezTo>
                    <a:pt x="71" y="135"/>
                    <a:pt x="66" y="128"/>
                    <a:pt x="60" y="131"/>
                  </a:cubicBezTo>
                  <a:cubicBezTo>
                    <a:pt x="57" y="133"/>
                    <a:pt x="53" y="129"/>
                    <a:pt x="50" y="128"/>
                  </a:cubicBezTo>
                  <a:cubicBezTo>
                    <a:pt x="44" y="127"/>
                    <a:pt x="37" y="134"/>
                    <a:pt x="33" y="129"/>
                  </a:cubicBezTo>
                  <a:cubicBezTo>
                    <a:pt x="31" y="128"/>
                    <a:pt x="29" y="119"/>
                    <a:pt x="26" y="121"/>
                  </a:cubicBezTo>
                  <a:cubicBezTo>
                    <a:pt x="25" y="121"/>
                    <a:pt x="24" y="123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17" y="124"/>
                    <a:pt x="15" y="123"/>
                  </a:cubicBezTo>
                  <a:cubicBezTo>
                    <a:pt x="13" y="122"/>
                    <a:pt x="11" y="122"/>
                    <a:pt x="8" y="122"/>
                  </a:cubicBezTo>
                  <a:cubicBezTo>
                    <a:pt x="2" y="122"/>
                    <a:pt x="2" y="117"/>
                    <a:pt x="0" y="113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3" y="101"/>
                    <a:pt x="4" y="96"/>
                    <a:pt x="4" y="92"/>
                  </a:cubicBezTo>
                  <a:cubicBezTo>
                    <a:pt x="4" y="85"/>
                    <a:pt x="8" y="80"/>
                    <a:pt x="8" y="73"/>
                  </a:cubicBezTo>
                  <a:cubicBezTo>
                    <a:pt x="8" y="64"/>
                    <a:pt x="12" y="69"/>
                    <a:pt x="15" y="64"/>
                  </a:cubicBezTo>
                  <a:cubicBezTo>
                    <a:pt x="19" y="58"/>
                    <a:pt x="17" y="50"/>
                    <a:pt x="21" y="45"/>
                  </a:cubicBezTo>
                  <a:cubicBezTo>
                    <a:pt x="26" y="39"/>
                    <a:pt x="25" y="31"/>
                    <a:pt x="32" y="29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4733" y="2184"/>
              <a:ext cx="108" cy="246"/>
            </a:xfrm>
            <a:custGeom>
              <a:avLst/>
              <a:gdLst>
                <a:gd name="T0" fmla="*/ 53 w 84"/>
                <a:gd name="T1" fmla="*/ 14 h 191"/>
                <a:gd name="T2" fmla="*/ 51 w 84"/>
                <a:gd name="T3" fmla="*/ 21 h 191"/>
                <a:gd name="T4" fmla="*/ 59 w 84"/>
                <a:gd name="T5" fmla="*/ 30 h 191"/>
                <a:gd name="T6" fmla="*/ 66 w 84"/>
                <a:gd name="T7" fmla="*/ 31 h 191"/>
                <a:gd name="T8" fmla="*/ 75 w 84"/>
                <a:gd name="T9" fmla="*/ 33 h 191"/>
                <a:gd name="T10" fmla="*/ 75 w 84"/>
                <a:gd name="T11" fmla="*/ 33 h 191"/>
                <a:gd name="T12" fmla="*/ 77 w 84"/>
                <a:gd name="T13" fmla="*/ 40 h 191"/>
                <a:gd name="T14" fmla="*/ 81 w 84"/>
                <a:gd name="T15" fmla="*/ 54 h 191"/>
                <a:gd name="T16" fmla="*/ 77 w 84"/>
                <a:gd name="T17" fmla="*/ 93 h 191"/>
                <a:gd name="T18" fmla="*/ 68 w 84"/>
                <a:gd name="T19" fmla="*/ 111 h 191"/>
                <a:gd name="T20" fmla="*/ 62 w 84"/>
                <a:gd name="T21" fmla="*/ 106 h 191"/>
                <a:gd name="T22" fmla="*/ 62 w 84"/>
                <a:gd name="T23" fmla="*/ 119 h 191"/>
                <a:gd name="T24" fmla="*/ 62 w 84"/>
                <a:gd name="T25" fmla="*/ 150 h 191"/>
                <a:gd name="T26" fmla="*/ 59 w 84"/>
                <a:gd name="T27" fmla="*/ 171 h 191"/>
                <a:gd name="T28" fmla="*/ 50 w 84"/>
                <a:gd name="T29" fmla="*/ 183 h 191"/>
                <a:gd name="T30" fmla="*/ 39 w 84"/>
                <a:gd name="T31" fmla="*/ 181 h 191"/>
                <a:gd name="T32" fmla="*/ 31 w 84"/>
                <a:gd name="T33" fmla="*/ 174 h 191"/>
                <a:gd name="T34" fmla="*/ 24 w 84"/>
                <a:gd name="T35" fmla="*/ 185 h 191"/>
                <a:gd name="T36" fmla="*/ 24 w 84"/>
                <a:gd name="T37" fmla="*/ 185 h 191"/>
                <a:gd name="T38" fmla="*/ 23 w 84"/>
                <a:gd name="T39" fmla="*/ 165 h 191"/>
                <a:gd name="T40" fmla="*/ 17 w 84"/>
                <a:gd name="T41" fmla="*/ 141 h 191"/>
                <a:gd name="T42" fmla="*/ 13 w 84"/>
                <a:gd name="T43" fmla="*/ 124 h 191"/>
                <a:gd name="T44" fmla="*/ 5 w 84"/>
                <a:gd name="T45" fmla="*/ 91 h 191"/>
                <a:gd name="T46" fmla="*/ 1 w 84"/>
                <a:gd name="T47" fmla="*/ 67 h 191"/>
                <a:gd name="T48" fmla="*/ 0 w 84"/>
                <a:gd name="T49" fmla="*/ 56 h 191"/>
                <a:gd name="T50" fmla="*/ 0 w 84"/>
                <a:gd name="T51" fmla="*/ 56 h 191"/>
                <a:gd name="T52" fmla="*/ 4 w 84"/>
                <a:gd name="T53" fmla="*/ 24 h 191"/>
                <a:gd name="T54" fmla="*/ 2 w 84"/>
                <a:gd name="T55" fmla="*/ 15 h 191"/>
                <a:gd name="T56" fmla="*/ 2 w 84"/>
                <a:gd name="T57" fmla="*/ 15 h 191"/>
                <a:gd name="T58" fmla="*/ 10 w 84"/>
                <a:gd name="T59" fmla="*/ 15 h 191"/>
                <a:gd name="T60" fmla="*/ 19 w 84"/>
                <a:gd name="T61" fmla="*/ 22 h 191"/>
                <a:gd name="T62" fmla="*/ 29 w 84"/>
                <a:gd name="T63" fmla="*/ 11 h 191"/>
                <a:gd name="T64" fmla="*/ 34 w 84"/>
                <a:gd name="T65" fmla="*/ 2 h 191"/>
                <a:gd name="T66" fmla="*/ 36 w 84"/>
                <a:gd name="T67" fmla="*/ 5 h 191"/>
                <a:gd name="T68" fmla="*/ 44 w 84"/>
                <a:gd name="T69" fmla="*/ 10 h 191"/>
                <a:gd name="T70" fmla="*/ 53 w 84"/>
                <a:gd name="T71" fmla="*/ 1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91">
                  <a:moveTo>
                    <a:pt x="53" y="14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3" y="25"/>
                    <a:pt x="53" y="30"/>
                    <a:pt x="59" y="30"/>
                  </a:cubicBezTo>
                  <a:cubicBezTo>
                    <a:pt x="62" y="30"/>
                    <a:pt x="64" y="30"/>
                    <a:pt x="66" y="31"/>
                  </a:cubicBezTo>
                  <a:cubicBezTo>
                    <a:pt x="68" y="32"/>
                    <a:pt x="73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5"/>
                    <a:pt x="77" y="39"/>
                    <a:pt x="77" y="4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4" y="66"/>
                    <a:pt x="77" y="81"/>
                    <a:pt x="77" y="93"/>
                  </a:cubicBezTo>
                  <a:cubicBezTo>
                    <a:pt x="77" y="97"/>
                    <a:pt x="77" y="114"/>
                    <a:pt x="68" y="111"/>
                  </a:cubicBezTo>
                  <a:cubicBezTo>
                    <a:pt x="65" y="109"/>
                    <a:pt x="66" y="104"/>
                    <a:pt x="62" y="106"/>
                  </a:cubicBezTo>
                  <a:cubicBezTo>
                    <a:pt x="60" y="106"/>
                    <a:pt x="61" y="116"/>
                    <a:pt x="62" y="119"/>
                  </a:cubicBezTo>
                  <a:cubicBezTo>
                    <a:pt x="59" y="127"/>
                    <a:pt x="56" y="142"/>
                    <a:pt x="62" y="150"/>
                  </a:cubicBezTo>
                  <a:cubicBezTo>
                    <a:pt x="67" y="156"/>
                    <a:pt x="67" y="169"/>
                    <a:pt x="59" y="171"/>
                  </a:cubicBezTo>
                  <a:cubicBezTo>
                    <a:pt x="53" y="172"/>
                    <a:pt x="55" y="179"/>
                    <a:pt x="50" y="183"/>
                  </a:cubicBezTo>
                  <a:cubicBezTo>
                    <a:pt x="41" y="191"/>
                    <a:pt x="46" y="186"/>
                    <a:pt x="39" y="181"/>
                  </a:cubicBezTo>
                  <a:cubicBezTo>
                    <a:pt x="38" y="180"/>
                    <a:pt x="32" y="174"/>
                    <a:pt x="31" y="174"/>
                  </a:cubicBezTo>
                  <a:cubicBezTo>
                    <a:pt x="30" y="179"/>
                    <a:pt x="30" y="185"/>
                    <a:pt x="24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65"/>
                    <a:pt x="23" y="165"/>
                    <a:pt x="23" y="165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5" y="137"/>
                    <a:pt x="16" y="127"/>
                    <a:pt x="13" y="124"/>
                  </a:cubicBezTo>
                  <a:cubicBezTo>
                    <a:pt x="8" y="116"/>
                    <a:pt x="2" y="101"/>
                    <a:pt x="5" y="91"/>
                  </a:cubicBezTo>
                  <a:cubicBezTo>
                    <a:pt x="8" y="79"/>
                    <a:pt x="3" y="78"/>
                    <a:pt x="1" y="67"/>
                  </a:cubicBezTo>
                  <a:cubicBezTo>
                    <a:pt x="0" y="63"/>
                    <a:pt x="1" y="59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48"/>
                    <a:pt x="7" y="33"/>
                    <a:pt x="4" y="2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9" y="12"/>
                    <a:pt x="10" y="15"/>
                  </a:cubicBezTo>
                  <a:cubicBezTo>
                    <a:pt x="12" y="20"/>
                    <a:pt x="13" y="26"/>
                    <a:pt x="19" y="22"/>
                  </a:cubicBezTo>
                  <a:cubicBezTo>
                    <a:pt x="24" y="19"/>
                    <a:pt x="28" y="18"/>
                    <a:pt x="29" y="11"/>
                  </a:cubicBezTo>
                  <a:cubicBezTo>
                    <a:pt x="29" y="8"/>
                    <a:pt x="31" y="4"/>
                    <a:pt x="34" y="2"/>
                  </a:cubicBezTo>
                  <a:cubicBezTo>
                    <a:pt x="35" y="0"/>
                    <a:pt x="36" y="4"/>
                    <a:pt x="36" y="5"/>
                  </a:cubicBezTo>
                  <a:cubicBezTo>
                    <a:pt x="37" y="10"/>
                    <a:pt x="40" y="10"/>
                    <a:pt x="44" y="10"/>
                  </a:cubicBezTo>
                  <a:cubicBezTo>
                    <a:pt x="47" y="11"/>
                    <a:pt x="50" y="14"/>
                    <a:pt x="53" y="14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auto">
            <a:xfrm>
              <a:off x="4631" y="2172"/>
              <a:ext cx="111" cy="156"/>
            </a:xfrm>
            <a:custGeom>
              <a:avLst/>
              <a:gdLst>
                <a:gd name="T0" fmla="*/ 73 w 86"/>
                <a:gd name="T1" fmla="*/ 0 h 122"/>
                <a:gd name="T2" fmla="*/ 79 w 86"/>
                <a:gd name="T3" fmla="*/ 8 h 122"/>
                <a:gd name="T4" fmla="*/ 82 w 86"/>
                <a:gd name="T5" fmla="*/ 16 h 122"/>
                <a:gd name="T6" fmla="*/ 81 w 86"/>
                <a:gd name="T7" fmla="*/ 20 h 122"/>
                <a:gd name="T8" fmla="*/ 81 w 86"/>
                <a:gd name="T9" fmla="*/ 25 h 122"/>
                <a:gd name="T10" fmla="*/ 81 w 86"/>
                <a:gd name="T11" fmla="*/ 25 h 122"/>
                <a:gd name="T12" fmla="*/ 83 w 86"/>
                <a:gd name="T13" fmla="*/ 34 h 122"/>
                <a:gd name="T14" fmla="*/ 79 w 86"/>
                <a:gd name="T15" fmla="*/ 66 h 122"/>
                <a:gd name="T16" fmla="*/ 79 w 86"/>
                <a:gd name="T17" fmla="*/ 66 h 122"/>
                <a:gd name="T18" fmla="*/ 72 w 86"/>
                <a:gd name="T19" fmla="*/ 67 h 122"/>
                <a:gd name="T20" fmla="*/ 65 w 86"/>
                <a:gd name="T21" fmla="*/ 72 h 122"/>
                <a:gd name="T22" fmla="*/ 58 w 86"/>
                <a:gd name="T23" fmla="*/ 68 h 122"/>
                <a:gd name="T24" fmla="*/ 54 w 86"/>
                <a:gd name="T25" fmla="*/ 90 h 122"/>
                <a:gd name="T26" fmla="*/ 47 w 86"/>
                <a:gd name="T27" fmla="*/ 104 h 122"/>
                <a:gd name="T28" fmla="*/ 36 w 86"/>
                <a:gd name="T29" fmla="*/ 121 h 122"/>
                <a:gd name="T30" fmla="*/ 21 w 86"/>
                <a:gd name="T31" fmla="*/ 101 h 122"/>
                <a:gd name="T32" fmla="*/ 19 w 86"/>
                <a:gd name="T33" fmla="*/ 107 h 122"/>
                <a:gd name="T34" fmla="*/ 16 w 86"/>
                <a:gd name="T35" fmla="*/ 116 h 122"/>
                <a:gd name="T36" fmla="*/ 11 w 86"/>
                <a:gd name="T37" fmla="*/ 98 h 122"/>
                <a:gd name="T38" fmla="*/ 5 w 86"/>
                <a:gd name="T39" fmla="*/ 78 h 122"/>
                <a:gd name="T40" fmla="*/ 6 w 86"/>
                <a:gd name="T41" fmla="*/ 63 h 122"/>
                <a:gd name="T42" fmla="*/ 8 w 86"/>
                <a:gd name="T43" fmla="*/ 52 h 122"/>
                <a:gd name="T44" fmla="*/ 18 w 86"/>
                <a:gd name="T45" fmla="*/ 44 h 122"/>
                <a:gd name="T46" fmla="*/ 18 w 86"/>
                <a:gd name="T47" fmla="*/ 38 h 122"/>
                <a:gd name="T48" fmla="*/ 31 w 86"/>
                <a:gd name="T49" fmla="*/ 39 h 122"/>
                <a:gd name="T50" fmla="*/ 38 w 86"/>
                <a:gd name="T51" fmla="*/ 30 h 122"/>
                <a:gd name="T52" fmla="*/ 43 w 86"/>
                <a:gd name="T53" fmla="*/ 34 h 122"/>
                <a:gd name="T54" fmla="*/ 45 w 86"/>
                <a:gd name="T55" fmla="*/ 26 h 122"/>
                <a:gd name="T56" fmla="*/ 50 w 86"/>
                <a:gd name="T57" fmla="*/ 32 h 122"/>
                <a:gd name="T58" fmla="*/ 57 w 86"/>
                <a:gd name="T59" fmla="*/ 20 h 122"/>
                <a:gd name="T60" fmla="*/ 57 w 86"/>
                <a:gd name="T61" fmla="*/ 20 h 122"/>
                <a:gd name="T62" fmla="*/ 60 w 86"/>
                <a:gd name="T63" fmla="*/ 21 h 122"/>
                <a:gd name="T64" fmla="*/ 60 w 86"/>
                <a:gd name="T65" fmla="*/ 17 h 122"/>
                <a:gd name="T66" fmla="*/ 69 w 86"/>
                <a:gd name="T67" fmla="*/ 17 h 122"/>
                <a:gd name="T68" fmla="*/ 73 w 86"/>
                <a:gd name="T69" fmla="*/ 1 h 122"/>
                <a:gd name="T70" fmla="*/ 73 w 86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122">
                  <a:moveTo>
                    <a:pt x="73" y="0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81" y="11"/>
                    <a:pt x="82" y="13"/>
                    <a:pt x="82" y="16"/>
                  </a:cubicBezTo>
                  <a:cubicBezTo>
                    <a:pt x="81" y="17"/>
                    <a:pt x="81" y="18"/>
                    <a:pt x="81" y="20"/>
                  </a:cubicBezTo>
                  <a:cubicBezTo>
                    <a:pt x="81" y="21"/>
                    <a:pt x="80" y="24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6" y="43"/>
                    <a:pt x="81" y="58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7" y="66"/>
                    <a:pt x="73" y="72"/>
                    <a:pt x="72" y="67"/>
                  </a:cubicBezTo>
                  <a:cubicBezTo>
                    <a:pt x="69" y="66"/>
                    <a:pt x="67" y="72"/>
                    <a:pt x="65" y="72"/>
                  </a:cubicBezTo>
                  <a:cubicBezTo>
                    <a:pt x="62" y="72"/>
                    <a:pt x="60" y="65"/>
                    <a:pt x="58" y="68"/>
                  </a:cubicBezTo>
                  <a:cubicBezTo>
                    <a:pt x="54" y="75"/>
                    <a:pt x="63" y="83"/>
                    <a:pt x="54" y="90"/>
                  </a:cubicBezTo>
                  <a:cubicBezTo>
                    <a:pt x="47" y="96"/>
                    <a:pt x="47" y="95"/>
                    <a:pt x="47" y="104"/>
                  </a:cubicBezTo>
                  <a:cubicBezTo>
                    <a:pt x="47" y="114"/>
                    <a:pt x="46" y="119"/>
                    <a:pt x="36" y="121"/>
                  </a:cubicBezTo>
                  <a:cubicBezTo>
                    <a:pt x="28" y="122"/>
                    <a:pt x="24" y="106"/>
                    <a:pt x="21" y="101"/>
                  </a:cubicBezTo>
                  <a:cubicBezTo>
                    <a:pt x="18" y="100"/>
                    <a:pt x="18" y="105"/>
                    <a:pt x="19" y="107"/>
                  </a:cubicBezTo>
                  <a:cubicBezTo>
                    <a:pt x="19" y="109"/>
                    <a:pt x="18" y="118"/>
                    <a:pt x="16" y="116"/>
                  </a:cubicBezTo>
                  <a:cubicBezTo>
                    <a:pt x="13" y="113"/>
                    <a:pt x="13" y="102"/>
                    <a:pt x="11" y="98"/>
                  </a:cubicBezTo>
                  <a:cubicBezTo>
                    <a:pt x="11" y="89"/>
                    <a:pt x="10" y="85"/>
                    <a:pt x="5" y="78"/>
                  </a:cubicBezTo>
                  <a:cubicBezTo>
                    <a:pt x="0" y="72"/>
                    <a:pt x="0" y="68"/>
                    <a:pt x="6" y="63"/>
                  </a:cubicBezTo>
                  <a:cubicBezTo>
                    <a:pt x="10" y="61"/>
                    <a:pt x="8" y="55"/>
                    <a:pt x="8" y="52"/>
                  </a:cubicBezTo>
                  <a:cubicBezTo>
                    <a:pt x="8" y="45"/>
                    <a:pt x="14" y="46"/>
                    <a:pt x="18" y="44"/>
                  </a:cubicBezTo>
                  <a:cubicBezTo>
                    <a:pt x="21" y="42"/>
                    <a:pt x="17" y="40"/>
                    <a:pt x="18" y="38"/>
                  </a:cubicBezTo>
                  <a:cubicBezTo>
                    <a:pt x="22" y="37"/>
                    <a:pt x="27" y="39"/>
                    <a:pt x="31" y="39"/>
                  </a:cubicBezTo>
                  <a:cubicBezTo>
                    <a:pt x="37" y="39"/>
                    <a:pt x="36" y="34"/>
                    <a:pt x="38" y="30"/>
                  </a:cubicBezTo>
                  <a:cubicBezTo>
                    <a:pt x="39" y="27"/>
                    <a:pt x="41" y="33"/>
                    <a:pt x="43" y="34"/>
                  </a:cubicBezTo>
                  <a:cubicBezTo>
                    <a:pt x="49" y="37"/>
                    <a:pt x="43" y="27"/>
                    <a:pt x="45" y="26"/>
                  </a:cubicBezTo>
                  <a:cubicBezTo>
                    <a:pt x="48" y="25"/>
                    <a:pt x="50" y="30"/>
                    <a:pt x="50" y="32"/>
                  </a:cubicBezTo>
                  <a:cubicBezTo>
                    <a:pt x="53" y="41"/>
                    <a:pt x="56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8" y="21"/>
                    <a:pt x="59" y="22"/>
                    <a:pt x="60" y="21"/>
                  </a:cubicBezTo>
                  <a:cubicBezTo>
                    <a:pt x="61" y="20"/>
                    <a:pt x="60" y="18"/>
                    <a:pt x="60" y="17"/>
                  </a:cubicBezTo>
                  <a:cubicBezTo>
                    <a:pt x="61" y="12"/>
                    <a:pt x="66" y="17"/>
                    <a:pt x="69" y="17"/>
                  </a:cubicBezTo>
                  <a:cubicBezTo>
                    <a:pt x="69" y="14"/>
                    <a:pt x="70" y="3"/>
                    <a:pt x="73" y="1"/>
                  </a:cubicBezTo>
                  <a:cubicBezTo>
                    <a:pt x="73" y="1"/>
                    <a:pt x="73" y="1"/>
                    <a:pt x="73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auto">
            <a:xfrm>
              <a:off x="4160" y="1911"/>
              <a:ext cx="376" cy="553"/>
            </a:xfrm>
            <a:custGeom>
              <a:avLst/>
              <a:gdLst>
                <a:gd name="T0" fmla="*/ 288 w 293"/>
                <a:gd name="T1" fmla="*/ 76 h 431"/>
                <a:gd name="T2" fmla="*/ 293 w 293"/>
                <a:gd name="T3" fmla="*/ 38 h 431"/>
                <a:gd name="T4" fmla="*/ 232 w 293"/>
                <a:gd name="T5" fmla="*/ 31 h 431"/>
                <a:gd name="T6" fmla="*/ 206 w 293"/>
                <a:gd name="T7" fmla="*/ 3 h 431"/>
                <a:gd name="T8" fmla="*/ 179 w 293"/>
                <a:gd name="T9" fmla="*/ 10 h 431"/>
                <a:gd name="T10" fmla="*/ 153 w 293"/>
                <a:gd name="T11" fmla="*/ 0 h 431"/>
                <a:gd name="T12" fmla="*/ 163 w 293"/>
                <a:gd name="T13" fmla="*/ 41 h 431"/>
                <a:gd name="T14" fmla="*/ 171 w 293"/>
                <a:gd name="T15" fmla="*/ 58 h 431"/>
                <a:gd name="T16" fmla="*/ 160 w 293"/>
                <a:gd name="T17" fmla="*/ 73 h 431"/>
                <a:gd name="T18" fmla="*/ 154 w 293"/>
                <a:gd name="T19" fmla="*/ 124 h 431"/>
                <a:gd name="T20" fmla="*/ 131 w 293"/>
                <a:gd name="T21" fmla="*/ 150 h 431"/>
                <a:gd name="T22" fmla="*/ 147 w 293"/>
                <a:gd name="T23" fmla="*/ 177 h 431"/>
                <a:gd name="T24" fmla="*/ 137 w 293"/>
                <a:gd name="T25" fmla="*/ 208 h 431"/>
                <a:gd name="T26" fmla="*/ 121 w 293"/>
                <a:gd name="T27" fmla="*/ 239 h 431"/>
                <a:gd name="T28" fmla="*/ 96 w 293"/>
                <a:gd name="T29" fmla="*/ 260 h 431"/>
                <a:gd name="T30" fmla="*/ 40 w 293"/>
                <a:gd name="T31" fmla="*/ 288 h 431"/>
                <a:gd name="T32" fmla="*/ 5 w 293"/>
                <a:gd name="T33" fmla="*/ 290 h 431"/>
                <a:gd name="T34" fmla="*/ 14 w 293"/>
                <a:gd name="T35" fmla="*/ 319 h 431"/>
                <a:gd name="T36" fmla="*/ 43 w 293"/>
                <a:gd name="T37" fmla="*/ 330 h 431"/>
                <a:gd name="T38" fmla="*/ 67 w 293"/>
                <a:gd name="T39" fmla="*/ 357 h 431"/>
                <a:gd name="T40" fmla="*/ 61 w 293"/>
                <a:gd name="T41" fmla="*/ 385 h 431"/>
                <a:gd name="T42" fmla="*/ 86 w 293"/>
                <a:gd name="T43" fmla="*/ 407 h 431"/>
                <a:gd name="T44" fmla="*/ 114 w 293"/>
                <a:gd name="T45" fmla="*/ 428 h 431"/>
                <a:gd name="T46" fmla="*/ 133 w 293"/>
                <a:gd name="T47" fmla="*/ 422 h 431"/>
                <a:gd name="T48" fmla="*/ 168 w 293"/>
                <a:gd name="T49" fmla="*/ 418 h 431"/>
                <a:gd name="T50" fmla="*/ 202 w 293"/>
                <a:gd name="T51" fmla="*/ 428 h 431"/>
                <a:gd name="T52" fmla="*/ 229 w 293"/>
                <a:gd name="T53" fmla="*/ 422 h 431"/>
                <a:gd name="T54" fmla="*/ 222 w 293"/>
                <a:gd name="T55" fmla="*/ 405 h 431"/>
                <a:gd name="T56" fmla="*/ 219 w 293"/>
                <a:gd name="T57" fmla="*/ 372 h 431"/>
                <a:gd name="T58" fmla="*/ 213 w 293"/>
                <a:gd name="T59" fmla="*/ 326 h 431"/>
                <a:gd name="T60" fmla="*/ 200 w 293"/>
                <a:gd name="T61" fmla="*/ 299 h 431"/>
                <a:gd name="T62" fmla="*/ 190 w 293"/>
                <a:gd name="T63" fmla="*/ 263 h 431"/>
                <a:gd name="T64" fmla="*/ 196 w 293"/>
                <a:gd name="T65" fmla="*/ 224 h 431"/>
                <a:gd name="T66" fmla="*/ 176 w 293"/>
                <a:gd name="T67" fmla="*/ 217 h 431"/>
                <a:gd name="T68" fmla="*/ 154 w 293"/>
                <a:gd name="T69" fmla="*/ 193 h 431"/>
                <a:gd name="T70" fmla="*/ 170 w 293"/>
                <a:gd name="T71" fmla="*/ 180 h 431"/>
                <a:gd name="T72" fmla="*/ 207 w 293"/>
                <a:gd name="T73" fmla="*/ 157 h 431"/>
                <a:gd name="T74" fmla="*/ 209 w 293"/>
                <a:gd name="T75" fmla="*/ 135 h 431"/>
                <a:gd name="T76" fmla="*/ 182 w 293"/>
                <a:gd name="T77" fmla="*/ 122 h 431"/>
                <a:gd name="T78" fmla="*/ 157 w 293"/>
                <a:gd name="T79" fmla="*/ 100 h 431"/>
                <a:gd name="T80" fmla="*/ 179 w 293"/>
                <a:gd name="T81" fmla="*/ 53 h 431"/>
                <a:gd name="T82" fmla="*/ 203 w 293"/>
                <a:gd name="T83" fmla="*/ 70 h 431"/>
                <a:gd name="T84" fmla="*/ 224 w 293"/>
                <a:gd name="T85" fmla="*/ 74 h 431"/>
                <a:gd name="T86" fmla="*/ 267 w 293"/>
                <a:gd name="T87" fmla="*/ 8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3" h="431">
                  <a:moveTo>
                    <a:pt x="267" y="81"/>
                  </a:moveTo>
                  <a:cubicBezTo>
                    <a:pt x="276" y="81"/>
                    <a:pt x="276" y="81"/>
                    <a:pt x="276" y="81"/>
                  </a:cubicBezTo>
                  <a:cubicBezTo>
                    <a:pt x="280" y="80"/>
                    <a:pt x="285" y="78"/>
                    <a:pt x="288" y="76"/>
                  </a:cubicBezTo>
                  <a:cubicBezTo>
                    <a:pt x="292" y="71"/>
                    <a:pt x="290" y="66"/>
                    <a:pt x="290" y="61"/>
                  </a:cubicBezTo>
                  <a:cubicBezTo>
                    <a:pt x="290" y="53"/>
                    <a:pt x="291" y="44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87" y="38"/>
                    <a:pt x="280" y="37"/>
                    <a:pt x="274" y="38"/>
                  </a:cubicBezTo>
                  <a:cubicBezTo>
                    <a:pt x="268" y="39"/>
                    <a:pt x="254" y="31"/>
                    <a:pt x="248" y="30"/>
                  </a:cubicBezTo>
                  <a:cubicBezTo>
                    <a:pt x="242" y="28"/>
                    <a:pt x="238" y="32"/>
                    <a:pt x="232" y="31"/>
                  </a:cubicBezTo>
                  <a:cubicBezTo>
                    <a:pt x="226" y="30"/>
                    <a:pt x="224" y="24"/>
                    <a:pt x="218" y="21"/>
                  </a:cubicBezTo>
                  <a:cubicBezTo>
                    <a:pt x="210" y="17"/>
                    <a:pt x="212" y="14"/>
                    <a:pt x="207" y="7"/>
                  </a:cubicBezTo>
                  <a:cubicBezTo>
                    <a:pt x="206" y="5"/>
                    <a:pt x="206" y="4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1" y="3"/>
                    <a:pt x="193" y="2"/>
                    <a:pt x="189" y="4"/>
                  </a:cubicBezTo>
                  <a:cubicBezTo>
                    <a:pt x="185" y="6"/>
                    <a:pt x="184" y="10"/>
                    <a:pt x="179" y="10"/>
                  </a:cubicBezTo>
                  <a:cubicBezTo>
                    <a:pt x="176" y="10"/>
                    <a:pt x="174" y="9"/>
                    <a:pt x="171" y="8"/>
                  </a:cubicBezTo>
                  <a:cubicBezTo>
                    <a:pt x="167" y="7"/>
                    <a:pt x="165" y="10"/>
                    <a:pt x="160" y="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9" y="13"/>
                    <a:pt x="158" y="17"/>
                    <a:pt x="162" y="29"/>
                  </a:cubicBezTo>
                  <a:cubicBezTo>
                    <a:pt x="164" y="36"/>
                    <a:pt x="164" y="38"/>
                    <a:pt x="163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65" y="42"/>
                    <a:pt x="171" y="47"/>
                    <a:pt x="171" y="50"/>
                  </a:cubicBezTo>
                  <a:cubicBezTo>
                    <a:pt x="171" y="53"/>
                    <a:pt x="170" y="55"/>
                    <a:pt x="171" y="58"/>
                  </a:cubicBezTo>
                  <a:cubicBezTo>
                    <a:pt x="171" y="60"/>
                    <a:pt x="171" y="62"/>
                    <a:pt x="171" y="63"/>
                  </a:cubicBezTo>
                  <a:cubicBezTo>
                    <a:pt x="170" y="67"/>
                    <a:pt x="168" y="68"/>
                    <a:pt x="164" y="70"/>
                  </a:cubicBezTo>
                  <a:cubicBezTo>
                    <a:pt x="163" y="71"/>
                    <a:pt x="162" y="72"/>
                    <a:pt x="160" y="73"/>
                  </a:cubicBezTo>
                  <a:cubicBezTo>
                    <a:pt x="157" y="76"/>
                    <a:pt x="150" y="87"/>
                    <a:pt x="146" y="88"/>
                  </a:cubicBezTo>
                  <a:cubicBezTo>
                    <a:pt x="139" y="89"/>
                    <a:pt x="139" y="94"/>
                    <a:pt x="139" y="100"/>
                  </a:cubicBezTo>
                  <a:cubicBezTo>
                    <a:pt x="138" y="114"/>
                    <a:pt x="151" y="113"/>
                    <a:pt x="154" y="124"/>
                  </a:cubicBezTo>
                  <a:cubicBezTo>
                    <a:pt x="156" y="133"/>
                    <a:pt x="147" y="136"/>
                    <a:pt x="140" y="140"/>
                  </a:cubicBezTo>
                  <a:cubicBezTo>
                    <a:pt x="135" y="142"/>
                    <a:pt x="134" y="146"/>
                    <a:pt x="131" y="150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33" y="154"/>
                    <a:pt x="134" y="156"/>
                    <a:pt x="133" y="160"/>
                  </a:cubicBezTo>
                  <a:cubicBezTo>
                    <a:pt x="133" y="164"/>
                    <a:pt x="134" y="166"/>
                    <a:pt x="136" y="168"/>
                  </a:cubicBezTo>
                  <a:cubicBezTo>
                    <a:pt x="140" y="171"/>
                    <a:pt x="148" y="170"/>
                    <a:pt x="147" y="177"/>
                  </a:cubicBezTo>
                  <a:cubicBezTo>
                    <a:pt x="146" y="182"/>
                    <a:pt x="142" y="185"/>
                    <a:pt x="142" y="188"/>
                  </a:cubicBezTo>
                  <a:cubicBezTo>
                    <a:pt x="142" y="192"/>
                    <a:pt x="144" y="198"/>
                    <a:pt x="144" y="203"/>
                  </a:cubicBezTo>
                  <a:cubicBezTo>
                    <a:pt x="144" y="209"/>
                    <a:pt x="139" y="205"/>
                    <a:pt x="137" y="208"/>
                  </a:cubicBezTo>
                  <a:cubicBezTo>
                    <a:pt x="134" y="210"/>
                    <a:pt x="136" y="215"/>
                    <a:pt x="136" y="218"/>
                  </a:cubicBezTo>
                  <a:cubicBezTo>
                    <a:pt x="136" y="224"/>
                    <a:pt x="133" y="225"/>
                    <a:pt x="128" y="229"/>
                  </a:cubicBezTo>
                  <a:cubicBezTo>
                    <a:pt x="125" y="231"/>
                    <a:pt x="121" y="239"/>
                    <a:pt x="121" y="239"/>
                  </a:cubicBezTo>
                  <a:cubicBezTo>
                    <a:pt x="117" y="243"/>
                    <a:pt x="115" y="255"/>
                    <a:pt x="109" y="249"/>
                  </a:cubicBezTo>
                  <a:cubicBezTo>
                    <a:pt x="102" y="243"/>
                    <a:pt x="95" y="243"/>
                    <a:pt x="102" y="253"/>
                  </a:cubicBezTo>
                  <a:cubicBezTo>
                    <a:pt x="105" y="257"/>
                    <a:pt x="98" y="258"/>
                    <a:pt x="96" y="260"/>
                  </a:cubicBezTo>
                  <a:cubicBezTo>
                    <a:pt x="89" y="264"/>
                    <a:pt x="85" y="262"/>
                    <a:pt x="79" y="258"/>
                  </a:cubicBezTo>
                  <a:cubicBezTo>
                    <a:pt x="69" y="253"/>
                    <a:pt x="72" y="270"/>
                    <a:pt x="66" y="271"/>
                  </a:cubicBezTo>
                  <a:cubicBezTo>
                    <a:pt x="56" y="274"/>
                    <a:pt x="42" y="275"/>
                    <a:pt x="40" y="288"/>
                  </a:cubicBezTo>
                  <a:cubicBezTo>
                    <a:pt x="38" y="297"/>
                    <a:pt x="30" y="293"/>
                    <a:pt x="25" y="289"/>
                  </a:cubicBezTo>
                  <a:cubicBezTo>
                    <a:pt x="17" y="281"/>
                    <a:pt x="20" y="286"/>
                    <a:pt x="12" y="288"/>
                  </a:cubicBezTo>
                  <a:cubicBezTo>
                    <a:pt x="11" y="289"/>
                    <a:pt x="5" y="288"/>
                    <a:pt x="5" y="290"/>
                  </a:cubicBezTo>
                  <a:cubicBezTo>
                    <a:pt x="6" y="293"/>
                    <a:pt x="7" y="296"/>
                    <a:pt x="4" y="298"/>
                  </a:cubicBezTo>
                  <a:cubicBezTo>
                    <a:pt x="1" y="299"/>
                    <a:pt x="0" y="303"/>
                    <a:pt x="2" y="306"/>
                  </a:cubicBezTo>
                  <a:cubicBezTo>
                    <a:pt x="5" y="313"/>
                    <a:pt x="7" y="315"/>
                    <a:pt x="14" y="319"/>
                  </a:cubicBezTo>
                  <a:cubicBezTo>
                    <a:pt x="17" y="320"/>
                    <a:pt x="22" y="318"/>
                    <a:pt x="24" y="321"/>
                  </a:cubicBezTo>
                  <a:cubicBezTo>
                    <a:pt x="31" y="327"/>
                    <a:pt x="39" y="325"/>
                    <a:pt x="47" y="325"/>
                  </a:cubicBezTo>
                  <a:cubicBezTo>
                    <a:pt x="55" y="325"/>
                    <a:pt x="46" y="329"/>
                    <a:pt x="43" y="330"/>
                  </a:cubicBezTo>
                  <a:cubicBezTo>
                    <a:pt x="43" y="333"/>
                    <a:pt x="44" y="339"/>
                    <a:pt x="48" y="339"/>
                  </a:cubicBezTo>
                  <a:cubicBezTo>
                    <a:pt x="55" y="341"/>
                    <a:pt x="55" y="348"/>
                    <a:pt x="59" y="352"/>
                  </a:cubicBezTo>
                  <a:cubicBezTo>
                    <a:pt x="62" y="354"/>
                    <a:pt x="65" y="355"/>
                    <a:pt x="67" y="357"/>
                  </a:cubicBezTo>
                  <a:cubicBezTo>
                    <a:pt x="72" y="360"/>
                    <a:pt x="63" y="363"/>
                    <a:pt x="67" y="366"/>
                  </a:cubicBezTo>
                  <a:cubicBezTo>
                    <a:pt x="71" y="369"/>
                    <a:pt x="77" y="374"/>
                    <a:pt x="72" y="378"/>
                  </a:cubicBezTo>
                  <a:cubicBezTo>
                    <a:pt x="71" y="379"/>
                    <a:pt x="63" y="384"/>
                    <a:pt x="61" y="385"/>
                  </a:cubicBezTo>
                  <a:cubicBezTo>
                    <a:pt x="61" y="385"/>
                    <a:pt x="61" y="385"/>
                    <a:pt x="61" y="385"/>
                  </a:cubicBezTo>
                  <a:cubicBezTo>
                    <a:pt x="66" y="391"/>
                    <a:pt x="75" y="388"/>
                    <a:pt x="79" y="394"/>
                  </a:cubicBezTo>
                  <a:cubicBezTo>
                    <a:pt x="82" y="398"/>
                    <a:pt x="81" y="406"/>
                    <a:pt x="86" y="407"/>
                  </a:cubicBezTo>
                  <a:cubicBezTo>
                    <a:pt x="89" y="407"/>
                    <a:pt x="93" y="401"/>
                    <a:pt x="98" y="401"/>
                  </a:cubicBezTo>
                  <a:cubicBezTo>
                    <a:pt x="104" y="401"/>
                    <a:pt x="96" y="409"/>
                    <a:pt x="103" y="412"/>
                  </a:cubicBezTo>
                  <a:cubicBezTo>
                    <a:pt x="112" y="414"/>
                    <a:pt x="112" y="420"/>
                    <a:pt x="114" y="428"/>
                  </a:cubicBezTo>
                  <a:cubicBezTo>
                    <a:pt x="114" y="428"/>
                    <a:pt x="114" y="428"/>
                    <a:pt x="114" y="428"/>
                  </a:cubicBezTo>
                  <a:cubicBezTo>
                    <a:pt x="116" y="428"/>
                    <a:pt x="118" y="427"/>
                    <a:pt x="120" y="426"/>
                  </a:cubicBezTo>
                  <a:cubicBezTo>
                    <a:pt x="124" y="424"/>
                    <a:pt x="129" y="424"/>
                    <a:pt x="133" y="422"/>
                  </a:cubicBezTo>
                  <a:cubicBezTo>
                    <a:pt x="139" y="420"/>
                    <a:pt x="142" y="414"/>
                    <a:pt x="147" y="411"/>
                  </a:cubicBezTo>
                  <a:cubicBezTo>
                    <a:pt x="157" y="400"/>
                    <a:pt x="157" y="400"/>
                    <a:pt x="157" y="400"/>
                  </a:cubicBezTo>
                  <a:cubicBezTo>
                    <a:pt x="161" y="396"/>
                    <a:pt x="166" y="414"/>
                    <a:pt x="168" y="418"/>
                  </a:cubicBezTo>
                  <a:cubicBezTo>
                    <a:pt x="168" y="419"/>
                    <a:pt x="169" y="430"/>
                    <a:pt x="172" y="426"/>
                  </a:cubicBezTo>
                  <a:cubicBezTo>
                    <a:pt x="183" y="414"/>
                    <a:pt x="179" y="419"/>
                    <a:pt x="187" y="425"/>
                  </a:cubicBezTo>
                  <a:cubicBezTo>
                    <a:pt x="190" y="427"/>
                    <a:pt x="198" y="426"/>
                    <a:pt x="202" y="428"/>
                  </a:cubicBezTo>
                  <a:cubicBezTo>
                    <a:pt x="211" y="431"/>
                    <a:pt x="206" y="414"/>
                    <a:pt x="213" y="417"/>
                  </a:cubicBezTo>
                  <a:cubicBezTo>
                    <a:pt x="216" y="418"/>
                    <a:pt x="223" y="422"/>
                    <a:pt x="229" y="422"/>
                  </a:cubicBezTo>
                  <a:cubicBezTo>
                    <a:pt x="229" y="422"/>
                    <a:pt x="229" y="422"/>
                    <a:pt x="229" y="422"/>
                  </a:cubicBezTo>
                  <a:cubicBezTo>
                    <a:pt x="223" y="413"/>
                    <a:pt x="223" y="413"/>
                    <a:pt x="223" y="413"/>
                  </a:cubicBezTo>
                  <a:cubicBezTo>
                    <a:pt x="223" y="413"/>
                    <a:pt x="224" y="413"/>
                    <a:pt x="224" y="413"/>
                  </a:cubicBezTo>
                  <a:cubicBezTo>
                    <a:pt x="224" y="410"/>
                    <a:pt x="222" y="408"/>
                    <a:pt x="222" y="405"/>
                  </a:cubicBezTo>
                  <a:cubicBezTo>
                    <a:pt x="228" y="404"/>
                    <a:pt x="227" y="399"/>
                    <a:pt x="225" y="395"/>
                  </a:cubicBezTo>
                  <a:cubicBezTo>
                    <a:pt x="223" y="391"/>
                    <a:pt x="226" y="391"/>
                    <a:pt x="226" y="388"/>
                  </a:cubicBezTo>
                  <a:cubicBezTo>
                    <a:pt x="226" y="382"/>
                    <a:pt x="221" y="377"/>
                    <a:pt x="219" y="372"/>
                  </a:cubicBezTo>
                  <a:cubicBezTo>
                    <a:pt x="218" y="369"/>
                    <a:pt x="219" y="365"/>
                    <a:pt x="218" y="362"/>
                  </a:cubicBezTo>
                  <a:cubicBezTo>
                    <a:pt x="216" y="358"/>
                    <a:pt x="216" y="354"/>
                    <a:pt x="215" y="351"/>
                  </a:cubicBezTo>
                  <a:cubicBezTo>
                    <a:pt x="218" y="345"/>
                    <a:pt x="218" y="331"/>
                    <a:pt x="213" y="326"/>
                  </a:cubicBezTo>
                  <a:cubicBezTo>
                    <a:pt x="207" y="321"/>
                    <a:pt x="215" y="316"/>
                    <a:pt x="217" y="311"/>
                  </a:cubicBezTo>
                  <a:cubicBezTo>
                    <a:pt x="219" y="306"/>
                    <a:pt x="212" y="306"/>
                    <a:pt x="208" y="304"/>
                  </a:cubicBezTo>
                  <a:cubicBezTo>
                    <a:pt x="206" y="303"/>
                    <a:pt x="197" y="303"/>
                    <a:pt x="200" y="299"/>
                  </a:cubicBezTo>
                  <a:cubicBezTo>
                    <a:pt x="204" y="293"/>
                    <a:pt x="206" y="288"/>
                    <a:pt x="200" y="283"/>
                  </a:cubicBezTo>
                  <a:cubicBezTo>
                    <a:pt x="198" y="281"/>
                    <a:pt x="195" y="282"/>
                    <a:pt x="193" y="279"/>
                  </a:cubicBezTo>
                  <a:cubicBezTo>
                    <a:pt x="191" y="275"/>
                    <a:pt x="190" y="268"/>
                    <a:pt x="190" y="263"/>
                  </a:cubicBezTo>
                  <a:cubicBezTo>
                    <a:pt x="192" y="261"/>
                    <a:pt x="193" y="258"/>
                    <a:pt x="196" y="257"/>
                  </a:cubicBezTo>
                  <a:cubicBezTo>
                    <a:pt x="206" y="253"/>
                    <a:pt x="199" y="243"/>
                    <a:pt x="200" y="235"/>
                  </a:cubicBezTo>
                  <a:cubicBezTo>
                    <a:pt x="201" y="232"/>
                    <a:pt x="201" y="224"/>
                    <a:pt x="196" y="224"/>
                  </a:cubicBezTo>
                  <a:cubicBezTo>
                    <a:pt x="192" y="224"/>
                    <a:pt x="189" y="224"/>
                    <a:pt x="186" y="222"/>
                  </a:cubicBezTo>
                  <a:cubicBezTo>
                    <a:pt x="179" y="222"/>
                    <a:pt x="179" y="222"/>
                    <a:pt x="179" y="222"/>
                  </a:cubicBezTo>
                  <a:cubicBezTo>
                    <a:pt x="178" y="221"/>
                    <a:pt x="177" y="219"/>
                    <a:pt x="176" y="217"/>
                  </a:cubicBezTo>
                  <a:cubicBezTo>
                    <a:pt x="174" y="212"/>
                    <a:pt x="168" y="211"/>
                    <a:pt x="163" y="209"/>
                  </a:cubicBezTo>
                  <a:cubicBezTo>
                    <a:pt x="161" y="208"/>
                    <a:pt x="159" y="206"/>
                    <a:pt x="158" y="205"/>
                  </a:cubicBezTo>
                  <a:cubicBezTo>
                    <a:pt x="155" y="201"/>
                    <a:pt x="155" y="196"/>
                    <a:pt x="154" y="193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61" y="185"/>
                    <a:pt x="164" y="178"/>
                    <a:pt x="164" y="177"/>
                  </a:cubicBezTo>
                  <a:cubicBezTo>
                    <a:pt x="167" y="176"/>
                    <a:pt x="169" y="177"/>
                    <a:pt x="170" y="180"/>
                  </a:cubicBezTo>
                  <a:cubicBezTo>
                    <a:pt x="173" y="181"/>
                    <a:pt x="180" y="172"/>
                    <a:pt x="181" y="169"/>
                  </a:cubicBezTo>
                  <a:cubicBezTo>
                    <a:pt x="183" y="165"/>
                    <a:pt x="180" y="160"/>
                    <a:pt x="185" y="156"/>
                  </a:cubicBezTo>
                  <a:cubicBezTo>
                    <a:pt x="188" y="155"/>
                    <a:pt x="204" y="155"/>
                    <a:pt x="207" y="157"/>
                  </a:cubicBezTo>
                  <a:cubicBezTo>
                    <a:pt x="210" y="158"/>
                    <a:pt x="211" y="161"/>
                    <a:pt x="213" y="157"/>
                  </a:cubicBezTo>
                  <a:cubicBezTo>
                    <a:pt x="214" y="156"/>
                    <a:pt x="219" y="152"/>
                    <a:pt x="219" y="151"/>
                  </a:cubicBezTo>
                  <a:cubicBezTo>
                    <a:pt x="206" y="151"/>
                    <a:pt x="211" y="142"/>
                    <a:pt x="209" y="135"/>
                  </a:cubicBezTo>
                  <a:cubicBezTo>
                    <a:pt x="208" y="131"/>
                    <a:pt x="199" y="137"/>
                    <a:pt x="195" y="132"/>
                  </a:cubicBezTo>
                  <a:cubicBezTo>
                    <a:pt x="193" y="131"/>
                    <a:pt x="192" y="128"/>
                    <a:pt x="190" y="127"/>
                  </a:cubicBezTo>
                  <a:cubicBezTo>
                    <a:pt x="185" y="126"/>
                    <a:pt x="185" y="127"/>
                    <a:pt x="182" y="122"/>
                  </a:cubicBezTo>
                  <a:cubicBezTo>
                    <a:pt x="179" y="118"/>
                    <a:pt x="172" y="111"/>
                    <a:pt x="168" y="111"/>
                  </a:cubicBezTo>
                  <a:cubicBezTo>
                    <a:pt x="165" y="111"/>
                    <a:pt x="162" y="113"/>
                    <a:pt x="160" y="111"/>
                  </a:cubicBezTo>
                  <a:cubicBezTo>
                    <a:pt x="156" y="107"/>
                    <a:pt x="158" y="104"/>
                    <a:pt x="157" y="100"/>
                  </a:cubicBezTo>
                  <a:cubicBezTo>
                    <a:pt x="165" y="95"/>
                    <a:pt x="160" y="86"/>
                    <a:pt x="170" y="82"/>
                  </a:cubicBezTo>
                  <a:cubicBezTo>
                    <a:pt x="171" y="81"/>
                    <a:pt x="182" y="72"/>
                    <a:pt x="183" y="70"/>
                  </a:cubicBezTo>
                  <a:cubicBezTo>
                    <a:pt x="188" y="60"/>
                    <a:pt x="170" y="63"/>
                    <a:pt x="179" y="53"/>
                  </a:cubicBezTo>
                  <a:cubicBezTo>
                    <a:pt x="183" y="49"/>
                    <a:pt x="184" y="55"/>
                    <a:pt x="187" y="58"/>
                  </a:cubicBezTo>
                  <a:cubicBezTo>
                    <a:pt x="189" y="59"/>
                    <a:pt x="195" y="62"/>
                    <a:pt x="195" y="65"/>
                  </a:cubicBezTo>
                  <a:cubicBezTo>
                    <a:pt x="198" y="66"/>
                    <a:pt x="194" y="70"/>
                    <a:pt x="203" y="70"/>
                  </a:cubicBezTo>
                  <a:cubicBezTo>
                    <a:pt x="206" y="70"/>
                    <a:pt x="221" y="82"/>
                    <a:pt x="221" y="74"/>
                  </a:cubicBezTo>
                  <a:cubicBezTo>
                    <a:pt x="221" y="68"/>
                    <a:pt x="210" y="62"/>
                    <a:pt x="221" y="62"/>
                  </a:cubicBezTo>
                  <a:cubicBezTo>
                    <a:pt x="228" y="63"/>
                    <a:pt x="223" y="69"/>
                    <a:pt x="224" y="74"/>
                  </a:cubicBezTo>
                  <a:cubicBezTo>
                    <a:pt x="228" y="83"/>
                    <a:pt x="250" y="98"/>
                    <a:pt x="259" y="97"/>
                  </a:cubicBezTo>
                  <a:cubicBezTo>
                    <a:pt x="259" y="94"/>
                    <a:pt x="264" y="80"/>
                    <a:pt x="266" y="80"/>
                  </a:cubicBezTo>
                  <a:cubicBezTo>
                    <a:pt x="267" y="80"/>
                    <a:pt x="267" y="80"/>
                    <a:pt x="267" y="8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auto">
            <a:xfrm>
              <a:off x="4355" y="1820"/>
              <a:ext cx="81" cy="104"/>
            </a:xfrm>
            <a:custGeom>
              <a:avLst/>
              <a:gdLst>
                <a:gd name="T0" fmla="*/ 1 w 63"/>
                <a:gd name="T1" fmla="*/ 71 h 81"/>
                <a:gd name="T2" fmla="*/ 8 w 63"/>
                <a:gd name="T3" fmla="*/ 79 h 81"/>
                <a:gd name="T4" fmla="*/ 19 w 63"/>
                <a:gd name="T5" fmla="*/ 79 h 81"/>
                <a:gd name="T6" fmla="*/ 27 w 63"/>
                <a:gd name="T7" fmla="*/ 81 h 81"/>
                <a:gd name="T8" fmla="*/ 37 w 63"/>
                <a:gd name="T9" fmla="*/ 75 h 81"/>
                <a:gd name="T10" fmla="*/ 54 w 63"/>
                <a:gd name="T11" fmla="*/ 74 h 81"/>
                <a:gd name="T12" fmla="*/ 54 w 63"/>
                <a:gd name="T13" fmla="*/ 74 h 81"/>
                <a:gd name="T14" fmla="*/ 63 w 63"/>
                <a:gd name="T15" fmla="*/ 66 h 81"/>
                <a:gd name="T16" fmla="*/ 63 w 63"/>
                <a:gd name="T17" fmla="*/ 66 h 81"/>
                <a:gd name="T18" fmla="*/ 57 w 63"/>
                <a:gd name="T19" fmla="*/ 36 h 81"/>
                <a:gd name="T20" fmla="*/ 57 w 63"/>
                <a:gd name="T21" fmla="*/ 12 h 81"/>
                <a:gd name="T22" fmla="*/ 42 w 63"/>
                <a:gd name="T23" fmla="*/ 0 h 81"/>
                <a:gd name="T24" fmla="*/ 12 w 63"/>
                <a:gd name="T25" fmla="*/ 12 h 81"/>
                <a:gd name="T26" fmla="*/ 6 w 63"/>
                <a:gd name="T27" fmla="*/ 20 h 81"/>
                <a:gd name="T28" fmla="*/ 6 w 63"/>
                <a:gd name="T29" fmla="*/ 20 h 81"/>
                <a:gd name="T30" fmla="*/ 11 w 63"/>
                <a:gd name="T31" fmla="*/ 24 h 81"/>
                <a:gd name="T32" fmla="*/ 7 w 63"/>
                <a:gd name="T33" fmla="*/ 33 h 81"/>
                <a:gd name="T34" fmla="*/ 1 w 63"/>
                <a:gd name="T35" fmla="*/ 54 h 81"/>
                <a:gd name="T36" fmla="*/ 1 w 63"/>
                <a:gd name="T3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81">
                  <a:moveTo>
                    <a:pt x="1" y="71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13" y="81"/>
                    <a:pt x="15" y="78"/>
                    <a:pt x="19" y="79"/>
                  </a:cubicBezTo>
                  <a:cubicBezTo>
                    <a:pt x="22" y="80"/>
                    <a:pt x="24" y="81"/>
                    <a:pt x="27" y="81"/>
                  </a:cubicBezTo>
                  <a:cubicBezTo>
                    <a:pt x="32" y="81"/>
                    <a:pt x="33" y="77"/>
                    <a:pt x="37" y="75"/>
                  </a:cubicBezTo>
                  <a:cubicBezTo>
                    <a:pt x="41" y="73"/>
                    <a:pt x="49" y="74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1"/>
                    <a:pt x="61" y="70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54" y="54"/>
                    <a:pt x="57" y="50"/>
                    <a:pt x="57" y="36"/>
                  </a:cubicBezTo>
                  <a:cubicBezTo>
                    <a:pt x="60" y="32"/>
                    <a:pt x="58" y="17"/>
                    <a:pt x="57" y="12"/>
                  </a:cubicBezTo>
                  <a:cubicBezTo>
                    <a:pt x="54" y="9"/>
                    <a:pt x="46" y="0"/>
                    <a:pt x="42" y="0"/>
                  </a:cubicBezTo>
                  <a:cubicBezTo>
                    <a:pt x="35" y="10"/>
                    <a:pt x="23" y="12"/>
                    <a:pt x="12" y="12"/>
                  </a:cubicBezTo>
                  <a:cubicBezTo>
                    <a:pt x="8" y="12"/>
                    <a:pt x="8" y="17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21"/>
                    <a:pt x="11" y="21"/>
                    <a:pt x="11" y="24"/>
                  </a:cubicBezTo>
                  <a:cubicBezTo>
                    <a:pt x="10" y="27"/>
                    <a:pt x="8" y="31"/>
                    <a:pt x="7" y="33"/>
                  </a:cubicBezTo>
                  <a:cubicBezTo>
                    <a:pt x="5" y="40"/>
                    <a:pt x="0" y="46"/>
                    <a:pt x="1" y="54"/>
                  </a:cubicBezTo>
                  <a:cubicBezTo>
                    <a:pt x="1" y="60"/>
                    <a:pt x="2" y="64"/>
                    <a:pt x="1" y="7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3"/>
            <p:cNvSpPr>
              <a:spLocks/>
            </p:cNvSpPr>
            <p:nvPr/>
          </p:nvSpPr>
          <p:spPr bwMode="auto">
            <a:xfrm>
              <a:off x="3931" y="1879"/>
              <a:ext cx="449" cy="327"/>
            </a:xfrm>
            <a:custGeom>
              <a:avLst/>
              <a:gdLst>
                <a:gd name="T0" fmla="*/ 318 w 349"/>
                <a:gd name="T1" fmla="*/ 165 h 255"/>
                <a:gd name="T2" fmla="*/ 317 w 349"/>
                <a:gd name="T3" fmla="*/ 125 h 255"/>
                <a:gd name="T4" fmla="*/ 338 w 349"/>
                <a:gd name="T5" fmla="*/ 98 h 255"/>
                <a:gd name="T6" fmla="*/ 349 w 349"/>
                <a:gd name="T7" fmla="*/ 88 h 255"/>
                <a:gd name="T8" fmla="*/ 349 w 349"/>
                <a:gd name="T9" fmla="*/ 75 h 255"/>
                <a:gd name="T10" fmla="*/ 341 w 349"/>
                <a:gd name="T11" fmla="*/ 66 h 255"/>
                <a:gd name="T12" fmla="*/ 335 w 349"/>
                <a:gd name="T13" fmla="*/ 89 h 255"/>
                <a:gd name="T14" fmla="*/ 308 w 349"/>
                <a:gd name="T15" fmla="*/ 87 h 255"/>
                <a:gd name="T16" fmla="*/ 291 w 349"/>
                <a:gd name="T17" fmla="*/ 85 h 255"/>
                <a:gd name="T18" fmla="*/ 266 w 349"/>
                <a:gd name="T19" fmla="*/ 83 h 255"/>
                <a:gd name="T20" fmla="*/ 249 w 349"/>
                <a:gd name="T21" fmla="*/ 83 h 255"/>
                <a:gd name="T22" fmla="*/ 197 w 349"/>
                <a:gd name="T23" fmla="*/ 71 h 255"/>
                <a:gd name="T24" fmla="*/ 134 w 349"/>
                <a:gd name="T25" fmla="*/ 56 h 255"/>
                <a:gd name="T26" fmla="*/ 114 w 349"/>
                <a:gd name="T27" fmla="*/ 44 h 255"/>
                <a:gd name="T28" fmla="*/ 93 w 349"/>
                <a:gd name="T29" fmla="*/ 17 h 255"/>
                <a:gd name="T30" fmla="*/ 58 w 349"/>
                <a:gd name="T31" fmla="*/ 3 h 255"/>
                <a:gd name="T32" fmla="*/ 41 w 349"/>
                <a:gd name="T33" fmla="*/ 10 h 255"/>
                <a:gd name="T34" fmla="*/ 51 w 349"/>
                <a:gd name="T35" fmla="*/ 30 h 255"/>
                <a:gd name="T36" fmla="*/ 68 w 349"/>
                <a:gd name="T37" fmla="*/ 57 h 255"/>
                <a:gd name="T38" fmla="*/ 49 w 349"/>
                <a:gd name="T39" fmla="*/ 79 h 255"/>
                <a:gd name="T40" fmla="*/ 58 w 349"/>
                <a:gd name="T41" fmla="*/ 114 h 255"/>
                <a:gd name="T42" fmla="*/ 72 w 349"/>
                <a:gd name="T43" fmla="*/ 125 h 255"/>
                <a:gd name="T44" fmla="*/ 107 w 349"/>
                <a:gd name="T45" fmla="*/ 140 h 255"/>
                <a:gd name="T46" fmla="*/ 57 w 349"/>
                <a:gd name="T47" fmla="*/ 143 h 255"/>
                <a:gd name="T48" fmla="*/ 15 w 349"/>
                <a:gd name="T49" fmla="*/ 176 h 255"/>
                <a:gd name="T50" fmla="*/ 17 w 349"/>
                <a:gd name="T51" fmla="*/ 221 h 255"/>
                <a:gd name="T52" fmla="*/ 15 w 349"/>
                <a:gd name="T53" fmla="*/ 231 h 255"/>
                <a:gd name="T54" fmla="*/ 61 w 349"/>
                <a:gd name="T55" fmla="*/ 232 h 255"/>
                <a:gd name="T56" fmla="*/ 83 w 349"/>
                <a:gd name="T57" fmla="*/ 249 h 255"/>
                <a:gd name="T58" fmla="*/ 103 w 349"/>
                <a:gd name="T59" fmla="*/ 240 h 255"/>
                <a:gd name="T60" fmla="*/ 132 w 349"/>
                <a:gd name="T61" fmla="*/ 241 h 255"/>
                <a:gd name="T62" fmla="*/ 168 w 349"/>
                <a:gd name="T63" fmla="*/ 223 h 255"/>
                <a:gd name="T64" fmla="*/ 213 w 349"/>
                <a:gd name="T65" fmla="*/ 235 h 255"/>
                <a:gd name="T66" fmla="*/ 234 w 349"/>
                <a:gd name="T67" fmla="*/ 231 h 255"/>
                <a:gd name="T68" fmla="*/ 257 w 349"/>
                <a:gd name="T69" fmla="*/ 227 h 255"/>
                <a:gd name="T70" fmla="*/ 270 w 349"/>
                <a:gd name="T71" fmla="*/ 206 h 255"/>
                <a:gd name="T72" fmla="*/ 276 w 349"/>
                <a:gd name="T73" fmla="*/ 189 h 255"/>
                <a:gd name="T74" fmla="*/ 291 w 349"/>
                <a:gd name="T75" fmla="*/ 181 h 255"/>
                <a:gd name="T76" fmla="*/ 309 w 349"/>
                <a:gd name="T77" fmla="*/ 17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9" h="255">
                  <a:moveTo>
                    <a:pt x="309" y="175"/>
                  </a:moveTo>
                  <a:cubicBezTo>
                    <a:pt x="312" y="171"/>
                    <a:pt x="313" y="167"/>
                    <a:pt x="318" y="165"/>
                  </a:cubicBezTo>
                  <a:cubicBezTo>
                    <a:pt x="325" y="161"/>
                    <a:pt x="334" y="158"/>
                    <a:pt x="332" y="149"/>
                  </a:cubicBezTo>
                  <a:cubicBezTo>
                    <a:pt x="329" y="138"/>
                    <a:pt x="316" y="139"/>
                    <a:pt x="317" y="125"/>
                  </a:cubicBezTo>
                  <a:cubicBezTo>
                    <a:pt x="317" y="119"/>
                    <a:pt x="317" y="114"/>
                    <a:pt x="324" y="113"/>
                  </a:cubicBezTo>
                  <a:cubicBezTo>
                    <a:pt x="328" y="112"/>
                    <a:pt x="335" y="101"/>
                    <a:pt x="338" y="98"/>
                  </a:cubicBezTo>
                  <a:cubicBezTo>
                    <a:pt x="340" y="97"/>
                    <a:pt x="341" y="96"/>
                    <a:pt x="342" y="95"/>
                  </a:cubicBezTo>
                  <a:cubicBezTo>
                    <a:pt x="346" y="93"/>
                    <a:pt x="348" y="92"/>
                    <a:pt x="349" y="88"/>
                  </a:cubicBezTo>
                  <a:cubicBezTo>
                    <a:pt x="349" y="87"/>
                    <a:pt x="349" y="85"/>
                    <a:pt x="349" y="83"/>
                  </a:cubicBezTo>
                  <a:cubicBezTo>
                    <a:pt x="348" y="80"/>
                    <a:pt x="349" y="78"/>
                    <a:pt x="349" y="75"/>
                  </a:cubicBezTo>
                  <a:cubicBezTo>
                    <a:pt x="349" y="72"/>
                    <a:pt x="343" y="67"/>
                    <a:pt x="341" y="66"/>
                  </a:cubicBezTo>
                  <a:cubicBezTo>
                    <a:pt x="341" y="66"/>
                    <a:pt x="341" y="66"/>
                    <a:pt x="341" y="66"/>
                  </a:cubicBezTo>
                  <a:cubicBezTo>
                    <a:pt x="340" y="68"/>
                    <a:pt x="339" y="70"/>
                    <a:pt x="338" y="72"/>
                  </a:cubicBezTo>
                  <a:cubicBezTo>
                    <a:pt x="335" y="77"/>
                    <a:pt x="338" y="86"/>
                    <a:pt x="335" y="89"/>
                  </a:cubicBezTo>
                  <a:cubicBezTo>
                    <a:pt x="327" y="97"/>
                    <a:pt x="320" y="78"/>
                    <a:pt x="317" y="86"/>
                  </a:cubicBezTo>
                  <a:cubicBezTo>
                    <a:pt x="315" y="89"/>
                    <a:pt x="311" y="86"/>
                    <a:pt x="308" y="87"/>
                  </a:cubicBezTo>
                  <a:cubicBezTo>
                    <a:pt x="306" y="88"/>
                    <a:pt x="304" y="91"/>
                    <a:pt x="301" y="90"/>
                  </a:cubicBezTo>
                  <a:cubicBezTo>
                    <a:pt x="296" y="87"/>
                    <a:pt x="298" y="85"/>
                    <a:pt x="291" y="85"/>
                  </a:cubicBezTo>
                  <a:cubicBezTo>
                    <a:pt x="285" y="85"/>
                    <a:pt x="286" y="96"/>
                    <a:pt x="279" y="89"/>
                  </a:cubicBezTo>
                  <a:cubicBezTo>
                    <a:pt x="275" y="85"/>
                    <a:pt x="267" y="88"/>
                    <a:pt x="266" y="83"/>
                  </a:cubicBezTo>
                  <a:cubicBezTo>
                    <a:pt x="265" y="82"/>
                    <a:pt x="264" y="75"/>
                    <a:pt x="263" y="75"/>
                  </a:cubicBezTo>
                  <a:cubicBezTo>
                    <a:pt x="260" y="75"/>
                    <a:pt x="253" y="82"/>
                    <a:pt x="249" y="83"/>
                  </a:cubicBezTo>
                  <a:cubicBezTo>
                    <a:pt x="239" y="87"/>
                    <a:pt x="237" y="83"/>
                    <a:pt x="229" y="78"/>
                  </a:cubicBezTo>
                  <a:cubicBezTo>
                    <a:pt x="217" y="72"/>
                    <a:pt x="208" y="75"/>
                    <a:pt x="197" y="71"/>
                  </a:cubicBezTo>
                  <a:cubicBezTo>
                    <a:pt x="188" y="67"/>
                    <a:pt x="174" y="85"/>
                    <a:pt x="172" y="63"/>
                  </a:cubicBezTo>
                  <a:cubicBezTo>
                    <a:pt x="169" y="38"/>
                    <a:pt x="142" y="74"/>
                    <a:pt x="134" y="56"/>
                  </a:cubicBezTo>
                  <a:cubicBezTo>
                    <a:pt x="131" y="50"/>
                    <a:pt x="130" y="53"/>
                    <a:pt x="125" y="53"/>
                  </a:cubicBezTo>
                  <a:cubicBezTo>
                    <a:pt x="122" y="53"/>
                    <a:pt x="121" y="45"/>
                    <a:pt x="114" y="44"/>
                  </a:cubicBezTo>
                  <a:cubicBezTo>
                    <a:pt x="109" y="42"/>
                    <a:pt x="97" y="41"/>
                    <a:pt x="99" y="33"/>
                  </a:cubicBezTo>
                  <a:cubicBezTo>
                    <a:pt x="102" y="26"/>
                    <a:pt x="102" y="18"/>
                    <a:pt x="93" y="17"/>
                  </a:cubicBezTo>
                  <a:cubicBezTo>
                    <a:pt x="87" y="16"/>
                    <a:pt x="78" y="15"/>
                    <a:pt x="73" y="13"/>
                  </a:cubicBezTo>
                  <a:cubicBezTo>
                    <a:pt x="70" y="11"/>
                    <a:pt x="59" y="0"/>
                    <a:pt x="58" y="3"/>
                  </a:cubicBezTo>
                  <a:cubicBezTo>
                    <a:pt x="57" y="8"/>
                    <a:pt x="53" y="9"/>
                    <a:pt x="49" y="8"/>
                  </a:cubicBezTo>
                  <a:cubicBezTo>
                    <a:pt x="45" y="6"/>
                    <a:pt x="44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20"/>
                    <a:pt x="45" y="26"/>
                    <a:pt x="51" y="30"/>
                  </a:cubicBezTo>
                  <a:cubicBezTo>
                    <a:pt x="58" y="35"/>
                    <a:pt x="53" y="47"/>
                    <a:pt x="58" y="50"/>
                  </a:cubicBezTo>
                  <a:cubicBezTo>
                    <a:pt x="61" y="52"/>
                    <a:pt x="67" y="53"/>
                    <a:pt x="68" y="57"/>
                  </a:cubicBezTo>
                  <a:cubicBezTo>
                    <a:pt x="68" y="60"/>
                    <a:pt x="76" y="69"/>
                    <a:pt x="74" y="69"/>
                  </a:cubicBezTo>
                  <a:cubicBezTo>
                    <a:pt x="68" y="71"/>
                    <a:pt x="52" y="74"/>
                    <a:pt x="49" y="79"/>
                  </a:cubicBezTo>
                  <a:cubicBezTo>
                    <a:pt x="49" y="80"/>
                    <a:pt x="55" y="87"/>
                    <a:pt x="57" y="88"/>
                  </a:cubicBezTo>
                  <a:cubicBezTo>
                    <a:pt x="79" y="99"/>
                    <a:pt x="44" y="102"/>
                    <a:pt x="58" y="114"/>
                  </a:cubicBezTo>
                  <a:cubicBezTo>
                    <a:pt x="58" y="114"/>
                    <a:pt x="58" y="114"/>
                    <a:pt x="58" y="113"/>
                  </a:cubicBezTo>
                  <a:cubicBezTo>
                    <a:pt x="59" y="115"/>
                    <a:pt x="70" y="123"/>
                    <a:pt x="72" y="125"/>
                  </a:cubicBezTo>
                  <a:cubicBezTo>
                    <a:pt x="76" y="127"/>
                    <a:pt x="80" y="124"/>
                    <a:pt x="84" y="126"/>
                  </a:cubicBezTo>
                  <a:cubicBezTo>
                    <a:pt x="94" y="131"/>
                    <a:pt x="93" y="140"/>
                    <a:pt x="107" y="140"/>
                  </a:cubicBezTo>
                  <a:cubicBezTo>
                    <a:pt x="105" y="148"/>
                    <a:pt x="78" y="138"/>
                    <a:pt x="72" y="141"/>
                  </a:cubicBezTo>
                  <a:cubicBezTo>
                    <a:pt x="67" y="144"/>
                    <a:pt x="63" y="139"/>
                    <a:pt x="57" y="143"/>
                  </a:cubicBezTo>
                  <a:cubicBezTo>
                    <a:pt x="52" y="147"/>
                    <a:pt x="44" y="154"/>
                    <a:pt x="40" y="160"/>
                  </a:cubicBezTo>
                  <a:cubicBezTo>
                    <a:pt x="35" y="166"/>
                    <a:pt x="22" y="172"/>
                    <a:pt x="15" y="176"/>
                  </a:cubicBezTo>
                  <a:cubicBezTo>
                    <a:pt x="0" y="184"/>
                    <a:pt x="10" y="197"/>
                    <a:pt x="7" y="210"/>
                  </a:cubicBezTo>
                  <a:cubicBezTo>
                    <a:pt x="5" y="216"/>
                    <a:pt x="13" y="215"/>
                    <a:pt x="17" y="221"/>
                  </a:cubicBezTo>
                  <a:cubicBezTo>
                    <a:pt x="15" y="231"/>
                    <a:pt x="15" y="231"/>
                    <a:pt x="15" y="231"/>
                  </a:cubicBezTo>
                  <a:cubicBezTo>
                    <a:pt x="15" y="231"/>
                    <a:pt x="15" y="231"/>
                    <a:pt x="15" y="231"/>
                  </a:cubicBezTo>
                  <a:cubicBezTo>
                    <a:pt x="29" y="235"/>
                    <a:pt x="43" y="234"/>
                    <a:pt x="53" y="224"/>
                  </a:cubicBezTo>
                  <a:cubicBezTo>
                    <a:pt x="56" y="222"/>
                    <a:pt x="60" y="230"/>
                    <a:pt x="61" y="232"/>
                  </a:cubicBezTo>
                  <a:cubicBezTo>
                    <a:pt x="65" y="236"/>
                    <a:pt x="68" y="230"/>
                    <a:pt x="71" y="232"/>
                  </a:cubicBezTo>
                  <a:cubicBezTo>
                    <a:pt x="74" y="234"/>
                    <a:pt x="82" y="245"/>
                    <a:pt x="83" y="249"/>
                  </a:cubicBezTo>
                  <a:cubicBezTo>
                    <a:pt x="87" y="255"/>
                    <a:pt x="92" y="245"/>
                    <a:pt x="97" y="245"/>
                  </a:cubicBezTo>
                  <a:cubicBezTo>
                    <a:pt x="103" y="244"/>
                    <a:pt x="103" y="246"/>
                    <a:pt x="103" y="240"/>
                  </a:cubicBezTo>
                  <a:cubicBezTo>
                    <a:pt x="103" y="230"/>
                    <a:pt x="110" y="238"/>
                    <a:pt x="113" y="240"/>
                  </a:cubicBezTo>
                  <a:cubicBezTo>
                    <a:pt x="118" y="245"/>
                    <a:pt x="125" y="242"/>
                    <a:pt x="132" y="241"/>
                  </a:cubicBezTo>
                  <a:cubicBezTo>
                    <a:pt x="138" y="238"/>
                    <a:pt x="150" y="229"/>
                    <a:pt x="156" y="228"/>
                  </a:cubicBezTo>
                  <a:cubicBezTo>
                    <a:pt x="160" y="228"/>
                    <a:pt x="171" y="230"/>
                    <a:pt x="168" y="223"/>
                  </a:cubicBezTo>
                  <a:cubicBezTo>
                    <a:pt x="163" y="213"/>
                    <a:pt x="189" y="214"/>
                    <a:pt x="195" y="214"/>
                  </a:cubicBezTo>
                  <a:cubicBezTo>
                    <a:pt x="197" y="214"/>
                    <a:pt x="211" y="232"/>
                    <a:pt x="213" y="235"/>
                  </a:cubicBezTo>
                  <a:cubicBezTo>
                    <a:pt x="215" y="237"/>
                    <a:pt x="220" y="246"/>
                    <a:pt x="223" y="242"/>
                  </a:cubicBezTo>
                  <a:cubicBezTo>
                    <a:pt x="225" y="237"/>
                    <a:pt x="227" y="231"/>
                    <a:pt x="234" y="231"/>
                  </a:cubicBezTo>
                  <a:cubicBezTo>
                    <a:pt x="238" y="231"/>
                    <a:pt x="239" y="228"/>
                    <a:pt x="243" y="226"/>
                  </a:cubicBezTo>
                  <a:cubicBezTo>
                    <a:pt x="247" y="225"/>
                    <a:pt x="253" y="227"/>
                    <a:pt x="257" y="227"/>
                  </a:cubicBezTo>
                  <a:cubicBezTo>
                    <a:pt x="265" y="227"/>
                    <a:pt x="260" y="220"/>
                    <a:pt x="264" y="216"/>
                  </a:cubicBezTo>
                  <a:cubicBezTo>
                    <a:pt x="266" y="213"/>
                    <a:pt x="269" y="209"/>
                    <a:pt x="270" y="206"/>
                  </a:cubicBezTo>
                  <a:cubicBezTo>
                    <a:pt x="271" y="204"/>
                    <a:pt x="271" y="202"/>
                    <a:pt x="271" y="199"/>
                  </a:cubicBezTo>
                  <a:cubicBezTo>
                    <a:pt x="271" y="197"/>
                    <a:pt x="274" y="191"/>
                    <a:pt x="276" y="189"/>
                  </a:cubicBezTo>
                  <a:cubicBezTo>
                    <a:pt x="278" y="187"/>
                    <a:pt x="277" y="184"/>
                    <a:pt x="280" y="181"/>
                  </a:cubicBezTo>
                  <a:cubicBezTo>
                    <a:pt x="284" y="178"/>
                    <a:pt x="288" y="186"/>
                    <a:pt x="291" y="181"/>
                  </a:cubicBezTo>
                  <a:cubicBezTo>
                    <a:pt x="294" y="175"/>
                    <a:pt x="297" y="172"/>
                    <a:pt x="304" y="174"/>
                  </a:cubicBezTo>
                  <a:cubicBezTo>
                    <a:pt x="309" y="175"/>
                    <a:pt x="309" y="175"/>
                    <a:pt x="309" y="175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auto">
            <a:xfrm>
              <a:off x="3429" y="1469"/>
              <a:ext cx="310" cy="283"/>
            </a:xfrm>
            <a:custGeom>
              <a:avLst/>
              <a:gdLst>
                <a:gd name="T0" fmla="*/ 0 w 241"/>
                <a:gd name="T1" fmla="*/ 93 h 220"/>
                <a:gd name="T2" fmla="*/ 12 w 241"/>
                <a:gd name="T3" fmla="*/ 87 h 220"/>
                <a:gd name="T4" fmla="*/ 10 w 241"/>
                <a:gd name="T5" fmla="*/ 78 h 220"/>
                <a:gd name="T6" fmla="*/ 9 w 241"/>
                <a:gd name="T7" fmla="*/ 65 h 220"/>
                <a:gd name="T8" fmla="*/ 11 w 241"/>
                <a:gd name="T9" fmla="*/ 42 h 220"/>
                <a:gd name="T10" fmla="*/ 27 w 241"/>
                <a:gd name="T11" fmla="*/ 31 h 220"/>
                <a:gd name="T12" fmla="*/ 58 w 241"/>
                <a:gd name="T13" fmla="*/ 19 h 220"/>
                <a:gd name="T14" fmla="*/ 89 w 241"/>
                <a:gd name="T15" fmla="*/ 24 h 220"/>
                <a:gd name="T16" fmla="*/ 89 w 241"/>
                <a:gd name="T17" fmla="*/ 24 h 220"/>
                <a:gd name="T18" fmla="*/ 94 w 241"/>
                <a:gd name="T19" fmla="*/ 19 h 220"/>
                <a:gd name="T20" fmla="*/ 118 w 241"/>
                <a:gd name="T21" fmla="*/ 32 h 220"/>
                <a:gd name="T22" fmla="*/ 138 w 241"/>
                <a:gd name="T23" fmla="*/ 48 h 220"/>
                <a:gd name="T24" fmla="*/ 160 w 241"/>
                <a:gd name="T25" fmla="*/ 49 h 220"/>
                <a:gd name="T26" fmla="*/ 167 w 241"/>
                <a:gd name="T27" fmla="*/ 61 h 220"/>
                <a:gd name="T28" fmla="*/ 180 w 241"/>
                <a:gd name="T29" fmla="*/ 70 h 220"/>
                <a:gd name="T30" fmla="*/ 198 w 241"/>
                <a:gd name="T31" fmla="*/ 85 h 220"/>
                <a:gd name="T32" fmla="*/ 213 w 241"/>
                <a:gd name="T33" fmla="*/ 91 h 220"/>
                <a:gd name="T34" fmla="*/ 228 w 241"/>
                <a:gd name="T35" fmla="*/ 101 h 220"/>
                <a:gd name="T36" fmla="*/ 241 w 241"/>
                <a:gd name="T37" fmla="*/ 110 h 220"/>
                <a:gd name="T38" fmla="*/ 241 w 241"/>
                <a:gd name="T39" fmla="*/ 110 h 220"/>
                <a:gd name="T40" fmla="*/ 227 w 241"/>
                <a:gd name="T41" fmla="*/ 109 h 220"/>
                <a:gd name="T42" fmla="*/ 227 w 241"/>
                <a:gd name="T43" fmla="*/ 110 h 220"/>
                <a:gd name="T44" fmla="*/ 227 w 241"/>
                <a:gd name="T45" fmla="*/ 110 h 220"/>
                <a:gd name="T46" fmla="*/ 219 w 241"/>
                <a:gd name="T47" fmla="*/ 121 h 220"/>
                <a:gd name="T48" fmla="*/ 215 w 241"/>
                <a:gd name="T49" fmla="*/ 127 h 220"/>
                <a:gd name="T50" fmla="*/ 208 w 241"/>
                <a:gd name="T51" fmla="*/ 129 h 220"/>
                <a:gd name="T52" fmla="*/ 198 w 241"/>
                <a:gd name="T53" fmla="*/ 142 h 220"/>
                <a:gd name="T54" fmla="*/ 193 w 241"/>
                <a:gd name="T55" fmla="*/ 151 h 220"/>
                <a:gd name="T56" fmla="*/ 186 w 241"/>
                <a:gd name="T57" fmla="*/ 169 h 220"/>
                <a:gd name="T58" fmla="*/ 185 w 241"/>
                <a:gd name="T59" fmla="*/ 188 h 220"/>
                <a:gd name="T60" fmla="*/ 176 w 241"/>
                <a:gd name="T61" fmla="*/ 201 h 220"/>
                <a:gd name="T62" fmla="*/ 171 w 241"/>
                <a:gd name="T63" fmla="*/ 214 h 220"/>
                <a:gd name="T64" fmla="*/ 171 w 241"/>
                <a:gd name="T65" fmla="*/ 214 h 220"/>
                <a:gd name="T66" fmla="*/ 156 w 241"/>
                <a:gd name="T67" fmla="*/ 216 h 220"/>
                <a:gd name="T68" fmla="*/ 143 w 241"/>
                <a:gd name="T69" fmla="*/ 216 h 220"/>
                <a:gd name="T70" fmla="*/ 136 w 241"/>
                <a:gd name="T71" fmla="*/ 211 h 220"/>
                <a:gd name="T72" fmla="*/ 125 w 241"/>
                <a:gd name="T73" fmla="*/ 208 h 220"/>
                <a:gd name="T74" fmla="*/ 109 w 241"/>
                <a:gd name="T75" fmla="*/ 200 h 220"/>
                <a:gd name="T76" fmla="*/ 93 w 241"/>
                <a:gd name="T77" fmla="*/ 196 h 220"/>
                <a:gd name="T78" fmla="*/ 86 w 241"/>
                <a:gd name="T79" fmla="*/ 186 h 220"/>
                <a:gd name="T80" fmla="*/ 87 w 241"/>
                <a:gd name="T81" fmla="*/ 176 h 220"/>
                <a:gd name="T82" fmla="*/ 88 w 241"/>
                <a:gd name="T83" fmla="*/ 162 h 220"/>
                <a:gd name="T84" fmla="*/ 69 w 241"/>
                <a:gd name="T85" fmla="*/ 148 h 220"/>
                <a:gd name="T86" fmla="*/ 53 w 241"/>
                <a:gd name="T87" fmla="*/ 142 h 220"/>
                <a:gd name="T88" fmla="*/ 36 w 241"/>
                <a:gd name="T89" fmla="*/ 152 h 220"/>
                <a:gd name="T90" fmla="*/ 18 w 241"/>
                <a:gd name="T91" fmla="*/ 138 h 220"/>
                <a:gd name="T92" fmla="*/ 9 w 241"/>
                <a:gd name="T93" fmla="*/ 135 h 220"/>
                <a:gd name="T94" fmla="*/ 19 w 241"/>
                <a:gd name="T95" fmla="*/ 105 h 220"/>
                <a:gd name="T96" fmla="*/ 0 w 241"/>
                <a:gd name="T97" fmla="*/ 9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1" h="220">
                  <a:moveTo>
                    <a:pt x="0" y="93"/>
                  </a:moveTo>
                  <a:cubicBezTo>
                    <a:pt x="12" y="87"/>
                    <a:pt x="12" y="87"/>
                    <a:pt x="12" y="87"/>
                  </a:cubicBezTo>
                  <a:cubicBezTo>
                    <a:pt x="19" y="82"/>
                    <a:pt x="10" y="82"/>
                    <a:pt x="10" y="78"/>
                  </a:cubicBezTo>
                  <a:cubicBezTo>
                    <a:pt x="12" y="72"/>
                    <a:pt x="12" y="71"/>
                    <a:pt x="9" y="65"/>
                  </a:cubicBezTo>
                  <a:cubicBezTo>
                    <a:pt x="7" y="62"/>
                    <a:pt x="10" y="46"/>
                    <a:pt x="11" y="42"/>
                  </a:cubicBezTo>
                  <a:cubicBezTo>
                    <a:pt x="14" y="34"/>
                    <a:pt x="20" y="32"/>
                    <a:pt x="27" y="31"/>
                  </a:cubicBezTo>
                  <a:cubicBezTo>
                    <a:pt x="39" y="29"/>
                    <a:pt x="42" y="16"/>
                    <a:pt x="58" y="19"/>
                  </a:cubicBezTo>
                  <a:cubicBezTo>
                    <a:pt x="68" y="20"/>
                    <a:pt x="78" y="29"/>
                    <a:pt x="89" y="24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0" y="24"/>
                    <a:pt x="91" y="23"/>
                    <a:pt x="94" y="19"/>
                  </a:cubicBezTo>
                  <a:cubicBezTo>
                    <a:pt x="104" y="0"/>
                    <a:pt x="111" y="21"/>
                    <a:pt x="118" y="32"/>
                  </a:cubicBezTo>
                  <a:cubicBezTo>
                    <a:pt x="120" y="35"/>
                    <a:pt x="134" y="47"/>
                    <a:pt x="138" y="48"/>
                  </a:cubicBezTo>
                  <a:cubicBezTo>
                    <a:pt x="145" y="49"/>
                    <a:pt x="153" y="40"/>
                    <a:pt x="160" y="49"/>
                  </a:cubicBezTo>
                  <a:cubicBezTo>
                    <a:pt x="162" y="52"/>
                    <a:pt x="164" y="58"/>
                    <a:pt x="167" y="61"/>
                  </a:cubicBezTo>
                  <a:cubicBezTo>
                    <a:pt x="174" y="66"/>
                    <a:pt x="181" y="56"/>
                    <a:pt x="180" y="70"/>
                  </a:cubicBezTo>
                  <a:cubicBezTo>
                    <a:pt x="180" y="80"/>
                    <a:pt x="189" y="84"/>
                    <a:pt x="198" y="85"/>
                  </a:cubicBezTo>
                  <a:cubicBezTo>
                    <a:pt x="203" y="88"/>
                    <a:pt x="210" y="85"/>
                    <a:pt x="213" y="91"/>
                  </a:cubicBezTo>
                  <a:cubicBezTo>
                    <a:pt x="216" y="98"/>
                    <a:pt x="221" y="100"/>
                    <a:pt x="228" y="101"/>
                  </a:cubicBezTo>
                  <a:cubicBezTo>
                    <a:pt x="235" y="103"/>
                    <a:pt x="237" y="103"/>
                    <a:pt x="241" y="110"/>
                  </a:cubicBezTo>
                  <a:cubicBezTo>
                    <a:pt x="241" y="110"/>
                    <a:pt x="241" y="110"/>
                    <a:pt x="241" y="110"/>
                  </a:cubicBezTo>
                  <a:cubicBezTo>
                    <a:pt x="236" y="113"/>
                    <a:pt x="231" y="109"/>
                    <a:pt x="227" y="109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25" y="111"/>
                    <a:pt x="225" y="119"/>
                    <a:pt x="219" y="121"/>
                  </a:cubicBezTo>
                  <a:cubicBezTo>
                    <a:pt x="216" y="122"/>
                    <a:pt x="218" y="125"/>
                    <a:pt x="215" y="127"/>
                  </a:cubicBezTo>
                  <a:cubicBezTo>
                    <a:pt x="213" y="128"/>
                    <a:pt x="210" y="128"/>
                    <a:pt x="208" y="129"/>
                  </a:cubicBezTo>
                  <a:cubicBezTo>
                    <a:pt x="207" y="133"/>
                    <a:pt x="203" y="141"/>
                    <a:pt x="198" y="142"/>
                  </a:cubicBezTo>
                  <a:cubicBezTo>
                    <a:pt x="193" y="142"/>
                    <a:pt x="192" y="147"/>
                    <a:pt x="193" y="151"/>
                  </a:cubicBezTo>
                  <a:cubicBezTo>
                    <a:pt x="195" y="157"/>
                    <a:pt x="190" y="164"/>
                    <a:pt x="186" y="169"/>
                  </a:cubicBezTo>
                  <a:cubicBezTo>
                    <a:pt x="181" y="177"/>
                    <a:pt x="190" y="178"/>
                    <a:pt x="185" y="188"/>
                  </a:cubicBezTo>
                  <a:cubicBezTo>
                    <a:pt x="185" y="197"/>
                    <a:pt x="177" y="193"/>
                    <a:pt x="176" y="201"/>
                  </a:cubicBezTo>
                  <a:cubicBezTo>
                    <a:pt x="176" y="205"/>
                    <a:pt x="168" y="212"/>
                    <a:pt x="171" y="214"/>
                  </a:cubicBezTo>
                  <a:cubicBezTo>
                    <a:pt x="171" y="214"/>
                    <a:pt x="171" y="214"/>
                    <a:pt x="171" y="214"/>
                  </a:cubicBezTo>
                  <a:cubicBezTo>
                    <a:pt x="165" y="216"/>
                    <a:pt x="160" y="220"/>
                    <a:pt x="156" y="216"/>
                  </a:cubicBezTo>
                  <a:cubicBezTo>
                    <a:pt x="152" y="210"/>
                    <a:pt x="148" y="218"/>
                    <a:pt x="143" y="216"/>
                  </a:cubicBezTo>
                  <a:cubicBezTo>
                    <a:pt x="140" y="215"/>
                    <a:pt x="140" y="211"/>
                    <a:pt x="136" y="211"/>
                  </a:cubicBezTo>
                  <a:cubicBezTo>
                    <a:pt x="128" y="212"/>
                    <a:pt x="130" y="215"/>
                    <a:pt x="125" y="208"/>
                  </a:cubicBezTo>
                  <a:cubicBezTo>
                    <a:pt x="121" y="202"/>
                    <a:pt x="109" y="208"/>
                    <a:pt x="109" y="200"/>
                  </a:cubicBezTo>
                  <a:cubicBezTo>
                    <a:pt x="108" y="187"/>
                    <a:pt x="96" y="197"/>
                    <a:pt x="93" y="196"/>
                  </a:cubicBezTo>
                  <a:cubicBezTo>
                    <a:pt x="90" y="194"/>
                    <a:pt x="90" y="188"/>
                    <a:pt x="86" y="186"/>
                  </a:cubicBezTo>
                  <a:cubicBezTo>
                    <a:pt x="78" y="180"/>
                    <a:pt x="79" y="183"/>
                    <a:pt x="87" y="176"/>
                  </a:cubicBezTo>
                  <a:cubicBezTo>
                    <a:pt x="92" y="170"/>
                    <a:pt x="99" y="166"/>
                    <a:pt x="88" y="162"/>
                  </a:cubicBezTo>
                  <a:cubicBezTo>
                    <a:pt x="80" y="159"/>
                    <a:pt x="76" y="152"/>
                    <a:pt x="69" y="148"/>
                  </a:cubicBezTo>
                  <a:cubicBezTo>
                    <a:pt x="64" y="145"/>
                    <a:pt x="58" y="145"/>
                    <a:pt x="53" y="142"/>
                  </a:cubicBezTo>
                  <a:cubicBezTo>
                    <a:pt x="46" y="138"/>
                    <a:pt x="43" y="150"/>
                    <a:pt x="36" y="152"/>
                  </a:cubicBezTo>
                  <a:cubicBezTo>
                    <a:pt x="30" y="154"/>
                    <a:pt x="25" y="138"/>
                    <a:pt x="18" y="138"/>
                  </a:cubicBezTo>
                  <a:cubicBezTo>
                    <a:pt x="14" y="138"/>
                    <a:pt x="11" y="146"/>
                    <a:pt x="9" y="135"/>
                  </a:cubicBezTo>
                  <a:cubicBezTo>
                    <a:pt x="7" y="125"/>
                    <a:pt x="24" y="112"/>
                    <a:pt x="19" y="105"/>
                  </a:cubicBezTo>
                  <a:cubicBezTo>
                    <a:pt x="0" y="93"/>
                    <a:pt x="0" y="93"/>
                    <a:pt x="0" y="93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5"/>
            <p:cNvSpPr>
              <a:spLocks/>
            </p:cNvSpPr>
            <p:nvPr/>
          </p:nvSpPr>
          <p:spPr bwMode="auto">
            <a:xfrm>
              <a:off x="3386" y="1588"/>
              <a:ext cx="683" cy="658"/>
            </a:xfrm>
            <a:custGeom>
              <a:avLst/>
              <a:gdLst>
                <a:gd name="T0" fmla="*/ 43 w 532"/>
                <a:gd name="T1" fmla="*/ 42 h 512"/>
                <a:gd name="T2" fmla="*/ 87 w 532"/>
                <a:gd name="T3" fmla="*/ 49 h 512"/>
                <a:gd name="T4" fmla="*/ 121 w 532"/>
                <a:gd name="T5" fmla="*/ 83 h 512"/>
                <a:gd name="T6" fmla="*/ 143 w 532"/>
                <a:gd name="T7" fmla="*/ 107 h 512"/>
                <a:gd name="T8" fmla="*/ 177 w 532"/>
                <a:gd name="T9" fmla="*/ 123 h 512"/>
                <a:gd name="T10" fmla="*/ 205 w 532"/>
                <a:gd name="T11" fmla="*/ 121 h 512"/>
                <a:gd name="T12" fmla="*/ 239 w 532"/>
                <a:gd name="T13" fmla="*/ 137 h 512"/>
                <a:gd name="T14" fmla="*/ 310 w 532"/>
                <a:gd name="T15" fmla="*/ 187 h 512"/>
                <a:gd name="T16" fmla="*/ 372 w 532"/>
                <a:gd name="T17" fmla="*/ 217 h 512"/>
                <a:gd name="T18" fmla="*/ 412 w 532"/>
                <a:gd name="T19" fmla="*/ 233 h 512"/>
                <a:gd name="T20" fmla="*/ 450 w 532"/>
                <a:gd name="T21" fmla="*/ 231 h 512"/>
                <a:gd name="T22" fmla="*/ 466 w 532"/>
                <a:gd name="T23" fmla="*/ 236 h 512"/>
                <a:gd name="T24" fmla="*/ 493 w 532"/>
                <a:gd name="T25" fmla="*/ 283 h 512"/>
                <a:gd name="T26" fmla="*/ 482 w 532"/>
                <a:gd name="T27" fmla="*/ 314 h 512"/>
                <a:gd name="T28" fmla="*/ 497 w 532"/>
                <a:gd name="T29" fmla="*/ 351 h 512"/>
                <a:gd name="T30" fmla="*/ 497 w 532"/>
                <a:gd name="T31" fmla="*/ 367 h 512"/>
                <a:gd name="T32" fmla="*/ 440 w 532"/>
                <a:gd name="T33" fmla="*/ 402 h 512"/>
                <a:gd name="T34" fmla="*/ 440 w 532"/>
                <a:gd name="T35" fmla="*/ 457 h 512"/>
                <a:gd name="T36" fmla="*/ 435 w 532"/>
                <a:gd name="T37" fmla="*/ 483 h 512"/>
                <a:gd name="T38" fmla="*/ 425 w 532"/>
                <a:gd name="T39" fmla="*/ 504 h 512"/>
                <a:gd name="T40" fmla="*/ 391 w 532"/>
                <a:gd name="T41" fmla="*/ 499 h 512"/>
                <a:gd name="T42" fmla="*/ 397 w 532"/>
                <a:gd name="T43" fmla="*/ 472 h 512"/>
                <a:gd name="T44" fmla="*/ 367 w 532"/>
                <a:gd name="T45" fmla="*/ 447 h 512"/>
                <a:gd name="T46" fmla="*/ 331 w 532"/>
                <a:gd name="T47" fmla="*/ 429 h 512"/>
                <a:gd name="T48" fmla="*/ 302 w 532"/>
                <a:gd name="T49" fmla="*/ 416 h 512"/>
                <a:gd name="T50" fmla="*/ 265 w 532"/>
                <a:gd name="T51" fmla="*/ 429 h 512"/>
                <a:gd name="T52" fmla="*/ 245 w 532"/>
                <a:gd name="T53" fmla="*/ 413 h 512"/>
                <a:gd name="T54" fmla="*/ 220 w 532"/>
                <a:gd name="T55" fmla="*/ 419 h 512"/>
                <a:gd name="T56" fmla="*/ 221 w 532"/>
                <a:gd name="T57" fmla="*/ 391 h 512"/>
                <a:gd name="T58" fmla="*/ 176 w 532"/>
                <a:gd name="T59" fmla="*/ 414 h 512"/>
                <a:gd name="T60" fmla="*/ 153 w 532"/>
                <a:gd name="T61" fmla="*/ 402 h 512"/>
                <a:gd name="T62" fmla="*/ 137 w 532"/>
                <a:gd name="T63" fmla="*/ 412 h 512"/>
                <a:gd name="T64" fmla="*/ 120 w 532"/>
                <a:gd name="T65" fmla="*/ 404 h 512"/>
                <a:gd name="T66" fmla="*/ 110 w 532"/>
                <a:gd name="T67" fmla="*/ 396 h 512"/>
                <a:gd name="T68" fmla="*/ 113 w 532"/>
                <a:gd name="T69" fmla="*/ 433 h 512"/>
                <a:gd name="T70" fmla="*/ 129 w 532"/>
                <a:gd name="T71" fmla="*/ 457 h 512"/>
                <a:gd name="T72" fmla="*/ 111 w 532"/>
                <a:gd name="T73" fmla="*/ 481 h 512"/>
                <a:gd name="T74" fmla="*/ 89 w 532"/>
                <a:gd name="T75" fmla="*/ 479 h 512"/>
                <a:gd name="T76" fmla="*/ 75 w 532"/>
                <a:gd name="T77" fmla="*/ 438 h 512"/>
                <a:gd name="T78" fmla="*/ 85 w 532"/>
                <a:gd name="T79" fmla="*/ 392 h 512"/>
                <a:gd name="T80" fmla="*/ 118 w 532"/>
                <a:gd name="T81" fmla="*/ 362 h 512"/>
                <a:gd name="T82" fmla="*/ 131 w 532"/>
                <a:gd name="T83" fmla="*/ 337 h 512"/>
                <a:gd name="T84" fmla="*/ 138 w 532"/>
                <a:gd name="T85" fmla="*/ 315 h 512"/>
                <a:gd name="T86" fmla="*/ 105 w 532"/>
                <a:gd name="T87" fmla="*/ 289 h 512"/>
                <a:gd name="T88" fmla="*/ 82 w 532"/>
                <a:gd name="T89" fmla="*/ 281 h 512"/>
                <a:gd name="T90" fmla="*/ 44 w 532"/>
                <a:gd name="T91" fmla="*/ 277 h 512"/>
                <a:gd name="T92" fmla="*/ 32 w 532"/>
                <a:gd name="T93" fmla="*/ 275 h 512"/>
                <a:gd name="T94" fmla="*/ 37 w 532"/>
                <a:gd name="T95" fmla="*/ 253 h 512"/>
                <a:gd name="T96" fmla="*/ 14 w 532"/>
                <a:gd name="T97" fmla="*/ 232 h 512"/>
                <a:gd name="T98" fmla="*/ 14 w 532"/>
                <a:gd name="T99" fmla="*/ 205 h 512"/>
                <a:gd name="T100" fmla="*/ 26 w 532"/>
                <a:gd name="T101" fmla="*/ 199 h 512"/>
                <a:gd name="T102" fmla="*/ 27 w 532"/>
                <a:gd name="T103" fmla="*/ 162 h 512"/>
                <a:gd name="T104" fmla="*/ 16 w 532"/>
                <a:gd name="T105" fmla="*/ 146 h 512"/>
                <a:gd name="T106" fmla="*/ 9 w 532"/>
                <a:gd name="T107" fmla="*/ 129 h 512"/>
                <a:gd name="T108" fmla="*/ 6 w 532"/>
                <a:gd name="T109" fmla="*/ 114 h 512"/>
                <a:gd name="T110" fmla="*/ 1 w 532"/>
                <a:gd name="T111" fmla="*/ 64 h 512"/>
                <a:gd name="T112" fmla="*/ 8 w 532"/>
                <a:gd name="T113" fmla="*/ 35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12">
                  <a:moveTo>
                    <a:pt x="34" y="0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8" y="19"/>
                    <a:pt x="41" y="32"/>
                    <a:pt x="43" y="42"/>
                  </a:cubicBezTo>
                  <a:cubicBezTo>
                    <a:pt x="45" y="53"/>
                    <a:pt x="48" y="45"/>
                    <a:pt x="52" y="45"/>
                  </a:cubicBezTo>
                  <a:cubicBezTo>
                    <a:pt x="59" y="45"/>
                    <a:pt x="64" y="61"/>
                    <a:pt x="70" y="59"/>
                  </a:cubicBezTo>
                  <a:cubicBezTo>
                    <a:pt x="77" y="57"/>
                    <a:pt x="80" y="45"/>
                    <a:pt x="87" y="49"/>
                  </a:cubicBezTo>
                  <a:cubicBezTo>
                    <a:pt x="92" y="52"/>
                    <a:pt x="98" y="52"/>
                    <a:pt x="103" y="55"/>
                  </a:cubicBezTo>
                  <a:cubicBezTo>
                    <a:pt x="110" y="59"/>
                    <a:pt x="114" y="66"/>
                    <a:pt x="122" y="69"/>
                  </a:cubicBezTo>
                  <a:cubicBezTo>
                    <a:pt x="133" y="73"/>
                    <a:pt x="126" y="77"/>
                    <a:pt x="121" y="83"/>
                  </a:cubicBezTo>
                  <a:cubicBezTo>
                    <a:pt x="113" y="90"/>
                    <a:pt x="112" y="87"/>
                    <a:pt x="120" y="93"/>
                  </a:cubicBezTo>
                  <a:cubicBezTo>
                    <a:pt x="124" y="95"/>
                    <a:pt x="124" y="101"/>
                    <a:pt x="127" y="103"/>
                  </a:cubicBezTo>
                  <a:cubicBezTo>
                    <a:pt x="130" y="104"/>
                    <a:pt x="142" y="94"/>
                    <a:pt x="143" y="107"/>
                  </a:cubicBezTo>
                  <a:cubicBezTo>
                    <a:pt x="143" y="115"/>
                    <a:pt x="155" y="109"/>
                    <a:pt x="159" y="115"/>
                  </a:cubicBezTo>
                  <a:cubicBezTo>
                    <a:pt x="164" y="122"/>
                    <a:pt x="162" y="119"/>
                    <a:pt x="170" y="118"/>
                  </a:cubicBezTo>
                  <a:cubicBezTo>
                    <a:pt x="174" y="118"/>
                    <a:pt x="174" y="122"/>
                    <a:pt x="177" y="123"/>
                  </a:cubicBezTo>
                  <a:cubicBezTo>
                    <a:pt x="182" y="125"/>
                    <a:pt x="186" y="117"/>
                    <a:pt x="190" y="123"/>
                  </a:cubicBezTo>
                  <a:cubicBezTo>
                    <a:pt x="194" y="127"/>
                    <a:pt x="199" y="123"/>
                    <a:pt x="205" y="12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28" y="141"/>
                    <a:pt x="228" y="141"/>
                    <a:pt x="228" y="141"/>
                  </a:cubicBezTo>
                  <a:cubicBezTo>
                    <a:pt x="229" y="142"/>
                    <a:pt x="237" y="144"/>
                    <a:pt x="237" y="143"/>
                  </a:cubicBezTo>
                  <a:cubicBezTo>
                    <a:pt x="238" y="140"/>
                    <a:pt x="235" y="134"/>
                    <a:pt x="239" y="137"/>
                  </a:cubicBezTo>
                  <a:cubicBezTo>
                    <a:pt x="250" y="144"/>
                    <a:pt x="264" y="159"/>
                    <a:pt x="277" y="161"/>
                  </a:cubicBezTo>
                  <a:cubicBezTo>
                    <a:pt x="286" y="163"/>
                    <a:pt x="283" y="165"/>
                    <a:pt x="288" y="172"/>
                  </a:cubicBezTo>
                  <a:cubicBezTo>
                    <a:pt x="293" y="179"/>
                    <a:pt x="303" y="183"/>
                    <a:pt x="310" y="187"/>
                  </a:cubicBezTo>
                  <a:cubicBezTo>
                    <a:pt x="317" y="191"/>
                    <a:pt x="323" y="197"/>
                    <a:pt x="330" y="201"/>
                  </a:cubicBezTo>
                  <a:cubicBezTo>
                    <a:pt x="337" y="206"/>
                    <a:pt x="335" y="191"/>
                    <a:pt x="342" y="195"/>
                  </a:cubicBezTo>
                  <a:cubicBezTo>
                    <a:pt x="348" y="199"/>
                    <a:pt x="367" y="218"/>
                    <a:pt x="372" y="217"/>
                  </a:cubicBezTo>
                  <a:cubicBezTo>
                    <a:pt x="381" y="216"/>
                    <a:pt x="388" y="206"/>
                    <a:pt x="391" y="220"/>
                  </a:cubicBezTo>
                  <a:cubicBezTo>
                    <a:pt x="392" y="231"/>
                    <a:pt x="396" y="227"/>
                    <a:pt x="402" y="229"/>
                  </a:cubicBezTo>
                  <a:cubicBezTo>
                    <a:pt x="407" y="230"/>
                    <a:pt x="404" y="234"/>
                    <a:pt x="412" y="233"/>
                  </a:cubicBezTo>
                  <a:cubicBezTo>
                    <a:pt x="423" y="231"/>
                    <a:pt x="420" y="236"/>
                    <a:pt x="427" y="241"/>
                  </a:cubicBezTo>
                  <a:cubicBezTo>
                    <a:pt x="438" y="250"/>
                    <a:pt x="435" y="234"/>
                    <a:pt x="435" y="231"/>
                  </a:cubicBezTo>
                  <a:cubicBezTo>
                    <a:pt x="450" y="231"/>
                    <a:pt x="450" y="231"/>
                    <a:pt x="450" y="231"/>
                  </a:cubicBezTo>
                  <a:cubicBezTo>
                    <a:pt x="456" y="231"/>
                    <a:pt x="457" y="237"/>
                    <a:pt x="463" y="238"/>
                  </a:cubicBezTo>
                  <a:cubicBezTo>
                    <a:pt x="465" y="238"/>
                    <a:pt x="466" y="237"/>
                    <a:pt x="466" y="236"/>
                  </a:cubicBezTo>
                  <a:cubicBezTo>
                    <a:pt x="466" y="236"/>
                    <a:pt x="466" y="236"/>
                    <a:pt x="466" y="236"/>
                  </a:cubicBezTo>
                  <a:cubicBezTo>
                    <a:pt x="465" y="246"/>
                    <a:pt x="470" y="252"/>
                    <a:pt x="476" y="256"/>
                  </a:cubicBezTo>
                  <a:cubicBezTo>
                    <a:pt x="483" y="261"/>
                    <a:pt x="478" y="273"/>
                    <a:pt x="483" y="276"/>
                  </a:cubicBezTo>
                  <a:cubicBezTo>
                    <a:pt x="486" y="278"/>
                    <a:pt x="492" y="279"/>
                    <a:pt x="493" y="283"/>
                  </a:cubicBezTo>
                  <a:cubicBezTo>
                    <a:pt x="493" y="286"/>
                    <a:pt x="501" y="295"/>
                    <a:pt x="499" y="295"/>
                  </a:cubicBezTo>
                  <a:cubicBezTo>
                    <a:pt x="493" y="297"/>
                    <a:pt x="477" y="300"/>
                    <a:pt x="474" y="305"/>
                  </a:cubicBezTo>
                  <a:cubicBezTo>
                    <a:pt x="474" y="306"/>
                    <a:pt x="480" y="313"/>
                    <a:pt x="482" y="314"/>
                  </a:cubicBezTo>
                  <a:cubicBezTo>
                    <a:pt x="504" y="325"/>
                    <a:pt x="469" y="328"/>
                    <a:pt x="483" y="340"/>
                  </a:cubicBezTo>
                  <a:cubicBezTo>
                    <a:pt x="483" y="340"/>
                    <a:pt x="483" y="340"/>
                    <a:pt x="483" y="339"/>
                  </a:cubicBezTo>
                  <a:cubicBezTo>
                    <a:pt x="484" y="341"/>
                    <a:pt x="495" y="349"/>
                    <a:pt x="497" y="351"/>
                  </a:cubicBezTo>
                  <a:cubicBezTo>
                    <a:pt x="501" y="353"/>
                    <a:pt x="505" y="350"/>
                    <a:pt x="509" y="352"/>
                  </a:cubicBezTo>
                  <a:cubicBezTo>
                    <a:pt x="519" y="357"/>
                    <a:pt x="518" y="366"/>
                    <a:pt x="532" y="366"/>
                  </a:cubicBezTo>
                  <a:cubicBezTo>
                    <a:pt x="530" y="374"/>
                    <a:pt x="503" y="364"/>
                    <a:pt x="497" y="367"/>
                  </a:cubicBezTo>
                  <a:cubicBezTo>
                    <a:pt x="492" y="370"/>
                    <a:pt x="488" y="365"/>
                    <a:pt x="482" y="369"/>
                  </a:cubicBezTo>
                  <a:cubicBezTo>
                    <a:pt x="477" y="373"/>
                    <a:pt x="469" y="380"/>
                    <a:pt x="465" y="386"/>
                  </a:cubicBezTo>
                  <a:cubicBezTo>
                    <a:pt x="460" y="392"/>
                    <a:pt x="447" y="398"/>
                    <a:pt x="440" y="402"/>
                  </a:cubicBezTo>
                  <a:cubicBezTo>
                    <a:pt x="425" y="410"/>
                    <a:pt x="435" y="423"/>
                    <a:pt x="432" y="436"/>
                  </a:cubicBezTo>
                  <a:cubicBezTo>
                    <a:pt x="430" y="442"/>
                    <a:pt x="438" y="441"/>
                    <a:pt x="442" y="447"/>
                  </a:cubicBezTo>
                  <a:cubicBezTo>
                    <a:pt x="440" y="457"/>
                    <a:pt x="440" y="457"/>
                    <a:pt x="440" y="457"/>
                  </a:cubicBezTo>
                  <a:cubicBezTo>
                    <a:pt x="440" y="457"/>
                    <a:pt x="440" y="457"/>
                    <a:pt x="440" y="457"/>
                  </a:cubicBezTo>
                  <a:cubicBezTo>
                    <a:pt x="438" y="461"/>
                    <a:pt x="427" y="460"/>
                    <a:pt x="431" y="467"/>
                  </a:cubicBezTo>
                  <a:cubicBezTo>
                    <a:pt x="434" y="472"/>
                    <a:pt x="438" y="477"/>
                    <a:pt x="435" y="483"/>
                  </a:cubicBezTo>
                  <a:cubicBezTo>
                    <a:pt x="431" y="491"/>
                    <a:pt x="431" y="491"/>
                    <a:pt x="431" y="491"/>
                  </a:cubicBezTo>
                  <a:cubicBezTo>
                    <a:pt x="431" y="491"/>
                    <a:pt x="431" y="491"/>
                    <a:pt x="431" y="491"/>
                  </a:cubicBezTo>
                  <a:cubicBezTo>
                    <a:pt x="425" y="495"/>
                    <a:pt x="426" y="496"/>
                    <a:pt x="425" y="504"/>
                  </a:cubicBezTo>
                  <a:cubicBezTo>
                    <a:pt x="423" y="512"/>
                    <a:pt x="420" y="508"/>
                    <a:pt x="414" y="509"/>
                  </a:cubicBezTo>
                  <a:cubicBezTo>
                    <a:pt x="409" y="510"/>
                    <a:pt x="406" y="510"/>
                    <a:pt x="401" y="508"/>
                  </a:cubicBezTo>
                  <a:cubicBezTo>
                    <a:pt x="395" y="506"/>
                    <a:pt x="401" y="500"/>
                    <a:pt x="391" y="499"/>
                  </a:cubicBezTo>
                  <a:cubicBezTo>
                    <a:pt x="391" y="499"/>
                    <a:pt x="391" y="499"/>
                    <a:pt x="391" y="499"/>
                  </a:cubicBezTo>
                  <a:cubicBezTo>
                    <a:pt x="394" y="486"/>
                    <a:pt x="394" y="486"/>
                    <a:pt x="394" y="486"/>
                  </a:cubicBezTo>
                  <a:cubicBezTo>
                    <a:pt x="394" y="480"/>
                    <a:pt x="397" y="477"/>
                    <a:pt x="397" y="472"/>
                  </a:cubicBezTo>
                  <a:cubicBezTo>
                    <a:pt x="397" y="467"/>
                    <a:pt x="392" y="465"/>
                    <a:pt x="392" y="461"/>
                  </a:cubicBezTo>
                  <a:cubicBezTo>
                    <a:pt x="392" y="458"/>
                    <a:pt x="395" y="454"/>
                    <a:pt x="395" y="454"/>
                  </a:cubicBezTo>
                  <a:cubicBezTo>
                    <a:pt x="393" y="440"/>
                    <a:pt x="370" y="455"/>
                    <a:pt x="367" y="447"/>
                  </a:cubicBezTo>
                  <a:cubicBezTo>
                    <a:pt x="365" y="447"/>
                    <a:pt x="366" y="453"/>
                    <a:pt x="361" y="451"/>
                  </a:cubicBezTo>
                  <a:cubicBezTo>
                    <a:pt x="358" y="451"/>
                    <a:pt x="357" y="444"/>
                    <a:pt x="354" y="442"/>
                  </a:cubicBezTo>
                  <a:cubicBezTo>
                    <a:pt x="346" y="436"/>
                    <a:pt x="336" y="437"/>
                    <a:pt x="331" y="429"/>
                  </a:cubicBezTo>
                  <a:cubicBezTo>
                    <a:pt x="326" y="422"/>
                    <a:pt x="323" y="420"/>
                    <a:pt x="315" y="418"/>
                  </a:cubicBezTo>
                  <a:cubicBezTo>
                    <a:pt x="307" y="416"/>
                    <a:pt x="319" y="406"/>
                    <a:pt x="304" y="408"/>
                  </a:cubicBezTo>
                  <a:cubicBezTo>
                    <a:pt x="299" y="409"/>
                    <a:pt x="305" y="415"/>
                    <a:pt x="302" y="416"/>
                  </a:cubicBezTo>
                  <a:cubicBezTo>
                    <a:pt x="301" y="416"/>
                    <a:pt x="297" y="411"/>
                    <a:pt x="292" y="411"/>
                  </a:cubicBezTo>
                  <a:cubicBezTo>
                    <a:pt x="285" y="411"/>
                    <a:pt x="287" y="418"/>
                    <a:pt x="286" y="423"/>
                  </a:cubicBezTo>
                  <a:cubicBezTo>
                    <a:pt x="284" y="430"/>
                    <a:pt x="270" y="429"/>
                    <a:pt x="265" y="429"/>
                  </a:cubicBezTo>
                  <a:cubicBezTo>
                    <a:pt x="259" y="429"/>
                    <a:pt x="261" y="424"/>
                    <a:pt x="258" y="420"/>
                  </a:cubicBezTo>
                  <a:cubicBezTo>
                    <a:pt x="256" y="417"/>
                    <a:pt x="252" y="416"/>
                    <a:pt x="249" y="416"/>
                  </a:cubicBezTo>
                  <a:cubicBezTo>
                    <a:pt x="247" y="416"/>
                    <a:pt x="245" y="415"/>
                    <a:pt x="245" y="413"/>
                  </a:cubicBezTo>
                  <a:cubicBezTo>
                    <a:pt x="243" y="412"/>
                    <a:pt x="235" y="419"/>
                    <a:pt x="236" y="421"/>
                  </a:cubicBezTo>
                  <a:cubicBezTo>
                    <a:pt x="236" y="429"/>
                    <a:pt x="230" y="422"/>
                    <a:pt x="226" y="423"/>
                  </a:cubicBezTo>
                  <a:cubicBezTo>
                    <a:pt x="223" y="423"/>
                    <a:pt x="219" y="423"/>
                    <a:pt x="220" y="419"/>
                  </a:cubicBezTo>
                  <a:cubicBezTo>
                    <a:pt x="221" y="414"/>
                    <a:pt x="224" y="413"/>
                    <a:pt x="226" y="409"/>
                  </a:cubicBezTo>
                  <a:cubicBezTo>
                    <a:pt x="230" y="401"/>
                    <a:pt x="223" y="404"/>
                    <a:pt x="221" y="399"/>
                  </a:cubicBezTo>
                  <a:cubicBezTo>
                    <a:pt x="220" y="396"/>
                    <a:pt x="222" y="394"/>
                    <a:pt x="221" y="391"/>
                  </a:cubicBezTo>
                  <a:cubicBezTo>
                    <a:pt x="218" y="391"/>
                    <a:pt x="214" y="396"/>
                    <a:pt x="210" y="397"/>
                  </a:cubicBezTo>
                  <a:cubicBezTo>
                    <a:pt x="201" y="401"/>
                    <a:pt x="196" y="403"/>
                    <a:pt x="191" y="411"/>
                  </a:cubicBezTo>
                  <a:cubicBezTo>
                    <a:pt x="188" y="417"/>
                    <a:pt x="182" y="416"/>
                    <a:pt x="176" y="414"/>
                  </a:cubicBezTo>
                  <a:cubicBezTo>
                    <a:pt x="172" y="412"/>
                    <a:pt x="170" y="417"/>
                    <a:pt x="167" y="416"/>
                  </a:cubicBezTo>
                  <a:cubicBezTo>
                    <a:pt x="162" y="415"/>
                    <a:pt x="162" y="410"/>
                    <a:pt x="163" y="405"/>
                  </a:cubicBezTo>
                  <a:cubicBezTo>
                    <a:pt x="165" y="400"/>
                    <a:pt x="156" y="401"/>
                    <a:pt x="153" y="402"/>
                  </a:cubicBezTo>
                  <a:cubicBezTo>
                    <a:pt x="150" y="405"/>
                    <a:pt x="155" y="409"/>
                    <a:pt x="154" y="412"/>
                  </a:cubicBezTo>
                  <a:cubicBezTo>
                    <a:pt x="152" y="416"/>
                    <a:pt x="148" y="418"/>
                    <a:pt x="144" y="414"/>
                  </a:cubicBezTo>
                  <a:cubicBezTo>
                    <a:pt x="141" y="411"/>
                    <a:pt x="137" y="419"/>
                    <a:pt x="137" y="412"/>
                  </a:cubicBezTo>
                  <a:cubicBezTo>
                    <a:pt x="137" y="405"/>
                    <a:pt x="132" y="408"/>
                    <a:pt x="129" y="410"/>
                  </a:cubicBezTo>
                  <a:cubicBezTo>
                    <a:pt x="121" y="417"/>
                    <a:pt x="128" y="405"/>
                    <a:pt x="129" y="403"/>
                  </a:cubicBezTo>
                  <a:cubicBezTo>
                    <a:pt x="131" y="395"/>
                    <a:pt x="122" y="407"/>
                    <a:pt x="120" y="404"/>
                  </a:cubicBezTo>
                  <a:cubicBezTo>
                    <a:pt x="114" y="393"/>
                    <a:pt x="132" y="398"/>
                    <a:pt x="131" y="393"/>
                  </a:cubicBezTo>
                  <a:cubicBezTo>
                    <a:pt x="131" y="390"/>
                    <a:pt x="129" y="384"/>
                    <a:pt x="127" y="381"/>
                  </a:cubicBezTo>
                  <a:cubicBezTo>
                    <a:pt x="125" y="378"/>
                    <a:pt x="113" y="396"/>
                    <a:pt x="110" y="396"/>
                  </a:cubicBezTo>
                  <a:cubicBezTo>
                    <a:pt x="107" y="396"/>
                    <a:pt x="100" y="389"/>
                    <a:pt x="102" y="399"/>
                  </a:cubicBezTo>
                  <a:cubicBezTo>
                    <a:pt x="105" y="409"/>
                    <a:pt x="107" y="426"/>
                    <a:pt x="113" y="434"/>
                  </a:cubicBezTo>
                  <a:cubicBezTo>
                    <a:pt x="113" y="434"/>
                    <a:pt x="113" y="433"/>
                    <a:pt x="113" y="433"/>
                  </a:cubicBezTo>
                  <a:cubicBezTo>
                    <a:pt x="115" y="437"/>
                    <a:pt x="117" y="440"/>
                    <a:pt x="116" y="444"/>
                  </a:cubicBezTo>
                  <a:cubicBezTo>
                    <a:pt x="115" y="446"/>
                    <a:pt x="113" y="451"/>
                    <a:pt x="115" y="453"/>
                  </a:cubicBezTo>
                  <a:cubicBezTo>
                    <a:pt x="120" y="456"/>
                    <a:pt x="128" y="450"/>
                    <a:pt x="129" y="457"/>
                  </a:cubicBezTo>
                  <a:cubicBezTo>
                    <a:pt x="130" y="462"/>
                    <a:pt x="129" y="465"/>
                    <a:pt x="128" y="471"/>
                  </a:cubicBezTo>
                  <a:cubicBezTo>
                    <a:pt x="128" y="473"/>
                    <a:pt x="120" y="485"/>
                    <a:pt x="118" y="485"/>
                  </a:cubicBezTo>
                  <a:cubicBezTo>
                    <a:pt x="116" y="484"/>
                    <a:pt x="114" y="481"/>
                    <a:pt x="111" y="481"/>
                  </a:cubicBezTo>
                  <a:cubicBezTo>
                    <a:pt x="108" y="481"/>
                    <a:pt x="105" y="481"/>
                    <a:pt x="104" y="478"/>
                  </a:cubicBezTo>
                  <a:cubicBezTo>
                    <a:pt x="103" y="476"/>
                    <a:pt x="100" y="470"/>
                    <a:pt x="97" y="472"/>
                  </a:cubicBezTo>
                  <a:cubicBezTo>
                    <a:pt x="94" y="474"/>
                    <a:pt x="93" y="484"/>
                    <a:pt x="89" y="479"/>
                  </a:cubicBezTo>
                  <a:cubicBezTo>
                    <a:pt x="86" y="475"/>
                    <a:pt x="89" y="468"/>
                    <a:pt x="84" y="466"/>
                  </a:cubicBezTo>
                  <a:cubicBezTo>
                    <a:pt x="81" y="465"/>
                    <a:pt x="80" y="461"/>
                    <a:pt x="78" y="458"/>
                  </a:cubicBezTo>
                  <a:cubicBezTo>
                    <a:pt x="81" y="449"/>
                    <a:pt x="80" y="445"/>
                    <a:pt x="75" y="438"/>
                  </a:cubicBezTo>
                  <a:cubicBezTo>
                    <a:pt x="70" y="428"/>
                    <a:pt x="82" y="432"/>
                    <a:pt x="84" y="423"/>
                  </a:cubicBezTo>
                  <a:cubicBezTo>
                    <a:pt x="84" y="418"/>
                    <a:pt x="88" y="415"/>
                    <a:pt x="89" y="410"/>
                  </a:cubicBezTo>
                  <a:cubicBezTo>
                    <a:pt x="90" y="403"/>
                    <a:pt x="82" y="397"/>
                    <a:pt x="85" y="392"/>
                  </a:cubicBezTo>
                  <a:cubicBezTo>
                    <a:pt x="86" y="388"/>
                    <a:pt x="90" y="390"/>
                    <a:pt x="90" y="386"/>
                  </a:cubicBezTo>
                  <a:cubicBezTo>
                    <a:pt x="91" y="378"/>
                    <a:pt x="105" y="377"/>
                    <a:pt x="111" y="375"/>
                  </a:cubicBezTo>
                  <a:cubicBezTo>
                    <a:pt x="119" y="372"/>
                    <a:pt x="116" y="369"/>
                    <a:pt x="118" y="362"/>
                  </a:cubicBezTo>
                  <a:cubicBezTo>
                    <a:pt x="119" y="359"/>
                    <a:pt x="121" y="358"/>
                    <a:pt x="123" y="356"/>
                  </a:cubicBezTo>
                  <a:cubicBezTo>
                    <a:pt x="124" y="354"/>
                    <a:pt x="129" y="345"/>
                    <a:pt x="129" y="343"/>
                  </a:cubicBezTo>
                  <a:cubicBezTo>
                    <a:pt x="128" y="340"/>
                    <a:pt x="124" y="338"/>
                    <a:pt x="131" y="337"/>
                  </a:cubicBezTo>
                  <a:cubicBezTo>
                    <a:pt x="133" y="337"/>
                    <a:pt x="131" y="333"/>
                    <a:pt x="130" y="332"/>
                  </a:cubicBezTo>
                  <a:cubicBezTo>
                    <a:pt x="129" y="329"/>
                    <a:pt x="132" y="328"/>
                    <a:pt x="134" y="326"/>
                  </a:cubicBezTo>
                  <a:cubicBezTo>
                    <a:pt x="137" y="323"/>
                    <a:pt x="142" y="320"/>
                    <a:pt x="138" y="315"/>
                  </a:cubicBezTo>
                  <a:cubicBezTo>
                    <a:pt x="136" y="312"/>
                    <a:pt x="131" y="305"/>
                    <a:pt x="131" y="300"/>
                  </a:cubicBezTo>
                  <a:cubicBezTo>
                    <a:pt x="131" y="291"/>
                    <a:pt x="121" y="292"/>
                    <a:pt x="115" y="288"/>
                  </a:cubicBezTo>
                  <a:cubicBezTo>
                    <a:pt x="109" y="284"/>
                    <a:pt x="111" y="287"/>
                    <a:pt x="105" y="289"/>
                  </a:cubicBezTo>
                  <a:cubicBezTo>
                    <a:pt x="102" y="289"/>
                    <a:pt x="99" y="288"/>
                    <a:pt x="96" y="287"/>
                  </a:cubicBezTo>
                  <a:cubicBezTo>
                    <a:pt x="86" y="284"/>
                    <a:pt x="93" y="277"/>
                    <a:pt x="82" y="281"/>
                  </a:cubicBezTo>
                  <a:cubicBezTo>
                    <a:pt x="82" y="281"/>
                    <a:pt x="82" y="281"/>
                    <a:pt x="82" y="281"/>
                  </a:cubicBezTo>
                  <a:cubicBezTo>
                    <a:pt x="79" y="278"/>
                    <a:pt x="80" y="273"/>
                    <a:pt x="76" y="272"/>
                  </a:cubicBezTo>
                  <a:cubicBezTo>
                    <a:pt x="72" y="270"/>
                    <a:pt x="71" y="275"/>
                    <a:pt x="70" y="277"/>
                  </a:cubicBezTo>
                  <a:cubicBezTo>
                    <a:pt x="65" y="283"/>
                    <a:pt x="51" y="271"/>
                    <a:pt x="44" y="277"/>
                  </a:cubicBezTo>
                  <a:cubicBezTo>
                    <a:pt x="39" y="282"/>
                    <a:pt x="32" y="288"/>
                    <a:pt x="25" y="288"/>
                  </a:cubicBezTo>
                  <a:cubicBezTo>
                    <a:pt x="20" y="288"/>
                    <a:pt x="21" y="282"/>
                    <a:pt x="24" y="280"/>
                  </a:cubicBezTo>
                  <a:cubicBezTo>
                    <a:pt x="26" y="278"/>
                    <a:pt x="29" y="277"/>
                    <a:pt x="32" y="275"/>
                  </a:cubicBezTo>
                  <a:cubicBezTo>
                    <a:pt x="35" y="272"/>
                    <a:pt x="39" y="272"/>
                    <a:pt x="43" y="271"/>
                  </a:cubicBezTo>
                  <a:cubicBezTo>
                    <a:pt x="43" y="264"/>
                    <a:pt x="36" y="267"/>
                    <a:pt x="32" y="265"/>
                  </a:cubicBezTo>
                  <a:cubicBezTo>
                    <a:pt x="27" y="263"/>
                    <a:pt x="35" y="257"/>
                    <a:pt x="37" y="253"/>
                  </a:cubicBezTo>
                  <a:cubicBezTo>
                    <a:pt x="38" y="249"/>
                    <a:pt x="36" y="245"/>
                    <a:pt x="34" y="242"/>
                  </a:cubicBezTo>
                  <a:cubicBezTo>
                    <a:pt x="29" y="238"/>
                    <a:pt x="23" y="243"/>
                    <a:pt x="22" y="236"/>
                  </a:cubicBezTo>
                  <a:cubicBezTo>
                    <a:pt x="21" y="233"/>
                    <a:pt x="16" y="235"/>
                    <a:pt x="14" y="232"/>
                  </a:cubicBezTo>
                  <a:cubicBezTo>
                    <a:pt x="12" y="229"/>
                    <a:pt x="12" y="221"/>
                    <a:pt x="14" y="218"/>
                  </a:cubicBezTo>
                  <a:cubicBezTo>
                    <a:pt x="15" y="214"/>
                    <a:pt x="13" y="209"/>
                    <a:pt x="14" y="205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9" y="203"/>
                    <a:pt x="19" y="203"/>
                    <a:pt x="19" y="203"/>
                  </a:cubicBezTo>
                  <a:cubicBezTo>
                    <a:pt x="21" y="202"/>
                    <a:pt x="21" y="200"/>
                    <a:pt x="23" y="200"/>
                  </a:cubicBezTo>
                  <a:cubicBezTo>
                    <a:pt x="24" y="199"/>
                    <a:pt x="25" y="199"/>
                    <a:pt x="26" y="199"/>
                  </a:cubicBezTo>
                  <a:cubicBezTo>
                    <a:pt x="28" y="198"/>
                    <a:pt x="29" y="197"/>
                    <a:pt x="29" y="195"/>
                  </a:cubicBezTo>
                  <a:cubicBezTo>
                    <a:pt x="30" y="190"/>
                    <a:pt x="25" y="188"/>
                    <a:pt x="25" y="185"/>
                  </a:cubicBezTo>
                  <a:cubicBezTo>
                    <a:pt x="25" y="177"/>
                    <a:pt x="27" y="170"/>
                    <a:pt x="27" y="162"/>
                  </a:cubicBezTo>
                  <a:cubicBezTo>
                    <a:pt x="27" y="156"/>
                    <a:pt x="20" y="154"/>
                    <a:pt x="16" y="150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5" y="144"/>
                    <a:pt x="15" y="141"/>
                    <a:pt x="15" y="138"/>
                  </a:cubicBezTo>
                  <a:cubicBezTo>
                    <a:pt x="14" y="135"/>
                    <a:pt x="11" y="136"/>
                    <a:pt x="10" y="134"/>
                  </a:cubicBezTo>
                  <a:cubicBezTo>
                    <a:pt x="9" y="132"/>
                    <a:pt x="9" y="130"/>
                    <a:pt x="9" y="129"/>
                  </a:cubicBezTo>
                  <a:cubicBezTo>
                    <a:pt x="9" y="126"/>
                    <a:pt x="7" y="124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0"/>
                    <a:pt x="6" y="116"/>
                    <a:pt x="6" y="114"/>
                  </a:cubicBezTo>
                  <a:cubicBezTo>
                    <a:pt x="5" y="111"/>
                    <a:pt x="3" y="109"/>
                    <a:pt x="2" y="106"/>
                  </a:cubicBezTo>
                  <a:cubicBezTo>
                    <a:pt x="0" y="100"/>
                    <a:pt x="3" y="89"/>
                    <a:pt x="3" y="82"/>
                  </a:cubicBezTo>
                  <a:cubicBezTo>
                    <a:pt x="3" y="76"/>
                    <a:pt x="1" y="70"/>
                    <a:pt x="1" y="64"/>
                  </a:cubicBezTo>
                  <a:cubicBezTo>
                    <a:pt x="1" y="61"/>
                    <a:pt x="1" y="55"/>
                    <a:pt x="2" y="51"/>
                  </a:cubicBezTo>
                  <a:cubicBezTo>
                    <a:pt x="2" y="47"/>
                    <a:pt x="5" y="45"/>
                    <a:pt x="6" y="41"/>
                  </a:cubicBezTo>
                  <a:cubicBezTo>
                    <a:pt x="7" y="39"/>
                    <a:pt x="7" y="36"/>
                    <a:pt x="8" y="35"/>
                  </a:cubicBezTo>
                  <a:cubicBezTo>
                    <a:pt x="17" y="25"/>
                    <a:pt x="28" y="23"/>
                    <a:pt x="33" y="9"/>
                  </a:cubicBezTo>
                  <a:cubicBezTo>
                    <a:pt x="34" y="6"/>
                    <a:pt x="32" y="3"/>
                    <a:pt x="34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3" name="Freeform 67"/>
            <p:cNvSpPr>
              <a:spLocks/>
            </p:cNvSpPr>
            <p:nvPr/>
          </p:nvSpPr>
          <p:spPr bwMode="auto">
            <a:xfrm>
              <a:off x="3253" y="1296"/>
              <a:ext cx="291" cy="292"/>
            </a:xfrm>
            <a:custGeom>
              <a:avLst/>
              <a:gdLst>
                <a:gd name="T0" fmla="*/ 16 w 226"/>
                <a:gd name="T1" fmla="*/ 56 h 228"/>
                <a:gd name="T2" fmla="*/ 20 w 226"/>
                <a:gd name="T3" fmla="*/ 48 h 228"/>
                <a:gd name="T4" fmla="*/ 20 w 226"/>
                <a:gd name="T5" fmla="*/ 30 h 228"/>
                <a:gd name="T6" fmla="*/ 24 w 226"/>
                <a:gd name="T7" fmla="*/ 19 h 228"/>
                <a:gd name="T8" fmla="*/ 37 w 226"/>
                <a:gd name="T9" fmla="*/ 17 h 228"/>
                <a:gd name="T10" fmla="*/ 58 w 226"/>
                <a:gd name="T11" fmla="*/ 3 h 228"/>
                <a:gd name="T12" fmla="*/ 68 w 226"/>
                <a:gd name="T13" fmla="*/ 3 h 228"/>
                <a:gd name="T14" fmla="*/ 78 w 226"/>
                <a:gd name="T15" fmla="*/ 0 h 228"/>
                <a:gd name="T16" fmla="*/ 100 w 226"/>
                <a:gd name="T17" fmla="*/ 15 h 228"/>
                <a:gd name="T18" fmla="*/ 112 w 226"/>
                <a:gd name="T19" fmla="*/ 26 h 228"/>
                <a:gd name="T20" fmla="*/ 118 w 226"/>
                <a:gd name="T21" fmla="*/ 31 h 228"/>
                <a:gd name="T22" fmla="*/ 130 w 226"/>
                <a:gd name="T23" fmla="*/ 28 h 228"/>
                <a:gd name="T24" fmla="*/ 147 w 226"/>
                <a:gd name="T25" fmla="*/ 18 h 228"/>
                <a:gd name="T26" fmla="*/ 156 w 226"/>
                <a:gd name="T27" fmla="*/ 22 h 228"/>
                <a:gd name="T28" fmla="*/ 159 w 226"/>
                <a:gd name="T29" fmla="*/ 30 h 228"/>
                <a:gd name="T30" fmla="*/ 163 w 226"/>
                <a:gd name="T31" fmla="*/ 37 h 228"/>
                <a:gd name="T32" fmla="*/ 175 w 226"/>
                <a:gd name="T33" fmla="*/ 42 h 228"/>
                <a:gd name="T34" fmla="*/ 185 w 226"/>
                <a:gd name="T35" fmla="*/ 49 h 228"/>
                <a:gd name="T36" fmla="*/ 183 w 226"/>
                <a:gd name="T37" fmla="*/ 59 h 228"/>
                <a:gd name="T38" fmla="*/ 195 w 226"/>
                <a:gd name="T39" fmla="*/ 57 h 228"/>
                <a:gd name="T40" fmla="*/ 195 w 226"/>
                <a:gd name="T41" fmla="*/ 57 h 228"/>
                <a:gd name="T42" fmla="*/ 198 w 226"/>
                <a:gd name="T43" fmla="*/ 66 h 228"/>
                <a:gd name="T44" fmla="*/ 201 w 226"/>
                <a:gd name="T45" fmla="*/ 84 h 228"/>
                <a:gd name="T46" fmla="*/ 217 w 226"/>
                <a:gd name="T47" fmla="*/ 107 h 228"/>
                <a:gd name="T48" fmla="*/ 214 w 226"/>
                <a:gd name="T49" fmla="*/ 121 h 228"/>
                <a:gd name="T50" fmla="*/ 222 w 226"/>
                <a:gd name="T51" fmla="*/ 133 h 228"/>
                <a:gd name="T52" fmla="*/ 218 w 226"/>
                <a:gd name="T53" fmla="*/ 136 h 228"/>
                <a:gd name="T54" fmla="*/ 219 w 226"/>
                <a:gd name="T55" fmla="*/ 151 h 228"/>
                <a:gd name="T56" fmla="*/ 226 w 226"/>
                <a:gd name="T57" fmla="*/ 159 h 228"/>
                <a:gd name="T58" fmla="*/ 226 w 226"/>
                <a:gd name="T59" fmla="*/ 159 h 228"/>
                <a:gd name="T60" fmla="*/ 195 w 226"/>
                <a:gd name="T61" fmla="*/ 154 h 228"/>
                <a:gd name="T62" fmla="*/ 164 w 226"/>
                <a:gd name="T63" fmla="*/ 166 h 228"/>
                <a:gd name="T64" fmla="*/ 148 w 226"/>
                <a:gd name="T65" fmla="*/ 177 h 228"/>
                <a:gd name="T66" fmla="*/ 146 w 226"/>
                <a:gd name="T67" fmla="*/ 200 h 228"/>
                <a:gd name="T68" fmla="*/ 147 w 226"/>
                <a:gd name="T69" fmla="*/ 213 h 228"/>
                <a:gd name="T70" fmla="*/ 149 w 226"/>
                <a:gd name="T71" fmla="*/ 222 h 228"/>
                <a:gd name="T72" fmla="*/ 137 w 226"/>
                <a:gd name="T73" fmla="*/ 228 h 228"/>
                <a:gd name="T74" fmla="*/ 137 w 226"/>
                <a:gd name="T75" fmla="*/ 228 h 228"/>
                <a:gd name="T76" fmla="*/ 122 w 226"/>
                <a:gd name="T77" fmla="*/ 223 h 228"/>
                <a:gd name="T78" fmla="*/ 117 w 226"/>
                <a:gd name="T79" fmla="*/ 219 h 228"/>
                <a:gd name="T80" fmla="*/ 106 w 226"/>
                <a:gd name="T81" fmla="*/ 218 h 228"/>
                <a:gd name="T82" fmla="*/ 104 w 226"/>
                <a:gd name="T83" fmla="*/ 205 h 228"/>
                <a:gd name="T84" fmla="*/ 94 w 226"/>
                <a:gd name="T85" fmla="*/ 196 h 228"/>
                <a:gd name="T86" fmla="*/ 90 w 226"/>
                <a:gd name="T87" fmla="*/ 190 h 228"/>
                <a:gd name="T88" fmla="*/ 81 w 226"/>
                <a:gd name="T89" fmla="*/ 191 h 228"/>
                <a:gd name="T90" fmla="*/ 81 w 226"/>
                <a:gd name="T91" fmla="*/ 191 h 228"/>
                <a:gd name="T92" fmla="*/ 73 w 226"/>
                <a:gd name="T93" fmla="*/ 182 h 228"/>
                <a:gd name="T94" fmla="*/ 71 w 226"/>
                <a:gd name="T95" fmla="*/ 172 h 228"/>
                <a:gd name="T96" fmla="*/ 68 w 226"/>
                <a:gd name="T97" fmla="*/ 164 h 228"/>
                <a:gd name="T98" fmla="*/ 68 w 226"/>
                <a:gd name="T99" fmla="*/ 160 h 228"/>
                <a:gd name="T100" fmla="*/ 59 w 226"/>
                <a:gd name="T101" fmla="*/ 153 h 228"/>
                <a:gd name="T102" fmla="*/ 41 w 226"/>
                <a:gd name="T103" fmla="*/ 149 h 228"/>
                <a:gd name="T104" fmla="*/ 26 w 226"/>
                <a:gd name="T105" fmla="*/ 126 h 228"/>
                <a:gd name="T106" fmla="*/ 18 w 226"/>
                <a:gd name="T107" fmla="*/ 105 h 228"/>
                <a:gd name="T108" fmla="*/ 8 w 226"/>
                <a:gd name="T109" fmla="*/ 93 h 228"/>
                <a:gd name="T110" fmla="*/ 6 w 226"/>
                <a:gd name="T111" fmla="*/ 84 h 228"/>
                <a:gd name="T112" fmla="*/ 0 w 226"/>
                <a:gd name="T113" fmla="*/ 75 h 228"/>
                <a:gd name="T114" fmla="*/ 11 w 226"/>
                <a:gd name="T115" fmla="*/ 74 h 228"/>
                <a:gd name="T116" fmla="*/ 25 w 226"/>
                <a:gd name="T117" fmla="*/ 64 h 228"/>
                <a:gd name="T118" fmla="*/ 16 w 226"/>
                <a:gd name="T119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" h="228">
                  <a:moveTo>
                    <a:pt x="16" y="56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8" y="38"/>
                    <a:pt x="27" y="41"/>
                    <a:pt x="20" y="30"/>
                  </a:cubicBezTo>
                  <a:cubicBezTo>
                    <a:pt x="14" y="22"/>
                    <a:pt x="16" y="21"/>
                    <a:pt x="24" y="19"/>
                  </a:cubicBezTo>
                  <a:cubicBezTo>
                    <a:pt x="30" y="17"/>
                    <a:pt x="32" y="21"/>
                    <a:pt x="37" y="17"/>
                  </a:cubicBezTo>
                  <a:cubicBezTo>
                    <a:pt x="44" y="12"/>
                    <a:pt x="50" y="7"/>
                    <a:pt x="58" y="3"/>
                  </a:cubicBezTo>
                  <a:cubicBezTo>
                    <a:pt x="62" y="1"/>
                    <a:pt x="64" y="2"/>
                    <a:pt x="68" y="3"/>
                  </a:cubicBezTo>
                  <a:cubicBezTo>
                    <a:pt x="72" y="3"/>
                    <a:pt x="74" y="0"/>
                    <a:pt x="78" y="0"/>
                  </a:cubicBezTo>
                  <a:cubicBezTo>
                    <a:pt x="86" y="10"/>
                    <a:pt x="86" y="14"/>
                    <a:pt x="100" y="15"/>
                  </a:cubicBezTo>
                  <a:cubicBezTo>
                    <a:pt x="104" y="23"/>
                    <a:pt x="102" y="24"/>
                    <a:pt x="112" y="26"/>
                  </a:cubicBezTo>
                  <a:cubicBezTo>
                    <a:pt x="115" y="26"/>
                    <a:pt x="115" y="30"/>
                    <a:pt x="118" y="31"/>
                  </a:cubicBezTo>
                  <a:cubicBezTo>
                    <a:pt x="120" y="32"/>
                    <a:pt x="127" y="28"/>
                    <a:pt x="130" y="28"/>
                  </a:cubicBezTo>
                  <a:cubicBezTo>
                    <a:pt x="135" y="25"/>
                    <a:pt x="141" y="20"/>
                    <a:pt x="147" y="18"/>
                  </a:cubicBezTo>
                  <a:cubicBezTo>
                    <a:pt x="148" y="18"/>
                    <a:pt x="156" y="21"/>
                    <a:pt x="156" y="22"/>
                  </a:cubicBezTo>
                  <a:cubicBezTo>
                    <a:pt x="157" y="25"/>
                    <a:pt x="156" y="27"/>
                    <a:pt x="159" y="30"/>
                  </a:cubicBezTo>
                  <a:cubicBezTo>
                    <a:pt x="161" y="33"/>
                    <a:pt x="162" y="34"/>
                    <a:pt x="163" y="37"/>
                  </a:cubicBezTo>
                  <a:cubicBezTo>
                    <a:pt x="165" y="43"/>
                    <a:pt x="169" y="48"/>
                    <a:pt x="175" y="42"/>
                  </a:cubicBezTo>
                  <a:cubicBezTo>
                    <a:pt x="185" y="32"/>
                    <a:pt x="190" y="39"/>
                    <a:pt x="185" y="49"/>
                  </a:cubicBezTo>
                  <a:cubicBezTo>
                    <a:pt x="184" y="52"/>
                    <a:pt x="182" y="56"/>
                    <a:pt x="183" y="59"/>
                  </a:cubicBezTo>
                  <a:cubicBezTo>
                    <a:pt x="183" y="62"/>
                    <a:pt x="193" y="58"/>
                    <a:pt x="195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5" y="60"/>
                    <a:pt x="198" y="62"/>
                    <a:pt x="198" y="66"/>
                  </a:cubicBezTo>
                  <a:cubicBezTo>
                    <a:pt x="198" y="70"/>
                    <a:pt x="197" y="81"/>
                    <a:pt x="201" y="84"/>
                  </a:cubicBezTo>
                  <a:cubicBezTo>
                    <a:pt x="208" y="91"/>
                    <a:pt x="217" y="95"/>
                    <a:pt x="217" y="107"/>
                  </a:cubicBezTo>
                  <a:cubicBezTo>
                    <a:pt x="217" y="112"/>
                    <a:pt x="212" y="116"/>
                    <a:pt x="214" y="121"/>
                  </a:cubicBezTo>
                  <a:cubicBezTo>
                    <a:pt x="216" y="125"/>
                    <a:pt x="225" y="127"/>
                    <a:pt x="222" y="133"/>
                  </a:cubicBezTo>
                  <a:cubicBezTo>
                    <a:pt x="221" y="134"/>
                    <a:pt x="218" y="134"/>
                    <a:pt x="218" y="136"/>
                  </a:cubicBezTo>
                  <a:cubicBezTo>
                    <a:pt x="215" y="137"/>
                    <a:pt x="218" y="148"/>
                    <a:pt x="219" y="151"/>
                  </a:cubicBezTo>
                  <a:cubicBezTo>
                    <a:pt x="222" y="153"/>
                    <a:pt x="223" y="159"/>
                    <a:pt x="226" y="159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215" y="164"/>
                    <a:pt x="205" y="155"/>
                    <a:pt x="195" y="154"/>
                  </a:cubicBezTo>
                  <a:cubicBezTo>
                    <a:pt x="179" y="151"/>
                    <a:pt x="176" y="164"/>
                    <a:pt x="164" y="166"/>
                  </a:cubicBezTo>
                  <a:cubicBezTo>
                    <a:pt x="157" y="167"/>
                    <a:pt x="151" y="169"/>
                    <a:pt x="148" y="177"/>
                  </a:cubicBezTo>
                  <a:cubicBezTo>
                    <a:pt x="147" y="181"/>
                    <a:pt x="144" y="197"/>
                    <a:pt x="146" y="200"/>
                  </a:cubicBezTo>
                  <a:cubicBezTo>
                    <a:pt x="149" y="206"/>
                    <a:pt x="149" y="207"/>
                    <a:pt x="147" y="213"/>
                  </a:cubicBezTo>
                  <a:cubicBezTo>
                    <a:pt x="147" y="217"/>
                    <a:pt x="156" y="217"/>
                    <a:pt x="149" y="222"/>
                  </a:cubicBezTo>
                  <a:cubicBezTo>
                    <a:pt x="137" y="228"/>
                    <a:pt x="137" y="228"/>
                    <a:pt x="137" y="228"/>
                  </a:cubicBezTo>
                  <a:cubicBezTo>
                    <a:pt x="137" y="228"/>
                    <a:pt x="137" y="228"/>
                    <a:pt x="137" y="228"/>
                  </a:cubicBezTo>
                  <a:cubicBezTo>
                    <a:pt x="136" y="226"/>
                    <a:pt x="121" y="226"/>
                    <a:pt x="122" y="223"/>
                  </a:cubicBezTo>
                  <a:cubicBezTo>
                    <a:pt x="124" y="217"/>
                    <a:pt x="121" y="218"/>
                    <a:pt x="117" y="219"/>
                  </a:cubicBezTo>
                  <a:cubicBezTo>
                    <a:pt x="113" y="221"/>
                    <a:pt x="109" y="222"/>
                    <a:pt x="106" y="218"/>
                  </a:cubicBezTo>
                  <a:cubicBezTo>
                    <a:pt x="106" y="216"/>
                    <a:pt x="106" y="207"/>
                    <a:pt x="104" y="205"/>
                  </a:cubicBezTo>
                  <a:cubicBezTo>
                    <a:pt x="101" y="201"/>
                    <a:pt x="97" y="200"/>
                    <a:pt x="94" y="196"/>
                  </a:cubicBezTo>
                  <a:cubicBezTo>
                    <a:pt x="93" y="195"/>
                    <a:pt x="91" y="191"/>
                    <a:pt x="90" y="190"/>
                  </a:cubicBezTo>
                  <a:cubicBezTo>
                    <a:pt x="86" y="188"/>
                    <a:pt x="84" y="191"/>
                    <a:pt x="81" y="191"/>
                  </a:cubicBezTo>
                  <a:cubicBezTo>
                    <a:pt x="80" y="191"/>
                    <a:pt x="81" y="190"/>
                    <a:pt x="81" y="191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70" y="176"/>
                    <a:pt x="70" y="179"/>
                    <a:pt x="71" y="172"/>
                  </a:cubicBezTo>
                  <a:cubicBezTo>
                    <a:pt x="72" y="168"/>
                    <a:pt x="68" y="167"/>
                    <a:pt x="68" y="164"/>
                  </a:cubicBezTo>
                  <a:cubicBezTo>
                    <a:pt x="68" y="163"/>
                    <a:pt x="68" y="161"/>
                    <a:pt x="68" y="160"/>
                  </a:cubicBezTo>
                  <a:cubicBezTo>
                    <a:pt x="68" y="159"/>
                    <a:pt x="60" y="153"/>
                    <a:pt x="59" y="153"/>
                  </a:cubicBezTo>
                  <a:cubicBezTo>
                    <a:pt x="50" y="149"/>
                    <a:pt x="47" y="159"/>
                    <a:pt x="41" y="149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20"/>
                    <a:pt x="19" y="113"/>
                    <a:pt x="18" y="105"/>
                  </a:cubicBezTo>
                  <a:cubicBezTo>
                    <a:pt x="17" y="98"/>
                    <a:pt x="12" y="98"/>
                    <a:pt x="8" y="93"/>
                  </a:cubicBezTo>
                  <a:cubicBezTo>
                    <a:pt x="6" y="91"/>
                    <a:pt x="6" y="87"/>
                    <a:pt x="6" y="84"/>
                  </a:cubicBezTo>
                  <a:cubicBezTo>
                    <a:pt x="5" y="82"/>
                    <a:pt x="0" y="77"/>
                    <a:pt x="0" y="75"/>
                  </a:cubicBezTo>
                  <a:cubicBezTo>
                    <a:pt x="6" y="75"/>
                    <a:pt x="6" y="77"/>
                    <a:pt x="11" y="74"/>
                  </a:cubicBezTo>
                  <a:cubicBezTo>
                    <a:pt x="14" y="71"/>
                    <a:pt x="24" y="68"/>
                    <a:pt x="25" y="64"/>
                  </a:cubicBezTo>
                  <a:cubicBezTo>
                    <a:pt x="25" y="60"/>
                    <a:pt x="19" y="58"/>
                    <a:pt x="16" y="5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5" name="Freeform 68"/>
            <p:cNvSpPr>
              <a:spLocks/>
            </p:cNvSpPr>
            <p:nvPr/>
          </p:nvSpPr>
          <p:spPr bwMode="auto">
            <a:xfrm>
              <a:off x="3770" y="2371"/>
              <a:ext cx="536" cy="450"/>
            </a:xfrm>
            <a:custGeom>
              <a:avLst/>
              <a:gdLst>
                <a:gd name="T0" fmla="*/ 383 w 418"/>
                <a:gd name="T1" fmla="*/ 36 h 351"/>
                <a:gd name="T2" fmla="*/ 402 w 418"/>
                <a:gd name="T3" fmla="*/ 43 h 351"/>
                <a:gd name="T4" fmla="*/ 418 w 418"/>
                <a:gd name="T5" fmla="*/ 70 h 351"/>
                <a:gd name="T6" fmla="*/ 399 w 418"/>
                <a:gd name="T7" fmla="*/ 75 h 351"/>
                <a:gd name="T8" fmla="*/ 377 w 418"/>
                <a:gd name="T9" fmla="*/ 109 h 351"/>
                <a:gd name="T10" fmla="*/ 373 w 418"/>
                <a:gd name="T11" fmla="*/ 147 h 351"/>
                <a:gd name="T12" fmla="*/ 362 w 418"/>
                <a:gd name="T13" fmla="*/ 166 h 351"/>
                <a:gd name="T14" fmla="*/ 339 w 418"/>
                <a:gd name="T15" fmla="*/ 187 h 351"/>
                <a:gd name="T16" fmla="*/ 307 w 418"/>
                <a:gd name="T17" fmla="*/ 202 h 351"/>
                <a:gd name="T18" fmla="*/ 286 w 418"/>
                <a:gd name="T19" fmla="*/ 202 h 351"/>
                <a:gd name="T20" fmla="*/ 256 w 418"/>
                <a:gd name="T21" fmla="*/ 224 h 351"/>
                <a:gd name="T22" fmla="*/ 269 w 418"/>
                <a:gd name="T23" fmla="*/ 219 h 351"/>
                <a:gd name="T24" fmla="*/ 232 w 418"/>
                <a:gd name="T25" fmla="*/ 254 h 351"/>
                <a:gd name="T26" fmla="*/ 220 w 418"/>
                <a:gd name="T27" fmla="*/ 255 h 351"/>
                <a:gd name="T28" fmla="*/ 206 w 418"/>
                <a:gd name="T29" fmla="*/ 264 h 351"/>
                <a:gd name="T30" fmla="*/ 190 w 418"/>
                <a:gd name="T31" fmla="*/ 278 h 351"/>
                <a:gd name="T32" fmla="*/ 164 w 418"/>
                <a:gd name="T33" fmla="*/ 264 h 351"/>
                <a:gd name="T34" fmla="*/ 154 w 418"/>
                <a:gd name="T35" fmla="*/ 250 h 351"/>
                <a:gd name="T36" fmla="*/ 142 w 418"/>
                <a:gd name="T37" fmla="*/ 260 h 351"/>
                <a:gd name="T38" fmla="*/ 135 w 418"/>
                <a:gd name="T39" fmla="*/ 273 h 351"/>
                <a:gd name="T40" fmla="*/ 117 w 418"/>
                <a:gd name="T41" fmla="*/ 304 h 351"/>
                <a:gd name="T42" fmla="*/ 83 w 418"/>
                <a:gd name="T43" fmla="*/ 316 h 351"/>
                <a:gd name="T44" fmla="*/ 78 w 418"/>
                <a:gd name="T45" fmla="*/ 302 h 351"/>
                <a:gd name="T46" fmla="*/ 59 w 418"/>
                <a:gd name="T47" fmla="*/ 334 h 351"/>
                <a:gd name="T48" fmla="*/ 25 w 418"/>
                <a:gd name="T49" fmla="*/ 342 h 351"/>
                <a:gd name="T50" fmla="*/ 0 w 418"/>
                <a:gd name="T51" fmla="*/ 347 h 351"/>
                <a:gd name="T52" fmla="*/ 14 w 418"/>
                <a:gd name="T53" fmla="*/ 308 h 351"/>
                <a:gd name="T54" fmla="*/ 37 w 418"/>
                <a:gd name="T55" fmla="*/ 288 h 351"/>
                <a:gd name="T56" fmla="*/ 51 w 418"/>
                <a:gd name="T57" fmla="*/ 272 h 351"/>
                <a:gd name="T58" fmla="*/ 54 w 418"/>
                <a:gd name="T59" fmla="*/ 257 h 351"/>
                <a:gd name="T60" fmla="*/ 46 w 418"/>
                <a:gd name="T61" fmla="*/ 224 h 351"/>
                <a:gd name="T62" fmla="*/ 35 w 418"/>
                <a:gd name="T63" fmla="*/ 202 h 351"/>
                <a:gd name="T64" fmla="*/ 55 w 418"/>
                <a:gd name="T65" fmla="*/ 186 h 351"/>
                <a:gd name="T66" fmla="*/ 83 w 418"/>
                <a:gd name="T67" fmla="*/ 201 h 351"/>
                <a:gd name="T68" fmla="*/ 68 w 418"/>
                <a:gd name="T69" fmla="*/ 183 h 351"/>
                <a:gd name="T70" fmla="*/ 65 w 418"/>
                <a:gd name="T71" fmla="*/ 147 h 351"/>
                <a:gd name="T72" fmla="*/ 66 w 418"/>
                <a:gd name="T73" fmla="*/ 122 h 351"/>
                <a:gd name="T74" fmla="*/ 86 w 418"/>
                <a:gd name="T75" fmla="*/ 104 h 351"/>
                <a:gd name="T76" fmla="*/ 107 w 418"/>
                <a:gd name="T77" fmla="*/ 102 h 351"/>
                <a:gd name="T78" fmla="*/ 125 w 418"/>
                <a:gd name="T79" fmla="*/ 91 h 351"/>
                <a:gd name="T80" fmla="*/ 133 w 418"/>
                <a:gd name="T81" fmla="*/ 74 h 351"/>
                <a:gd name="T82" fmla="*/ 143 w 418"/>
                <a:gd name="T83" fmla="*/ 65 h 351"/>
                <a:gd name="T84" fmla="*/ 146 w 418"/>
                <a:gd name="T85" fmla="*/ 44 h 351"/>
                <a:gd name="T86" fmla="*/ 151 w 418"/>
                <a:gd name="T87" fmla="*/ 25 h 351"/>
                <a:gd name="T88" fmla="*/ 175 w 418"/>
                <a:gd name="T89" fmla="*/ 12 h 351"/>
                <a:gd name="T90" fmla="*/ 176 w 418"/>
                <a:gd name="T91" fmla="*/ 1 h 351"/>
                <a:gd name="T92" fmla="*/ 211 w 418"/>
                <a:gd name="T93" fmla="*/ 11 h 351"/>
                <a:gd name="T94" fmla="*/ 253 w 418"/>
                <a:gd name="T95" fmla="*/ 14 h 351"/>
                <a:gd name="T96" fmla="*/ 253 w 418"/>
                <a:gd name="T97" fmla="*/ 31 h 351"/>
                <a:gd name="T98" fmla="*/ 279 w 418"/>
                <a:gd name="T99" fmla="*/ 30 h 351"/>
                <a:gd name="T100" fmla="*/ 300 w 418"/>
                <a:gd name="T101" fmla="*/ 32 h 351"/>
                <a:gd name="T102" fmla="*/ 313 w 418"/>
                <a:gd name="T103" fmla="*/ 30 h 351"/>
                <a:gd name="T104" fmla="*/ 320 w 418"/>
                <a:gd name="T105" fmla="*/ 0 h 351"/>
                <a:gd name="T106" fmla="*/ 338 w 418"/>
                <a:gd name="T107" fmla="*/ 12 h 351"/>
                <a:gd name="T108" fmla="*/ 354 w 418"/>
                <a:gd name="T109" fmla="*/ 2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8" h="351">
                  <a:moveTo>
                    <a:pt x="365" y="27"/>
                  </a:moveTo>
                  <a:cubicBezTo>
                    <a:pt x="370" y="33"/>
                    <a:pt x="379" y="30"/>
                    <a:pt x="383" y="36"/>
                  </a:cubicBezTo>
                  <a:cubicBezTo>
                    <a:pt x="386" y="40"/>
                    <a:pt x="385" y="48"/>
                    <a:pt x="390" y="49"/>
                  </a:cubicBezTo>
                  <a:cubicBezTo>
                    <a:pt x="393" y="49"/>
                    <a:pt x="397" y="43"/>
                    <a:pt x="402" y="43"/>
                  </a:cubicBezTo>
                  <a:cubicBezTo>
                    <a:pt x="408" y="43"/>
                    <a:pt x="400" y="51"/>
                    <a:pt x="407" y="54"/>
                  </a:cubicBezTo>
                  <a:cubicBezTo>
                    <a:pt x="416" y="56"/>
                    <a:pt x="416" y="62"/>
                    <a:pt x="418" y="70"/>
                  </a:cubicBezTo>
                  <a:cubicBezTo>
                    <a:pt x="418" y="70"/>
                    <a:pt x="418" y="70"/>
                    <a:pt x="418" y="70"/>
                  </a:cubicBezTo>
                  <a:cubicBezTo>
                    <a:pt x="412" y="72"/>
                    <a:pt x="405" y="73"/>
                    <a:pt x="399" y="75"/>
                  </a:cubicBezTo>
                  <a:cubicBezTo>
                    <a:pt x="393" y="78"/>
                    <a:pt x="389" y="84"/>
                    <a:pt x="384" y="87"/>
                  </a:cubicBezTo>
                  <a:cubicBezTo>
                    <a:pt x="374" y="93"/>
                    <a:pt x="375" y="98"/>
                    <a:pt x="377" y="109"/>
                  </a:cubicBezTo>
                  <a:cubicBezTo>
                    <a:pt x="378" y="119"/>
                    <a:pt x="384" y="126"/>
                    <a:pt x="384" y="137"/>
                  </a:cubicBezTo>
                  <a:cubicBezTo>
                    <a:pt x="384" y="143"/>
                    <a:pt x="377" y="144"/>
                    <a:pt x="373" y="147"/>
                  </a:cubicBezTo>
                  <a:cubicBezTo>
                    <a:pt x="370" y="150"/>
                    <a:pt x="369" y="154"/>
                    <a:pt x="366" y="156"/>
                  </a:cubicBezTo>
                  <a:cubicBezTo>
                    <a:pt x="364" y="159"/>
                    <a:pt x="362" y="162"/>
                    <a:pt x="362" y="166"/>
                  </a:cubicBezTo>
                  <a:cubicBezTo>
                    <a:pt x="362" y="170"/>
                    <a:pt x="357" y="171"/>
                    <a:pt x="355" y="173"/>
                  </a:cubicBezTo>
                  <a:cubicBezTo>
                    <a:pt x="352" y="177"/>
                    <a:pt x="346" y="190"/>
                    <a:pt x="339" y="187"/>
                  </a:cubicBezTo>
                  <a:cubicBezTo>
                    <a:pt x="338" y="187"/>
                    <a:pt x="342" y="192"/>
                    <a:pt x="335" y="195"/>
                  </a:cubicBezTo>
                  <a:cubicBezTo>
                    <a:pt x="325" y="198"/>
                    <a:pt x="315" y="199"/>
                    <a:pt x="307" y="202"/>
                  </a:cubicBezTo>
                  <a:cubicBezTo>
                    <a:pt x="295" y="207"/>
                    <a:pt x="285" y="209"/>
                    <a:pt x="274" y="215"/>
                  </a:cubicBezTo>
                  <a:cubicBezTo>
                    <a:pt x="264" y="221"/>
                    <a:pt x="287" y="203"/>
                    <a:pt x="286" y="202"/>
                  </a:cubicBezTo>
                  <a:cubicBezTo>
                    <a:pt x="282" y="193"/>
                    <a:pt x="279" y="196"/>
                    <a:pt x="271" y="201"/>
                  </a:cubicBezTo>
                  <a:cubicBezTo>
                    <a:pt x="268" y="202"/>
                    <a:pt x="256" y="221"/>
                    <a:pt x="256" y="224"/>
                  </a:cubicBezTo>
                  <a:cubicBezTo>
                    <a:pt x="256" y="230"/>
                    <a:pt x="266" y="221"/>
                    <a:pt x="268" y="219"/>
                  </a:cubicBezTo>
                  <a:cubicBezTo>
                    <a:pt x="269" y="218"/>
                    <a:pt x="269" y="218"/>
                    <a:pt x="269" y="219"/>
                  </a:cubicBezTo>
                  <a:cubicBezTo>
                    <a:pt x="265" y="227"/>
                    <a:pt x="246" y="241"/>
                    <a:pt x="240" y="243"/>
                  </a:cubicBezTo>
                  <a:cubicBezTo>
                    <a:pt x="237" y="246"/>
                    <a:pt x="234" y="250"/>
                    <a:pt x="232" y="254"/>
                  </a:cubicBezTo>
                  <a:cubicBezTo>
                    <a:pt x="232" y="254"/>
                    <a:pt x="232" y="254"/>
                    <a:pt x="232" y="254"/>
                  </a:cubicBezTo>
                  <a:cubicBezTo>
                    <a:pt x="228" y="252"/>
                    <a:pt x="222" y="253"/>
                    <a:pt x="220" y="255"/>
                  </a:cubicBezTo>
                  <a:cubicBezTo>
                    <a:pt x="217" y="257"/>
                    <a:pt x="215" y="261"/>
                    <a:pt x="212" y="262"/>
                  </a:cubicBezTo>
                  <a:cubicBezTo>
                    <a:pt x="210" y="263"/>
                    <a:pt x="208" y="262"/>
                    <a:pt x="206" y="264"/>
                  </a:cubicBezTo>
                  <a:cubicBezTo>
                    <a:pt x="204" y="266"/>
                    <a:pt x="202" y="270"/>
                    <a:pt x="201" y="273"/>
                  </a:cubicBezTo>
                  <a:cubicBezTo>
                    <a:pt x="198" y="280"/>
                    <a:pt x="197" y="278"/>
                    <a:pt x="190" y="278"/>
                  </a:cubicBezTo>
                  <a:cubicBezTo>
                    <a:pt x="185" y="278"/>
                    <a:pt x="175" y="278"/>
                    <a:pt x="171" y="274"/>
                  </a:cubicBezTo>
                  <a:cubicBezTo>
                    <a:pt x="168" y="271"/>
                    <a:pt x="167" y="265"/>
                    <a:pt x="164" y="264"/>
                  </a:cubicBezTo>
                  <a:cubicBezTo>
                    <a:pt x="162" y="262"/>
                    <a:pt x="160" y="263"/>
                    <a:pt x="158" y="260"/>
                  </a:cubicBezTo>
                  <a:cubicBezTo>
                    <a:pt x="156" y="259"/>
                    <a:pt x="155" y="250"/>
                    <a:pt x="154" y="250"/>
                  </a:cubicBezTo>
                  <a:cubicBezTo>
                    <a:pt x="151" y="251"/>
                    <a:pt x="153" y="265"/>
                    <a:pt x="146" y="257"/>
                  </a:cubicBezTo>
                  <a:cubicBezTo>
                    <a:pt x="144" y="254"/>
                    <a:pt x="143" y="259"/>
                    <a:pt x="142" y="260"/>
                  </a:cubicBezTo>
                  <a:cubicBezTo>
                    <a:pt x="139" y="262"/>
                    <a:pt x="135" y="260"/>
                    <a:pt x="133" y="262"/>
                  </a:cubicBezTo>
                  <a:cubicBezTo>
                    <a:pt x="133" y="266"/>
                    <a:pt x="138" y="268"/>
                    <a:pt x="135" y="273"/>
                  </a:cubicBezTo>
                  <a:cubicBezTo>
                    <a:pt x="131" y="277"/>
                    <a:pt x="127" y="278"/>
                    <a:pt x="121" y="280"/>
                  </a:cubicBezTo>
                  <a:cubicBezTo>
                    <a:pt x="109" y="284"/>
                    <a:pt x="115" y="295"/>
                    <a:pt x="117" y="304"/>
                  </a:cubicBezTo>
                  <a:cubicBezTo>
                    <a:pt x="119" y="312"/>
                    <a:pt x="103" y="307"/>
                    <a:pt x="100" y="306"/>
                  </a:cubicBezTo>
                  <a:cubicBezTo>
                    <a:pt x="89" y="298"/>
                    <a:pt x="90" y="317"/>
                    <a:pt x="83" y="316"/>
                  </a:cubicBezTo>
                  <a:cubicBezTo>
                    <a:pt x="82" y="313"/>
                    <a:pt x="82" y="311"/>
                    <a:pt x="82" y="308"/>
                  </a:cubicBezTo>
                  <a:cubicBezTo>
                    <a:pt x="82" y="305"/>
                    <a:pt x="78" y="305"/>
                    <a:pt x="78" y="302"/>
                  </a:cubicBezTo>
                  <a:cubicBezTo>
                    <a:pt x="75" y="285"/>
                    <a:pt x="67" y="306"/>
                    <a:pt x="64" y="309"/>
                  </a:cubicBezTo>
                  <a:cubicBezTo>
                    <a:pt x="60" y="319"/>
                    <a:pt x="69" y="325"/>
                    <a:pt x="59" y="334"/>
                  </a:cubicBezTo>
                  <a:cubicBezTo>
                    <a:pt x="53" y="340"/>
                    <a:pt x="49" y="327"/>
                    <a:pt x="40" y="333"/>
                  </a:cubicBezTo>
                  <a:cubicBezTo>
                    <a:pt x="36" y="337"/>
                    <a:pt x="30" y="339"/>
                    <a:pt x="25" y="342"/>
                  </a:cubicBezTo>
                  <a:cubicBezTo>
                    <a:pt x="18" y="347"/>
                    <a:pt x="8" y="351"/>
                    <a:pt x="0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4" y="333"/>
                    <a:pt x="4" y="333"/>
                    <a:pt x="4" y="333"/>
                  </a:cubicBezTo>
                  <a:cubicBezTo>
                    <a:pt x="9" y="325"/>
                    <a:pt x="3" y="313"/>
                    <a:pt x="14" y="308"/>
                  </a:cubicBezTo>
                  <a:cubicBezTo>
                    <a:pt x="18" y="307"/>
                    <a:pt x="25" y="311"/>
                    <a:pt x="26" y="305"/>
                  </a:cubicBezTo>
                  <a:cubicBezTo>
                    <a:pt x="28" y="297"/>
                    <a:pt x="38" y="295"/>
                    <a:pt x="37" y="288"/>
                  </a:cubicBezTo>
                  <a:cubicBezTo>
                    <a:pt x="36" y="283"/>
                    <a:pt x="40" y="284"/>
                    <a:pt x="44" y="282"/>
                  </a:cubicBezTo>
                  <a:cubicBezTo>
                    <a:pt x="49" y="280"/>
                    <a:pt x="49" y="277"/>
                    <a:pt x="51" y="272"/>
                  </a:cubicBezTo>
                  <a:cubicBezTo>
                    <a:pt x="53" y="270"/>
                    <a:pt x="57" y="268"/>
                    <a:pt x="58" y="267"/>
                  </a:cubicBezTo>
                  <a:cubicBezTo>
                    <a:pt x="59" y="265"/>
                    <a:pt x="55" y="260"/>
                    <a:pt x="54" y="257"/>
                  </a:cubicBezTo>
                  <a:cubicBezTo>
                    <a:pt x="53" y="250"/>
                    <a:pt x="51" y="243"/>
                    <a:pt x="51" y="236"/>
                  </a:cubicBezTo>
                  <a:cubicBezTo>
                    <a:pt x="51" y="229"/>
                    <a:pt x="49" y="229"/>
                    <a:pt x="46" y="224"/>
                  </a:cubicBezTo>
                  <a:cubicBezTo>
                    <a:pt x="43" y="220"/>
                    <a:pt x="47" y="204"/>
                    <a:pt x="41" y="206"/>
                  </a:cubicBezTo>
                  <a:cubicBezTo>
                    <a:pt x="36" y="209"/>
                    <a:pt x="35" y="206"/>
                    <a:pt x="35" y="202"/>
                  </a:cubicBezTo>
                  <a:cubicBezTo>
                    <a:pt x="35" y="192"/>
                    <a:pt x="25" y="194"/>
                    <a:pt x="34" y="183"/>
                  </a:cubicBezTo>
                  <a:cubicBezTo>
                    <a:pt x="35" y="181"/>
                    <a:pt x="52" y="185"/>
                    <a:pt x="55" y="186"/>
                  </a:cubicBezTo>
                  <a:cubicBezTo>
                    <a:pt x="59" y="188"/>
                    <a:pt x="64" y="202"/>
                    <a:pt x="68" y="199"/>
                  </a:cubicBezTo>
                  <a:cubicBezTo>
                    <a:pt x="74" y="195"/>
                    <a:pt x="80" y="194"/>
                    <a:pt x="83" y="201"/>
                  </a:cubicBezTo>
                  <a:cubicBezTo>
                    <a:pt x="87" y="209"/>
                    <a:pt x="94" y="202"/>
                    <a:pt x="93" y="197"/>
                  </a:cubicBezTo>
                  <a:cubicBezTo>
                    <a:pt x="92" y="184"/>
                    <a:pt x="76" y="191"/>
                    <a:pt x="68" y="183"/>
                  </a:cubicBezTo>
                  <a:cubicBezTo>
                    <a:pt x="65" y="179"/>
                    <a:pt x="68" y="166"/>
                    <a:pt x="68" y="160"/>
                  </a:cubicBezTo>
                  <a:cubicBezTo>
                    <a:pt x="69" y="153"/>
                    <a:pt x="68" y="153"/>
                    <a:pt x="65" y="147"/>
                  </a:cubicBezTo>
                  <a:cubicBezTo>
                    <a:pt x="64" y="143"/>
                    <a:pt x="65" y="139"/>
                    <a:pt x="65" y="135"/>
                  </a:cubicBezTo>
                  <a:cubicBezTo>
                    <a:pt x="65" y="134"/>
                    <a:pt x="60" y="116"/>
                    <a:pt x="66" y="122"/>
                  </a:cubicBezTo>
                  <a:cubicBezTo>
                    <a:pt x="74" y="129"/>
                    <a:pt x="79" y="119"/>
                    <a:pt x="83" y="114"/>
                  </a:cubicBezTo>
                  <a:cubicBezTo>
                    <a:pt x="85" y="110"/>
                    <a:pt x="84" y="107"/>
                    <a:pt x="86" y="104"/>
                  </a:cubicBezTo>
                  <a:cubicBezTo>
                    <a:pt x="88" y="102"/>
                    <a:pt x="92" y="103"/>
                    <a:pt x="95" y="103"/>
                  </a:cubicBezTo>
                  <a:cubicBezTo>
                    <a:pt x="101" y="103"/>
                    <a:pt x="103" y="94"/>
                    <a:pt x="107" y="102"/>
                  </a:cubicBezTo>
                  <a:cubicBezTo>
                    <a:pt x="110" y="107"/>
                    <a:pt x="114" y="106"/>
                    <a:pt x="119" y="103"/>
                  </a:cubicBezTo>
                  <a:cubicBezTo>
                    <a:pt x="123" y="100"/>
                    <a:pt x="120" y="93"/>
                    <a:pt x="125" y="91"/>
                  </a:cubicBezTo>
                  <a:cubicBezTo>
                    <a:pt x="129" y="90"/>
                    <a:pt x="135" y="92"/>
                    <a:pt x="137" y="89"/>
                  </a:cubicBezTo>
                  <a:cubicBezTo>
                    <a:pt x="141" y="85"/>
                    <a:pt x="128" y="82"/>
                    <a:pt x="133" y="74"/>
                  </a:cubicBezTo>
                  <a:cubicBezTo>
                    <a:pt x="135" y="72"/>
                    <a:pt x="136" y="70"/>
                    <a:pt x="137" y="67"/>
                  </a:cubicBezTo>
                  <a:cubicBezTo>
                    <a:pt x="137" y="65"/>
                    <a:pt x="145" y="70"/>
                    <a:pt x="143" y="65"/>
                  </a:cubicBezTo>
                  <a:cubicBezTo>
                    <a:pt x="139" y="55"/>
                    <a:pt x="146" y="57"/>
                    <a:pt x="149" y="50"/>
                  </a:cubicBezTo>
                  <a:cubicBezTo>
                    <a:pt x="150" y="47"/>
                    <a:pt x="147" y="46"/>
                    <a:pt x="146" y="44"/>
                  </a:cubicBezTo>
                  <a:cubicBezTo>
                    <a:pt x="145" y="40"/>
                    <a:pt x="145" y="35"/>
                    <a:pt x="147" y="32"/>
                  </a:cubicBezTo>
                  <a:cubicBezTo>
                    <a:pt x="149" y="30"/>
                    <a:pt x="149" y="27"/>
                    <a:pt x="151" y="25"/>
                  </a:cubicBezTo>
                  <a:cubicBezTo>
                    <a:pt x="155" y="20"/>
                    <a:pt x="163" y="19"/>
                    <a:pt x="168" y="15"/>
                  </a:cubicBezTo>
                  <a:cubicBezTo>
                    <a:pt x="170" y="14"/>
                    <a:pt x="173" y="14"/>
                    <a:pt x="175" y="12"/>
                  </a:cubicBezTo>
                  <a:cubicBezTo>
                    <a:pt x="178" y="10"/>
                    <a:pt x="175" y="7"/>
                    <a:pt x="176" y="5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88" y="1"/>
                    <a:pt x="199" y="20"/>
                    <a:pt x="211" y="11"/>
                  </a:cubicBezTo>
                  <a:cubicBezTo>
                    <a:pt x="223" y="3"/>
                    <a:pt x="228" y="9"/>
                    <a:pt x="241" y="6"/>
                  </a:cubicBezTo>
                  <a:cubicBezTo>
                    <a:pt x="252" y="3"/>
                    <a:pt x="253" y="2"/>
                    <a:pt x="253" y="14"/>
                  </a:cubicBezTo>
                  <a:cubicBezTo>
                    <a:pt x="253" y="21"/>
                    <a:pt x="248" y="24"/>
                    <a:pt x="248" y="29"/>
                  </a:cubicBezTo>
                  <a:cubicBezTo>
                    <a:pt x="248" y="32"/>
                    <a:pt x="251" y="31"/>
                    <a:pt x="253" y="31"/>
                  </a:cubicBezTo>
                  <a:cubicBezTo>
                    <a:pt x="262" y="31"/>
                    <a:pt x="254" y="37"/>
                    <a:pt x="266" y="33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82" y="29"/>
                    <a:pt x="285" y="32"/>
                    <a:pt x="288" y="33"/>
                  </a:cubicBezTo>
                  <a:cubicBezTo>
                    <a:pt x="293" y="35"/>
                    <a:pt x="295" y="32"/>
                    <a:pt x="300" y="32"/>
                  </a:cubicBezTo>
                  <a:cubicBezTo>
                    <a:pt x="305" y="32"/>
                    <a:pt x="296" y="44"/>
                    <a:pt x="308" y="40"/>
                  </a:cubicBezTo>
                  <a:cubicBezTo>
                    <a:pt x="313" y="38"/>
                    <a:pt x="318" y="35"/>
                    <a:pt x="313" y="30"/>
                  </a:cubicBezTo>
                  <a:cubicBezTo>
                    <a:pt x="308" y="24"/>
                    <a:pt x="319" y="22"/>
                    <a:pt x="320" y="16"/>
                  </a:cubicBezTo>
                  <a:cubicBezTo>
                    <a:pt x="322" y="11"/>
                    <a:pt x="311" y="2"/>
                    <a:pt x="320" y="0"/>
                  </a:cubicBezTo>
                  <a:cubicBezTo>
                    <a:pt x="323" y="2"/>
                    <a:pt x="325" y="2"/>
                    <a:pt x="328" y="3"/>
                  </a:cubicBezTo>
                  <a:cubicBezTo>
                    <a:pt x="332" y="5"/>
                    <a:pt x="335" y="8"/>
                    <a:pt x="338" y="12"/>
                  </a:cubicBezTo>
                  <a:cubicBezTo>
                    <a:pt x="339" y="14"/>
                    <a:pt x="342" y="18"/>
                    <a:pt x="344" y="18"/>
                  </a:cubicBezTo>
                  <a:cubicBezTo>
                    <a:pt x="348" y="18"/>
                    <a:pt x="351" y="18"/>
                    <a:pt x="354" y="21"/>
                  </a:cubicBezTo>
                  <a:cubicBezTo>
                    <a:pt x="356" y="23"/>
                    <a:pt x="361" y="26"/>
                    <a:pt x="365" y="2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6" name="Freeform 69"/>
            <p:cNvSpPr>
              <a:spLocks/>
            </p:cNvSpPr>
            <p:nvPr/>
          </p:nvSpPr>
          <p:spPr bwMode="auto">
            <a:xfrm>
              <a:off x="3934" y="2100"/>
              <a:ext cx="416" cy="327"/>
            </a:xfrm>
            <a:custGeom>
              <a:avLst/>
              <a:gdLst>
                <a:gd name="T0" fmla="*/ 51 w 324"/>
                <a:gd name="T1" fmla="*/ 52 h 255"/>
                <a:gd name="T2" fmla="*/ 69 w 324"/>
                <a:gd name="T3" fmla="*/ 60 h 255"/>
                <a:gd name="T4" fmla="*/ 95 w 324"/>
                <a:gd name="T5" fmla="*/ 73 h 255"/>
                <a:gd name="T6" fmla="*/ 111 w 324"/>
                <a:gd name="T7" fmla="*/ 68 h 255"/>
                <a:gd name="T8" fmla="*/ 154 w 324"/>
                <a:gd name="T9" fmla="*/ 56 h 255"/>
                <a:gd name="T10" fmla="*/ 193 w 324"/>
                <a:gd name="T11" fmla="*/ 42 h 255"/>
                <a:gd name="T12" fmla="*/ 221 w 324"/>
                <a:gd name="T13" fmla="*/ 70 h 255"/>
                <a:gd name="T14" fmla="*/ 241 w 324"/>
                <a:gd name="T15" fmla="*/ 54 h 255"/>
                <a:gd name="T16" fmla="*/ 262 w 324"/>
                <a:gd name="T17" fmla="*/ 44 h 255"/>
                <a:gd name="T18" fmla="*/ 269 w 324"/>
                <a:gd name="T19" fmla="*/ 27 h 255"/>
                <a:gd name="T20" fmla="*/ 278 w 324"/>
                <a:gd name="T21" fmla="*/ 9 h 255"/>
                <a:gd name="T22" fmla="*/ 302 w 324"/>
                <a:gd name="T23" fmla="*/ 2 h 255"/>
                <a:gd name="T24" fmla="*/ 307 w 324"/>
                <a:gd name="T25" fmla="*/ 3 h 255"/>
                <a:gd name="T26" fmla="*/ 312 w 324"/>
                <a:gd name="T27" fmla="*/ 21 h 255"/>
                <a:gd name="T28" fmla="*/ 318 w 324"/>
                <a:gd name="T29" fmla="*/ 41 h 255"/>
                <a:gd name="T30" fmla="*/ 313 w 324"/>
                <a:gd name="T31" fmla="*/ 61 h 255"/>
                <a:gd name="T32" fmla="*/ 304 w 324"/>
                <a:gd name="T33" fmla="*/ 82 h 255"/>
                <a:gd name="T34" fmla="*/ 285 w 324"/>
                <a:gd name="T35" fmla="*/ 102 h 255"/>
                <a:gd name="T36" fmla="*/ 272 w 324"/>
                <a:gd name="T37" fmla="*/ 113 h 255"/>
                <a:gd name="T38" fmla="*/ 242 w 324"/>
                <a:gd name="T39" fmla="*/ 124 h 255"/>
                <a:gd name="T40" fmla="*/ 201 w 324"/>
                <a:gd name="T41" fmla="*/ 142 h 255"/>
                <a:gd name="T42" fmla="*/ 181 w 324"/>
                <a:gd name="T43" fmla="*/ 143 h 255"/>
                <a:gd name="T44" fmla="*/ 178 w 324"/>
                <a:gd name="T45" fmla="*/ 159 h 255"/>
                <a:gd name="T46" fmla="*/ 200 w 324"/>
                <a:gd name="T47" fmla="*/ 174 h 255"/>
                <a:gd name="T48" fmla="*/ 219 w 324"/>
                <a:gd name="T49" fmla="*/ 183 h 255"/>
                <a:gd name="T50" fmla="*/ 235 w 324"/>
                <a:gd name="T51" fmla="*/ 205 h 255"/>
                <a:gd name="T52" fmla="*/ 243 w 324"/>
                <a:gd name="T53" fmla="*/ 219 h 255"/>
                <a:gd name="T54" fmla="*/ 237 w 324"/>
                <a:gd name="T55" fmla="*/ 238 h 255"/>
                <a:gd name="T56" fmla="*/ 226 w 324"/>
                <a:gd name="T57" fmla="*/ 232 h 255"/>
                <a:gd name="T58" fmla="*/ 210 w 324"/>
                <a:gd name="T59" fmla="*/ 223 h 255"/>
                <a:gd name="T60" fmla="*/ 192 w 324"/>
                <a:gd name="T61" fmla="*/ 211 h 255"/>
                <a:gd name="T62" fmla="*/ 185 w 324"/>
                <a:gd name="T63" fmla="*/ 241 h 255"/>
                <a:gd name="T64" fmla="*/ 172 w 324"/>
                <a:gd name="T65" fmla="*/ 243 h 255"/>
                <a:gd name="T66" fmla="*/ 151 w 324"/>
                <a:gd name="T67" fmla="*/ 241 h 255"/>
                <a:gd name="T68" fmla="*/ 125 w 324"/>
                <a:gd name="T69" fmla="*/ 242 h 255"/>
                <a:gd name="T70" fmla="*/ 125 w 324"/>
                <a:gd name="T71" fmla="*/ 225 h 255"/>
                <a:gd name="T72" fmla="*/ 83 w 324"/>
                <a:gd name="T73" fmla="*/ 222 h 255"/>
                <a:gd name="T74" fmla="*/ 48 w 324"/>
                <a:gd name="T75" fmla="*/ 212 h 255"/>
                <a:gd name="T76" fmla="*/ 71 w 324"/>
                <a:gd name="T77" fmla="*/ 194 h 255"/>
                <a:gd name="T78" fmla="*/ 71 w 324"/>
                <a:gd name="T79" fmla="*/ 177 h 255"/>
                <a:gd name="T80" fmla="*/ 57 w 324"/>
                <a:gd name="T81" fmla="*/ 172 h 255"/>
                <a:gd name="T82" fmla="*/ 52 w 324"/>
                <a:gd name="T83" fmla="*/ 154 h 255"/>
                <a:gd name="T84" fmla="*/ 50 w 324"/>
                <a:gd name="T85" fmla="*/ 130 h 255"/>
                <a:gd name="T86" fmla="*/ 36 w 324"/>
                <a:gd name="T87" fmla="*/ 130 h 255"/>
                <a:gd name="T88" fmla="*/ 16 w 324"/>
                <a:gd name="T89" fmla="*/ 104 h 255"/>
                <a:gd name="T90" fmla="*/ 4 w 324"/>
                <a:gd name="T91" fmla="*/ 93 h 255"/>
                <a:gd name="T92" fmla="*/ 4 w 324"/>
                <a:gd name="T93" fmla="*/ 6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4" h="255">
                  <a:moveTo>
                    <a:pt x="13" y="59"/>
                  </a:moveTo>
                  <a:cubicBezTo>
                    <a:pt x="27" y="63"/>
                    <a:pt x="41" y="62"/>
                    <a:pt x="51" y="52"/>
                  </a:cubicBezTo>
                  <a:cubicBezTo>
                    <a:pt x="54" y="50"/>
                    <a:pt x="58" y="58"/>
                    <a:pt x="59" y="60"/>
                  </a:cubicBezTo>
                  <a:cubicBezTo>
                    <a:pt x="63" y="64"/>
                    <a:pt x="66" y="58"/>
                    <a:pt x="69" y="60"/>
                  </a:cubicBezTo>
                  <a:cubicBezTo>
                    <a:pt x="72" y="62"/>
                    <a:pt x="80" y="73"/>
                    <a:pt x="81" y="77"/>
                  </a:cubicBezTo>
                  <a:cubicBezTo>
                    <a:pt x="85" y="83"/>
                    <a:pt x="90" y="73"/>
                    <a:pt x="95" y="73"/>
                  </a:cubicBezTo>
                  <a:cubicBezTo>
                    <a:pt x="101" y="72"/>
                    <a:pt x="101" y="74"/>
                    <a:pt x="101" y="68"/>
                  </a:cubicBezTo>
                  <a:cubicBezTo>
                    <a:pt x="101" y="58"/>
                    <a:pt x="108" y="66"/>
                    <a:pt x="111" y="68"/>
                  </a:cubicBezTo>
                  <a:cubicBezTo>
                    <a:pt x="116" y="73"/>
                    <a:pt x="123" y="70"/>
                    <a:pt x="130" y="69"/>
                  </a:cubicBezTo>
                  <a:cubicBezTo>
                    <a:pt x="136" y="66"/>
                    <a:pt x="148" y="57"/>
                    <a:pt x="154" y="56"/>
                  </a:cubicBezTo>
                  <a:cubicBezTo>
                    <a:pt x="158" y="56"/>
                    <a:pt x="169" y="58"/>
                    <a:pt x="166" y="51"/>
                  </a:cubicBezTo>
                  <a:cubicBezTo>
                    <a:pt x="161" y="41"/>
                    <a:pt x="187" y="42"/>
                    <a:pt x="193" y="42"/>
                  </a:cubicBezTo>
                  <a:cubicBezTo>
                    <a:pt x="195" y="42"/>
                    <a:pt x="209" y="60"/>
                    <a:pt x="211" y="63"/>
                  </a:cubicBezTo>
                  <a:cubicBezTo>
                    <a:pt x="213" y="65"/>
                    <a:pt x="218" y="74"/>
                    <a:pt x="221" y="70"/>
                  </a:cubicBezTo>
                  <a:cubicBezTo>
                    <a:pt x="223" y="65"/>
                    <a:pt x="225" y="59"/>
                    <a:pt x="232" y="59"/>
                  </a:cubicBezTo>
                  <a:cubicBezTo>
                    <a:pt x="236" y="59"/>
                    <a:pt x="237" y="56"/>
                    <a:pt x="241" y="54"/>
                  </a:cubicBezTo>
                  <a:cubicBezTo>
                    <a:pt x="245" y="53"/>
                    <a:pt x="251" y="55"/>
                    <a:pt x="255" y="55"/>
                  </a:cubicBezTo>
                  <a:cubicBezTo>
                    <a:pt x="263" y="55"/>
                    <a:pt x="258" y="48"/>
                    <a:pt x="262" y="44"/>
                  </a:cubicBezTo>
                  <a:cubicBezTo>
                    <a:pt x="264" y="41"/>
                    <a:pt x="267" y="37"/>
                    <a:pt x="268" y="34"/>
                  </a:cubicBezTo>
                  <a:cubicBezTo>
                    <a:pt x="269" y="32"/>
                    <a:pt x="269" y="30"/>
                    <a:pt x="269" y="27"/>
                  </a:cubicBezTo>
                  <a:cubicBezTo>
                    <a:pt x="269" y="25"/>
                    <a:pt x="272" y="19"/>
                    <a:pt x="274" y="17"/>
                  </a:cubicBezTo>
                  <a:cubicBezTo>
                    <a:pt x="276" y="15"/>
                    <a:pt x="275" y="12"/>
                    <a:pt x="278" y="9"/>
                  </a:cubicBezTo>
                  <a:cubicBezTo>
                    <a:pt x="282" y="6"/>
                    <a:pt x="286" y="14"/>
                    <a:pt x="289" y="9"/>
                  </a:cubicBezTo>
                  <a:cubicBezTo>
                    <a:pt x="292" y="3"/>
                    <a:pt x="295" y="0"/>
                    <a:pt x="302" y="2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9" y="7"/>
                    <a:pt x="310" y="9"/>
                    <a:pt x="309" y="13"/>
                  </a:cubicBezTo>
                  <a:cubicBezTo>
                    <a:pt x="309" y="17"/>
                    <a:pt x="310" y="19"/>
                    <a:pt x="312" y="21"/>
                  </a:cubicBezTo>
                  <a:cubicBezTo>
                    <a:pt x="316" y="24"/>
                    <a:pt x="324" y="23"/>
                    <a:pt x="323" y="30"/>
                  </a:cubicBezTo>
                  <a:cubicBezTo>
                    <a:pt x="322" y="35"/>
                    <a:pt x="318" y="38"/>
                    <a:pt x="318" y="41"/>
                  </a:cubicBezTo>
                  <a:cubicBezTo>
                    <a:pt x="318" y="45"/>
                    <a:pt x="320" y="51"/>
                    <a:pt x="320" y="56"/>
                  </a:cubicBezTo>
                  <a:cubicBezTo>
                    <a:pt x="320" y="62"/>
                    <a:pt x="315" y="58"/>
                    <a:pt x="313" y="61"/>
                  </a:cubicBezTo>
                  <a:cubicBezTo>
                    <a:pt x="310" y="63"/>
                    <a:pt x="312" y="68"/>
                    <a:pt x="312" y="71"/>
                  </a:cubicBezTo>
                  <a:cubicBezTo>
                    <a:pt x="312" y="77"/>
                    <a:pt x="309" y="78"/>
                    <a:pt x="304" y="82"/>
                  </a:cubicBezTo>
                  <a:cubicBezTo>
                    <a:pt x="301" y="84"/>
                    <a:pt x="297" y="92"/>
                    <a:pt x="297" y="92"/>
                  </a:cubicBezTo>
                  <a:cubicBezTo>
                    <a:pt x="293" y="96"/>
                    <a:pt x="291" y="108"/>
                    <a:pt x="285" y="102"/>
                  </a:cubicBezTo>
                  <a:cubicBezTo>
                    <a:pt x="278" y="96"/>
                    <a:pt x="271" y="96"/>
                    <a:pt x="278" y="106"/>
                  </a:cubicBezTo>
                  <a:cubicBezTo>
                    <a:pt x="281" y="110"/>
                    <a:pt x="274" y="111"/>
                    <a:pt x="272" y="113"/>
                  </a:cubicBezTo>
                  <a:cubicBezTo>
                    <a:pt x="265" y="117"/>
                    <a:pt x="261" y="115"/>
                    <a:pt x="255" y="111"/>
                  </a:cubicBezTo>
                  <a:cubicBezTo>
                    <a:pt x="245" y="106"/>
                    <a:pt x="248" y="123"/>
                    <a:pt x="242" y="124"/>
                  </a:cubicBezTo>
                  <a:cubicBezTo>
                    <a:pt x="232" y="127"/>
                    <a:pt x="218" y="128"/>
                    <a:pt x="216" y="141"/>
                  </a:cubicBezTo>
                  <a:cubicBezTo>
                    <a:pt x="214" y="150"/>
                    <a:pt x="206" y="146"/>
                    <a:pt x="201" y="142"/>
                  </a:cubicBezTo>
                  <a:cubicBezTo>
                    <a:pt x="193" y="134"/>
                    <a:pt x="196" y="139"/>
                    <a:pt x="188" y="141"/>
                  </a:cubicBezTo>
                  <a:cubicBezTo>
                    <a:pt x="187" y="142"/>
                    <a:pt x="181" y="141"/>
                    <a:pt x="181" y="143"/>
                  </a:cubicBezTo>
                  <a:cubicBezTo>
                    <a:pt x="182" y="146"/>
                    <a:pt x="183" y="149"/>
                    <a:pt x="180" y="151"/>
                  </a:cubicBezTo>
                  <a:cubicBezTo>
                    <a:pt x="177" y="152"/>
                    <a:pt x="176" y="156"/>
                    <a:pt x="178" y="159"/>
                  </a:cubicBezTo>
                  <a:cubicBezTo>
                    <a:pt x="181" y="166"/>
                    <a:pt x="183" y="168"/>
                    <a:pt x="190" y="172"/>
                  </a:cubicBezTo>
                  <a:cubicBezTo>
                    <a:pt x="193" y="173"/>
                    <a:pt x="198" y="171"/>
                    <a:pt x="200" y="174"/>
                  </a:cubicBezTo>
                  <a:cubicBezTo>
                    <a:pt x="207" y="180"/>
                    <a:pt x="215" y="178"/>
                    <a:pt x="223" y="178"/>
                  </a:cubicBezTo>
                  <a:cubicBezTo>
                    <a:pt x="231" y="178"/>
                    <a:pt x="222" y="182"/>
                    <a:pt x="219" y="183"/>
                  </a:cubicBezTo>
                  <a:cubicBezTo>
                    <a:pt x="219" y="186"/>
                    <a:pt x="220" y="192"/>
                    <a:pt x="224" y="192"/>
                  </a:cubicBezTo>
                  <a:cubicBezTo>
                    <a:pt x="231" y="194"/>
                    <a:pt x="231" y="201"/>
                    <a:pt x="235" y="205"/>
                  </a:cubicBezTo>
                  <a:cubicBezTo>
                    <a:pt x="238" y="207"/>
                    <a:pt x="241" y="208"/>
                    <a:pt x="243" y="210"/>
                  </a:cubicBezTo>
                  <a:cubicBezTo>
                    <a:pt x="248" y="213"/>
                    <a:pt x="239" y="216"/>
                    <a:pt x="243" y="219"/>
                  </a:cubicBezTo>
                  <a:cubicBezTo>
                    <a:pt x="247" y="222"/>
                    <a:pt x="253" y="227"/>
                    <a:pt x="248" y="231"/>
                  </a:cubicBezTo>
                  <a:cubicBezTo>
                    <a:pt x="247" y="232"/>
                    <a:pt x="239" y="237"/>
                    <a:pt x="237" y="238"/>
                  </a:cubicBezTo>
                  <a:cubicBezTo>
                    <a:pt x="237" y="238"/>
                    <a:pt x="237" y="238"/>
                    <a:pt x="237" y="238"/>
                  </a:cubicBezTo>
                  <a:cubicBezTo>
                    <a:pt x="233" y="237"/>
                    <a:pt x="228" y="234"/>
                    <a:pt x="226" y="232"/>
                  </a:cubicBezTo>
                  <a:cubicBezTo>
                    <a:pt x="223" y="229"/>
                    <a:pt x="220" y="229"/>
                    <a:pt x="216" y="229"/>
                  </a:cubicBezTo>
                  <a:cubicBezTo>
                    <a:pt x="214" y="229"/>
                    <a:pt x="211" y="225"/>
                    <a:pt x="210" y="223"/>
                  </a:cubicBezTo>
                  <a:cubicBezTo>
                    <a:pt x="207" y="219"/>
                    <a:pt x="204" y="216"/>
                    <a:pt x="200" y="214"/>
                  </a:cubicBezTo>
                  <a:cubicBezTo>
                    <a:pt x="197" y="213"/>
                    <a:pt x="195" y="213"/>
                    <a:pt x="192" y="211"/>
                  </a:cubicBezTo>
                  <a:cubicBezTo>
                    <a:pt x="183" y="213"/>
                    <a:pt x="194" y="222"/>
                    <a:pt x="192" y="227"/>
                  </a:cubicBezTo>
                  <a:cubicBezTo>
                    <a:pt x="191" y="233"/>
                    <a:pt x="180" y="235"/>
                    <a:pt x="185" y="241"/>
                  </a:cubicBezTo>
                  <a:cubicBezTo>
                    <a:pt x="190" y="246"/>
                    <a:pt x="185" y="249"/>
                    <a:pt x="180" y="251"/>
                  </a:cubicBezTo>
                  <a:cubicBezTo>
                    <a:pt x="168" y="255"/>
                    <a:pt x="177" y="243"/>
                    <a:pt x="172" y="243"/>
                  </a:cubicBezTo>
                  <a:cubicBezTo>
                    <a:pt x="167" y="243"/>
                    <a:pt x="165" y="246"/>
                    <a:pt x="160" y="244"/>
                  </a:cubicBezTo>
                  <a:cubicBezTo>
                    <a:pt x="157" y="243"/>
                    <a:pt x="154" y="240"/>
                    <a:pt x="151" y="241"/>
                  </a:cubicBezTo>
                  <a:cubicBezTo>
                    <a:pt x="138" y="244"/>
                    <a:pt x="138" y="244"/>
                    <a:pt x="138" y="244"/>
                  </a:cubicBezTo>
                  <a:cubicBezTo>
                    <a:pt x="126" y="248"/>
                    <a:pt x="134" y="242"/>
                    <a:pt x="125" y="242"/>
                  </a:cubicBezTo>
                  <a:cubicBezTo>
                    <a:pt x="123" y="242"/>
                    <a:pt x="120" y="243"/>
                    <a:pt x="120" y="240"/>
                  </a:cubicBezTo>
                  <a:cubicBezTo>
                    <a:pt x="120" y="235"/>
                    <a:pt x="125" y="232"/>
                    <a:pt x="125" y="225"/>
                  </a:cubicBezTo>
                  <a:cubicBezTo>
                    <a:pt x="125" y="213"/>
                    <a:pt x="124" y="214"/>
                    <a:pt x="113" y="217"/>
                  </a:cubicBezTo>
                  <a:cubicBezTo>
                    <a:pt x="100" y="220"/>
                    <a:pt x="95" y="214"/>
                    <a:pt x="83" y="222"/>
                  </a:cubicBezTo>
                  <a:cubicBezTo>
                    <a:pt x="71" y="231"/>
                    <a:pt x="60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08"/>
                    <a:pt x="53" y="203"/>
                    <a:pt x="57" y="202"/>
                  </a:cubicBezTo>
                  <a:cubicBezTo>
                    <a:pt x="62" y="201"/>
                    <a:pt x="71" y="201"/>
                    <a:pt x="71" y="194"/>
                  </a:cubicBezTo>
                  <a:cubicBezTo>
                    <a:pt x="71" y="190"/>
                    <a:pt x="73" y="187"/>
                    <a:pt x="76" y="184"/>
                  </a:cubicBezTo>
                  <a:cubicBezTo>
                    <a:pt x="82" y="178"/>
                    <a:pt x="75" y="180"/>
                    <a:pt x="71" y="177"/>
                  </a:cubicBezTo>
                  <a:cubicBezTo>
                    <a:pt x="69" y="176"/>
                    <a:pt x="65" y="177"/>
                    <a:pt x="62" y="177"/>
                  </a:cubicBezTo>
                  <a:cubicBezTo>
                    <a:pt x="57" y="179"/>
                    <a:pt x="58" y="176"/>
                    <a:pt x="57" y="172"/>
                  </a:cubicBezTo>
                  <a:cubicBezTo>
                    <a:pt x="57" y="169"/>
                    <a:pt x="54" y="168"/>
                    <a:pt x="53" y="166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2" y="149"/>
                    <a:pt x="50" y="151"/>
                    <a:pt x="48" y="148"/>
                  </a:cubicBezTo>
                  <a:cubicBezTo>
                    <a:pt x="45" y="142"/>
                    <a:pt x="56" y="135"/>
                    <a:pt x="50" y="130"/>
                  </a:cubicBezTo>
                  <a:cubicBezTo>
                    <a:pt x="46" y="127"/>
                    <a:pt x="44" y="135"/>
                    <a:pt x="42" y="135"/>
                  </a:cubicBezTo>
                  <a:cubicBezTo>
                    <a:pt x="40" y="134"/>
                    <a:pt x="37" y="132"/>
                    <a:pt x="36" y="130"/>
                  </a:cubicBezTo>
                  <a:cubicBezTo>
                    <a:pt x="32" y="126"/>
                    <a:pt x="30" y="114"/>
                    <a:pt x="26" y="112"/>
                  </a:cubicBezTo>
                  <a:cubicBezTo>
                    <a:pt x="21" y="109"/>
                    <a:pt x="18" y="111"/>
                    <a:pt x="16" y="104"/>
                  </a:cubicBezTo>
                  <a:cubicBezTo>
                    <a:pt x="14" y="96"/>
                    <a:pt x="13" y="94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11" y="79"/>
                    <a:pt x="7" y="74"/>
                    <a:pt x="4" y="69"/>
                  </a:cubicBezTo>
                  <a:cubicBezTo>
                    <a:pt x="0" y="62"/>
                    <a:pt x="11" y="63"/>
                    <a:pt x="13" y="59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70"/>
            <p:cNvSpPr>
              <a:spLocks/>
            </p:cNvSpPr>
            <p:nvPr/>
          </p:nvSpPr>
          <p:spPr bwMode="auto">
            <a:xfrm>
              <a:off x="3670" y="2219"/>
              <a:ext cx="369" cy="613"/>
            </a:xfrm>
            <a:custGeom>
              <a:avLst/>
              <a:gdLst>
                <a:gd name="T0" fmla="*/ 222 w 288"/>
                <a:gd name="T1" fmla="*/ 11 h 477"/>
                <a:gd name="T2" fmla="*/ 242 w 288"/>
                <a:gd name="T3" fmla="*/ 37 h 477"/>
                <a:gd name="T4" fmla="*/ 256 w 288"/>
                <a:gd name="T5" fmla="*/ 37 h 477"/>
                <a:gd name="T6" fmla="*/ 258 w 288"/>
                <a:gd name="T7" fmla="*/ 61 h 477"/>
                <a:gd name="T8" fmla="*/ 263 w 288"/>
                <a:gd name="T9" fmla="*/ 79 h 477"/>
                <a:gd name="T10" fmla="*/ 277 w 288"/>
                <a:gd name="T11" fmla="*/ 84 h 477"/>
                <a:gd name="T12" fmla="*/ 277 w 288"/>
                <a:gd name="T13" fmla="*/ 101 h 477"/>
                <a:gd name="T14" fmla="*/ 254 w 288"/>
                <a:gd name="T15" fmla="*/ 119 h 477"/>
                <a:gd name="T16" fmla="*/ 254 w 288"/>
                <a:gd name="T17" fmla="*/ 123 h 477"/>
                <a:gd name="T18" fmla="*/ 246 w 288"/>
                <a:gd name="T19" fmla="*/ 133 h 477"/>
                <a:gd name="T20" fmla="*/ 225 w 288"/>
                <a:gd name="T21" fmla="*/ 150 h 477"/>
                <a:gd name="T22" fmla="*/ 227 w 288"/>
                <a:gd name="T23" fmla="*/ 168 h 477"/>
                <a:gd name="T24" fmla="*/ 215 w 288"/>
                <a:gd name="T25" fmla="*/ 185 h 477"/>
                <a:gd name="T26" fmla="*/ 215 w 288"/>
                <a:gd name="T27" fmla="*/ 207 h 477"/>
                <a:gd name="T28" fmla="*/ 197 w 288"/>
                <a:gd name="T29" fmla="*/ 221 h 477"/>
                <a:gd name="T30" fmla="*/ 173 w 288"/>
                <a:gd name="T31" fmla="*/ 221 h 477"/>
                <a:gd name="T32" fmla="*/ 161 w 288"/>
                <a:gd name="T33" fmla="*/ 232 h 477"/>
                <a:gd name="T34" fmla="*/ 143 w 288"/>
                <a:gd name="T35" fmla="*/ 253 h 477"/>
                <a:gd name="T36" fmla="*/ 146 w 288"/>
                <a:gd name="T37" fmla="*/ 278 h 477"/>
                <a:gd name="T38" fmla="*/ 171 w 288"/>
                <a:gd name="T39" fmla="*/ 315 h 477"/>
                <a:gd name="T40" fmla="*/ 146 w 288"/>
                <a:gd name="T41" fmla="*/ 317 h 477"/>
                <a:gd name="T42" fmla="*/ 112 w 288"/>
                <a:gd name="T43" fmla="*/ 301 h 477"/>
                <a:gd name="T44" fmla="*/ 119 w 288"/>
                <a:gd name="T45" fmla="*/ 324 h 477"/>
                <a:gd name="T46" fmla="*/ 129 w 288"/>
                <a:gd name="T47" fmla="*/ 354 h 477"/>
                <a:gd name="T48" fmla="*/ 136 w 288"/>
                <a:gd name="T49" fmla="*/ 385 h 477"/>
                <a:gd name="T50" fmla="*/ 122 w 288"/>
                <a:gd name="T51" fmla="*/ 400 h 477"/>
                <a:gd name="T52" fmla="*/ 104 w 288"/>
                <a:gd name="T53" fmla="*/ 423 h 477"/>
                <a:gd name="T54" fmla="*/ 82 w 288"/>
                <a:gd name="T55" fmla="*/ 451 h 477"/>
                <a:gd name="T56" fmla="*/ 78 w 288"/>
                <a:gd name="T57" fmla="*/ 465 h 477"/>
                <a:gd name="T58" fmla="*/ 67 w 288"/>
                <a:gd name="T59" fmla="*/ 467 h 477"/>
                <a:gd name="T60" fmla="*/ 45 w 288"/>
                <a:gd name="T61" fmla="*/ 450 h 477"/>
                <a:gd name="T62" fmla="*/ 37 w 288"/>
                <a:gd name="T63" fmla="*/ 436 h 477"/>
                <a:gd name="T64" fmla="*/ 25 w 288"/>
                <a:gd name="T65" fmla="*/ 418 h 477"/>
                <a:gd name="T66" fmla="*/ 6 w 288"/>
                <a:gd name="T67" fmla="*/ 409 h 477"/>
                <a:gd name="T68" fmla="*/ 1 w 288"/>
                <a:gd name="T69" fmla="*/ 400 h 477"/>
                <a:gd name="T70" fmla="*/ 2 w 288"/>
                <a:gd name="T71" fmla="*/ 387 h 477"/>
                <a:gd name="T72" fmla="*/ 10 w 288"/>
                <a:gd name="T73" fmla="*/ 359 h 477"/>
                <a:gd name="T74" fmla="*/ 25 w 288"/>
                <a:gd name="T75" fmla="*/ 356 h 477"/>
                <a:gd name="T76" fmla="*/ 40 w 288"/>
                <a:gd name="T77" fmla="*/ 344 h 477"/>
                <a:gd name="T78" fmla="*/ 26 w 288"/>
                <a:gd name="T79" fmla="*/ 334 h 477"/>
                <a:gd name="T80" fmla="*/ 19 w 288"/>
                <a:gd name="T81" fmla="*/ 323 h 477"/>
                <a:gd name="T82" fmla="*/ 12 w 288"/>
                <a:gd name="T83" fmla="*/ 317 h 477"/>
                <a:gd name="T84" fmla="*/ 16 w 288"/>
                <a:gd name="T85" fmla="*/ 312 h 477"/>
                <a:gd name="T86" fmla="*/ 12 w 288"/>
                <a:gd name="T87" fmla="*/ 289 h 477"/>
                <a:gd name="T88" fmla="*/ 21 w 288"/>
                <a:gd name="T89" fmla="*/ 259 h 477"/>
                <a:gd name="T90" fmla="*/ 18 w 288"/>
                <a:gd name="T91" fmla="*/ 241 h 477"/>
                <a:gd name="T92" fmla="*/ 12 w 288"/>
                <a:gd name="T93" fmla="*/ 232 h 477"/>
                <a:gd name="T94" fmla="*/ 27 w 288"/>
                <a:gd name="T95" fmla="*/ 208 h 477"/>
                <a:gd name="T96" fmla="*/ 32 w 288"/>
                <a:gd name="T97" fmla="*/ 183 h 477"/>
                <a:gd name="T98" fmla="*/ 48 w 288"/>
                <a:gd name="T99" fmla="*/ 144 h 477"/>
                <a:gd name="T100" fmla="*/ 73 w 288"/>
                <a:gd name="T101" fmla="*/ 124 h 477"/>
                <a:gd name="T102" fmla="*/ 93 w 288"/>
                <a:gd name="T103" fmla="*/ 118 h 477"/>
                <a:gd name="T104" fmla="*/ 109 w 288"/>
                <a:gd name="T105" fmla="*/ 96 h 477"/>
                <a:gd name="T106" fmla="*/ 128 w 288"/>
                <a:gd name="T107" fmla="*/ 71 h 477"/>
                <a:gd name="T108" fmla="*/ 95 w 288"/>
                <a:gd name="T109" fmla="*/ 35 h 477"/>
                <a:gd name="T110" fmla="*/ 127 w 288"/>
                <a:gd name="T111" fmla="*/ 22 h 477"/>
                <a:gd name="T112" fmla="*/ 162 w 288"/>
                <a:gd name="T113" fmla="*/ 11 h 477"/>
                <a:gd name="T114" fmla="*/ 170 w 288"/>
                <a:gd name="T115" fmla="*/ 8 h 477"/>
                <a:gd name="T116" fmla="*/ 193 w 288"/>
                <a:gd name="T117" fmla="*/ 18 h 477"/>
                <a:gd name="T118" fmla="*/ 210 w 288"/>
                <a:gd name="T1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8" h="477">
                  <a:moveTo>
                    <a:pt x="210" y="0"/>
                  </a:moveTo>
                  <a:cubicBezTo>
                    <a:pt x="219" y="1"/>
                    <a:pt x="220" y="3"/>
                    <a:pt x="222" y="11"/>
                  </a:cubicBezTo>
                  <a:cubicBezTo>
                    <a:pt x="224" y="18"/>
                    <a:pt x="227" y="16"/>
                    <a:pt x="232" y="19"/>
                  </a:cubicBezTo>
                  <a:cubicBezTo>
                    <a:pt x="236" y="21"/>
                    <a:pt x="238" y="33"/>
                    <a:pt x="242" y="37"/>
                  </a:cubicBezTo>
                  <a:cubicBezTo>
                    <a:pt x="243" y="39"/>
                    <a:pt x="246" y="41"/>
                    <a:pt x="248" y="42"/>
                  </a:cubicBezTo>
                  <a:cubicBezTo>
                    <a:pt x="250" y="42"/>
                    <a:pt x="252" y="34"/>
                    <a:pt x="256" y="37"/>
                  </a:cubicBezTo>
                  <a:cubicBezTo>
                    <a:pt x="262" y="42"/>
                    <a:pt x="251" y="49"/>
                    <a:pt x="254" y="55"/>
                  </a:cubicBezTo>
                  <a:cubicBezTo>
                    <a:pt x="256" y="58"/>
                    <a:pt x="258" y="56"/>
                    <a:pt x="258" y="61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60" y="75"/>
                    <a:pt x="263" y="76"/>
                    <a:pt x="263" y="79"/>
                  </a:cubicBezTo>
                  <a:cubicBezTo>
                    <a:pt x="264" y="83"/>
                    <a:pt x="263" y="86"/>
                    <a:pt x="268" y="84"/>
                  </a:cubicBezTo>
                  <a:cubicBezTo>
                    <a:pt x="271" y="84"/>
                    <a:pt x="275" y="83"/>
                    <a:pt x="277" y="84"/>
                  </a:cubicBezTo>
                  <a:cubicBezTo>
                    <a:pt x="281" y="87"/>
                    <a:pt x="288" y="85"/>
                    <a:pt x="282" y="91"/>
                  </a:cubicBezTo>
                  <a:cubicBezTo>
                    <a:pt x="279" y="94"/>
                    <a:pt x="277" y="97"/>
                    <a:pt x="277" y="101"/>
                  </a:cubicBezTo>
                  <a:cubicBezTo>
                    <a:pt x="277" y="108"/>
                    <a:pt x="268" y="108"/>
                    <a:pt x="263" y="109"/>
                  </a:cubicBezTo>
                  <a:cubicBezTo>
                    <a:pt x="259" y="110"/>
                    <a:pt x="254" y="115"/>
                    <a:pt x="254" y="119"/>
                  </a:cubicBezTo>
                  <a:cubicBezTo>
                    <a:pt x="254" y="119"/>
                    <a:pt x="254" y="119"/>
                    <a:pt x="254" y="119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3" y="125"/>
                    <a:pt x="256" y="128"/>
                    <a:pt x="253" y="130"/>
                  </a:cubicBezTo>
                  <a:cubicBezTo>
                    <a:pt x="251" y="132"/>
                    <a:pt x="248" y="132"/>
                    <a:pt x="246" y="133"/>
                  </a:cubicBezTo>
                  <a:cubicBezTo>
                    <a:pt x="241" y="137"/>
                    <a:pt x="233" y="138"/>
                    <a:pt x="229" y="143"/>
                  </a:cubicBezTo>
                  <a:cubicBezTo>
                    <a:pt x="227" y="145"/>
                    <a:pt x="227" y="148"/>
                    <a:pt x="225" y="150"/>
                  </a:cubicBezTo>
                  <a:cubicBezTo>
                    <a:pt x="223" y="153"/>
                    <a:pt x="223" y="158"/>
                    <a:pt x="224" y="162"/>
                  </a:cubicBezTo>
                  <a:cubicBezTo>
                    <a:pt x="225" y="164"/>
                    <a:pt x="228" y="165"/>
                    <a:pt x="227" y="168"/>
                  </a:cubicBezTo>
                  <a:cubicBezTo>
                    <a:pt x="224" y="175"/>
                    <a:pt x="217" y="173"/>
                    <a:pt x="221" y="183"/>
                  </a:cubicBezTo>
                  <a:cubicBezTo>
                    <a:pt x="223" y="188"/>
                    <a:pt x="215" y="183"/>
                    <a:pt x="215" y="185"/>
                  </a:cubicBezTo>
                  <a:cubicBezTo>
                    <a:pt x="214" y="188"/>
                    <a:pt x="213" y="190"/>
                    <a:pt x="211" y="192"/>
                  </a:cubicBezTo>
                  <a:cubicBezTo>
                    <a:pt x="206" y="200"/>
                    <a:pt x="219" y="203"/>
                    <a:pt x="215" y="207"/>
                  </a:cubicBezTo>
                  <a:cubicBezTo>
                    <a:pt x="213" y="210"/>
                    <a:pt x="207" y="208"/>
                    <a:pt x="203" y="209"/>
                  </a:cubicBezTo>
                  <a:cubicBezTo>
                    <a:pt x="198" y="211"/>
                    <a:pt x="201" y="218"/>
                    <a:pt x="197" y="221"/>
                  </a:cubicBezTo>
                  <a:cubicBezTo>
                    <a:pt x="192" y="224"/>
                    <a:pt x="188" y="225"/>
                    <a:pt x="185" y="220"/>
                  </a:cubicBezTo>
                  <a:cubicBezTo>
                    <a:pt x="181" y="212"/>
                    <a:pt x="179" y="221"/>
                    <a:pt x="173" y="221"/>
                  </a:cubicBezTo>
                  <a:cubicBezTo>
                    <a:pt x="170" y="221"/>
                    <a:pt x="166" y="220"/>
                    <a:pt x="164" y="222"/>
                  </a:cubicBezTo>
                  <a:cubicBezTo>
                    <a:pt x="162" y="225"/>
                    <a:pt x="163" y="228"/>
                    <a:pt x="161" y="232"/>
                  </a:cubicBezTo>
                  <a:cubicBezTo>
                    <a:pt x="157" y="237"/>
                    <a:pt x="152" y="247"/>
                    <a:pt x="144" y="240"/>
                  </a:cubicBezTo>
                  <a:cubicBezTo>
                    <a:pt x="138" y="234"/>
                    <a:pt x="143" y="252"/>
                    <a:pt x="143" y="253"/>
                  </a:cubicBezTo>
                  <a:cubicBezTo>
                    <a:pt x="143" y="257"/>
                    <a:pt x="142" y="261"/>
                    <a:pt x="143" y="265"/>
                  </a:cubicBezTo>
                  <a:cubicBezTo>
                    <a:pt x="146" y="271"/>
                    <a:pt x="147" y="271"/>
                    <a:pt x="146" y="278"/>
                  </a:cubicBezTo>
                  <a:cubicBezTo>
                    <a:pt x="146" y="284"/>
                    <a:pt x="143" y="297"/>
                    <a:pt x="146" y="301"/>
                  </a:cubicBezTo>
                  <a:cubicBezTo>
                    <a:pt x="154" y="309"/>
                    <a:pt x="170" y="302"/>
                    <a:pt x="171" y="315"/>
                  </a:cubicBezTo>
                  <a:cubicBezTo>
                    <a:pt x="172" y="320"/>
                    <a:pt x="165" y="327"/>
                    <a:pt x="161" y="319"/>
                  </a:cubicBezTo>
                  <a:cubicBezTo>
                    <a:pt x="158" y="312"/>
                    <a:pt x="152" y="313"/>
                    <a:pt x="146" y="317"/>
                  </a:cubicBezTo>
                  <a:cubicBezTo>
                    <a:pt x="142" y="320"/>
                    <a:pt x="137" y="306"/>
                    <a:pt x="133" y="304"/>
                  </a:cubicBezTo>
                  <a:cubicBezTo>
                    <a:pt x="130" y="303"/>
                    <a:pt x="113" y="299"/>
                    <a:pt x="112" y="301"/>
                  </a:cubicBezTo>
                  <a:cubicBezTo>
                    <a:pt x="103" y="312"/>
                    <a:pt x="113" y="310"/>
                    <a:pt x="113" y="320"/>
                  </a:cubicBezTo>
                  <a:cubicBezTo>
                    <a:pt x="113" y="324"/>
                    <a:pt x="114" y="327"/>
                    <a:pt x="119" y="324"/>
                  </a:cubicBezTo>
                  <a:cubicBezTo>
                    <a:pt x="125" y="322"/>
                    <a:pt x="121" y="338"/>
                    <a:pt x="124" y="342"/>
                  </a:cubicBezTo>
                  <a:cubicBezTo>
                    <a:pt x="127" y="347"/>
                    <a:pt x="129" y="347"/>
                    <a:pt x="129" y="354"/>
                  </a:cubicBezTo>
                  <a:cubicBezTo>
                    <a:pt x="129" y="361"/>
                    <a:pt x="131" y="368"/>
                    <a:pt x="132" y="375"/>
                  </a:cubicBezTo>
                  <a:cubicBezTo>
                    <a:pt x="133" y="378"/>
                    <a:pt x="137" y="383"/>
                    <a:pt x="136" y="385"/>
                  </a:cubicBezTo>
                  <a:cubicBezTo>
                    <a:pt x="135" y="386"/>
                    <a:pt x="131" y="388"/>
                    <a:pt x="129" y="390"/>
                  </a:cubicBezTo>
                  <a:cubicBezTo>
                    <a:pt x="127" y="395"/>
                    <a:pt x="127" y="398"/>
                    <a:pt x="122" y="400"/>
                  </a:cubicBezTo>
                  <a:cubicBezTo>
                    <a:pt x="118" y="402"/>
                    <a:pt x="114" y="401"/>
                    <a:pt x="115" y="406"/>
                  </a:cubicBezTo>
                  <a:cubicBezTo>
                    <a:pt x="116" y="413"/>
                    <a:pt x="106" y="415"/>
                    <a:pt x="104" y="423"/>
                  </a:cubicBezTo>
                  <a:cubicBezTo>
                    <a:pt x="103" y="429"/>
                    <a:pt x="96" y="425"/>
                    <a:pt x="92" y="426"/>
                  </a:cubicBezTo>
                  <a:cubicBezTo>
                    <a:pt x="81" y="431"/>
                    <a:pt x="87" y="443"/>
                    <a:pt x="82" y="451"/>
                  </a:cubicBezTo>
                  <a:cubicBezTo>
                    <a:pt x="78" y="465"/>
                    <a:pt x="78" y="465"/>
                    <a:pt x="78" y="465"/>
                  </a:cubicBezTo>
                  <a:cubicBezTo>
                    <a:pt x="78" y="465"/>
                    <a:pt x="78" y="465"/>
                    <a:pt x="78" y="465"/>
                  </a:cubicBezTo>
                  <a:cubicBezTo>
                    <a:pt x="77" y="466"/>
                    <a:pt x="76" y="469"/>
                    <a:pt x="74" y="470"/>
                  </a:cubicBezTo>
                  <a:cubicBezTo>
                    <a:pt x="72" y="470"/>
                    <a:pt x="70" y="468"/>
                    <a:pt x="67" y="467"/>
                  </a:cubicBezTo>
                  <a:cubicBezTo>
                    <a:pt x="59" y="462"/>
                    <a:pt x="51" y="477"/>
                    <a:pt x="48" y="469"/>
                  </a:cubicBezTo>
                  <a:cubicBezTo>
                    <a:pt x="46" y="464"/>
                    <a:pt x="46" y="454"/>
                    <a:pt x="45" y="450"/>
                  </a:cubicBezTo>
                  <a:cubicBezTo>
                    <a:pt x="45" y="447"/>
                    <a:pt x="48" y="440"/>
                    <a:pt x="43" y="443"/>
                  </a:cubicBezTo>
                  <a:cubicBezTo>
                    <a:pt x="35" y="446"/>
                    <a:pt x="39" y="433"/>
                    <a:pt x="37" y="436"/>
                  </a:cubicBezTo>
                  <a:cubicBezTo>
                    <a:pt x="35" y="439"/>
                    <a:pt x="35" y="445"/>
                    <a:pt x="31" y="441"/>
                  </a:cubicBezTo>
                  <a:cubicBezTo>
                    <a:pt x="26" y="433"/>
                    <a:pt x="34" y="426"/>
                    <a:pt x="25" y="418"/>
                  </a:cubicBezTo>
                  <a:cubicBezTo>
                    <a:pt x="23" y="416"/>
                    <a:pt x="16" y="406"/>
                    <a:pt x="14" y="406"/>
                  </a:cubicBezTo>
                  <a:cubicBezTo>
                    <a:pt x="11" y="406"/>
                    <a:pt x="8" y="410"/>
                    <a:pt x="6" y="409"/>
                  </a:cubicBezTo>
                  <a:cubicBezTo>
                    <a:pt x="3" y="408"/>
                    <a:pt x="1" y="403"/>
                    <a:pt x="1" y="400"/>
                  </a:cubicBezTo>
                  <a:cubicBezTo>
                    <a:pt x="1" y="400"/>
                    <a:pt x="1" y="400"/>
                    <a:pt x="1" y="400"/>
                  </a:cubicBezTo>
                  <a:cubicBezTo>
                    <a:pt x="2" y="395"/>
                    <a:pt x="2" y="395"/>
                    <a:pt x="2" y="395"/>
                  </a:cubicBezTo>
                  <a:cubicBezTo>
                    <a:pt x="3" y="391"/>
                    <a:pt x="6" y="391"/>
                    <a:pt x="2" y="387"/>
                  </a:cubicBezTo>
                  <a:cubicBezTo>
                    <a:pt x="0" y="384"/>
                    <a:pt x="0" y="382"/>
                    <a:pt x="2" y="379"/>
                  </a:cubicBezTo>
                  <a:cubicBezTo>
                    <a:pt x="4" y="371"/>
                    <a:pt x="4" y="365"/>
                    <a:pt x="10" y="359"/>
                  </a:cubicBezTo>
                  <a:cubicBezTo>
                    <a:pt x="11" y="358"/>
                    <a:pt x="19" y="350"/>
                    <a:pt x="19" y="350"/>
                  </a:cubicBezTo>
                  <a:cubicBezTo>
                    <a:pt x="20" y="353"/>
                    <a:pt x="23" y="354"/>
                    <a:pt x="25" y="356"/>
                  </a:cubicBezTo>
                  <a:cubicBezTo>
                    <a:pt x="28" y="360"/>
                    <a:pt x="28" y="359"/>
                    <a:pt x="31" y="358"/>
                  </a:cubicBezTo>
                  <a:cubicBezTo>
                    <a:pt x="36" y="356"/>
                    <a:pt x="42" y="349"/>
                    <a:pt x="40" y="344"/>
                  </a:cubicBezTo>
                  <a:cubicBezTo>
                    <a:pt x="38" y="341"/>
                    <a:pt x="37" y="339"/>
                    <a:pt x="33" y="338"/>
                  </a:cubicBezTo>
                  <a:cubicBezTo>
                    <a:pt x="32" y="338"/>
                    <a:pt x="23" y="338"/>
                    <a:pt x="26" y="334"/>
                  </a:cubicBezTo>
                  <a:cubicBezTo>
                    <a:pt x="27" y="333"/>
                    <a:pt x="29" y="332"/>
                    <a:pt x="27" y="330"/>
                  </a:cubicBezTo>
                  <a:cubicBezTo>
                    <a:pt x="25" y="327"/>
                    <a:pt x="21" y="326"/>
                    <a:pt x="19" y="323"/>
                  </a:cubicBezTo>
                  <a:cubicBezTo>
                    <a:pt x="17" y="318"/>
                    <a:pt x="11" y="325"/>
                    <a:pt x="10" y="322"/>
                  </a:cubicBezTo>
                  <a:cubicBezTo>
                    <a:pt x="10" y="320"/>
                    <a:pt x="12" y="319"/>
                    <a:pt x="12" y="317"/>
                  </a:cubicBezTo>
                  <a:cubicBezTo>
                    <a:pt x="12" y="316"/>
                    <a:pt x="10" y="315"/>
                    <a:pt x="10" y="314"/>
                  </a:cubicBezTo>
                  <a:cubicBezTo>
                    <a:pt x="10" y="310"/>
                    <a:pt x="15" y="314"/>
                    <a:pt x="16" y="312"/>
                  </a:cubicBezTo>
                  <a:cubicBezTo>
                    <a:pt x="17" y="311"/>
                    <a:pt x="17" y="307"/>
                    <a:pt x="18" y="305"/>
                  </a:cubicBezTo>
                  <a:cubicBezTo>
                    <a:pt x="20" y="296"/>
                    <a:pt x="1" y="298"/>
                    <a:pt x="12" y="289"/>
                  </a:cubicBezTo>
                  <a:cubicBezTo>
                    <a:pt x="16" y="286"/>
                    <a:pt x="20" y="286"/>
                    <a:pt x="21" y="280"/>
                  </a:cubicBezTo>
                  <a:cubicBezTo>
                    <a:pt x="22" y="272"/>
                    <a:pt x="22" y="267"/>
                    <a:pt x="21" y="259"/>
                  </a:cubicBezTo>
                  <a:cubicBezTo>
                    <a:pt x="16" y="261"/>
                    <a:pt x="12" y="265"/>
                    <a:pt x="15" y="255"/>
                  </a:cubicBezTo>
                  <a:cubicBezTo>
                    <a:pt x="16" y="251"/>
                    <a:pt x="18" y="245"/>
                    <a:pt x="18" y="241"/>
                  </a:cubicBezTo>
                  <a:cubicBezTo>
                    <a:pt x="18" y="237"/>
                    <a:pt x="13" y="239"/>
                    <a:pt x="12" y="237"/>
                  </a:cubicBezTo>
                  <a:cubicBezTo>
                    <a:pt x="11" y="235"/>
                    <a:pt x="12" y="233"/>
                    <a:pt x="12" y="232"/>
                  </a:cubicBezTo>
                  <a:cubicBezTo>
                    <a:pt x="13" y="228"/>
                    <a:pt x="12" y="225"/>
                    <a:pt x="15" y="221"/>
                  </a:cubicBezTo>
                  <a:cubicBezTo>
                    <a:pt x="18" y="216"/>
                    <a:pt x="26" y="214"/>
                    <a:pt x="27" y="208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30" y="202"/>
                    <a:pt x="26" y="184"/>
                    <a:pt x="32" y="183"/>
                  </a:cubicBezTo>
                  <a:cubicBezTo>
                    <a:pt x="39" y="181"/>
                    <a:pt x="37" y="166"/>
                    <a:pt x="39" y="160"/>
                  </a:cubicBezTo>
                  <a:cubicBezTo>
                    <a:pt x="41" y="154"/>
                    <a:pt x="46" y="150"/>
                    <a:pt x="48" y="144"/>
                  </a:cubicBezTo>
                  <a:cubicBezTo>
                    <a:pt x="50" y="140"/>
                    <a:pt x="51" y="135"/>
                    <a:pt x="54" y="132"/>
                  </a:cubicBezTo>
                  <a:cubicBezTo>
                    <a:pt x="57" y="127"/>
                    <a:pt x="68" y="126"/>
                    <a:pt x="73" y="124"/>
                  </a:cubicBezTo>
                  <a:cubicBezTo>
                    <a:pt x="76" y="123"/>
                    <a:pt x="79" y="124"/>
                    <a:pt x="82" y="124"/>
                  </a:cubicBezTo>
                  <a:cubicBezTo>
                    <a:pt x="86" y="123"/>
                    <a:pt x="88" y="119"/>
                    <a:pt x="93" y="118"/>
                  </a:cubicBezTo>
                  <a:cubicBezTo>
                    <a:pt x="99" y="117"/>
                    <a:pt x="98" y="110"/>
                    <a:pt x="101" y="106"/>
                  </a:cubicBezTo>
                  <a:cubicBezTo>
                    <a:pt x="103" y="101"/>
                    <a:pt x="104" y="97"/>
                    <a:pt x="109" y="96"/>
                  </a:cubicBezTo>
                  <a:cubicBezTo>
                    <a:pt x="118" y="93"/>
                    <a:pt x="114" y="84"/>
                    <a:pt x="122" y="80"/>
                  </a:cubicBezTo>
                  <a:cubicBezTo>
                    <a:pt x="127" y="76"/>
                    <a:pt x="130" y="78"/>
                    <a:pt x="128" y="71"/>
                  </a:cubicBezTo>
                  <a:cubicBezTo>
                    <a:pt x="127" y="61"/>
                    <a:pt x="126" y="51"/>
                    <a:pt x="117" y="46"/>
                  </a:cubicBezTo>
                  <a:cubicBezTo>
                    <a:pt x="111" y="42"/>
                    <a:pt x="95" y="44"/>
                    <a:pt x="95" y="35"/>
                  </a:cubicBezTo>
                  <a:cubicBezTo>
                    <a:pt x="98" y="26"/>
                    <a:pt x="101" y="26"/>
                    <a:pt x="110" y="24"/>
                  </a:cubicBezTo>
                  <a:cubicBezTo>
                    <a:pt x="116" y="22"/>
                    <a:pt x="120" y="20"/>
                    <a:pt x="127" y="22"/>
                  </a:cubicBezTo>
                  <a:cubicBezTo>
                    <a:pt x="135" y="23"/>
                    <a:pt x="140" y="25"/>
                    <a:pt x="147" y="20"/>
                  </a:cubicBezTo>
                  <a:cubicBezTo>
                    <a:pt x="151" y="17"/>
                    <a:pt x="157" y="13"/>
                    <a:pt x="162" y="11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80" y="9"/>
                    <a:pt x="174" y="15"/>
                    <a:pt x="180" y="17"/>
                  </a:cubicBezTo>
                  <a:cubicBezTo>
                    <a:pt x="185" y="19"/>
                    <a:pt x="188" y="19"/>
                    <a:pt x="193" y="18"/>
                  </a:cubicBezTo>
                  <a:cubicBezTo>
                    <a:pt x="199" y="17"/>
                    <a:pt x="202" y="21"/>
                    <a:pt x="204" y="13"/>
                  </a:cubicBezTo>
                  <a:cubicBezTo>
                    <a:pt x="205" y="5"/>
                    <a:pt x="204" y="4"/>
                    <a:pt x="210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Freeform 71"/>
            <p:cNvSpPr>
              <a:spLocks/>
            </p:cNvSpPr>
            <p:nvPr/>
          </p:nvSpPr>
          <p:spPr bwMode="auto">
            <a:xfrm>
              <a:off x="3111" y="1944"/>
              <a:ext cx="785" cy="572"/>
            </a:xfrm>
            <a:custGeom>
              <a:avLst/>
              <a:gdLst>
                <a:gd name="T0" fmla="*/ 39 w 611"/>
                <a:gd name="T1" fmla="*/ 279 h 445"/>
                <a:gd name="T2" fmla="*/ 61 w 611"/>
                <a:gd name="T3" fmla="*/ 232 h 445"/>
                <a:gd name="T4" fmla="*/ 51 w 611"/>
                <a:gd name="T5" fmla="*/ 196 h 445"/>
                <a:gd name="T6" fmla="*/ 66 w 611"/>
                <a:gd name="T7" fmla="*/ 166 h 445"/>
                <a:gd name="T8" fmla="*/ 90 w 611"/>
                <a:gd name="T9" fmla="*/ 143 h 445"/>
                <a:gd name="T10" fmla="*/ 98 w 611"/>
                <a:gd name="T11" fmla="*/ 171 h 445"/>
                <a:gd name="T12" fmla="*/ 122 w 611"/>
                <a:gd name="T13" fmla="*/ 200 h 445"/>
                <a:gd name="T14" fmla="*/ 103 w 611"/>
                <a:gd name="T15" fmla="*/ 227 h 445"/>
                <a:gd name="T16" fmla="*/ 138 w 611"/>
                <a:gd name="T17" fmla="*/ 220 h 445"/>
                <a:gd name="T18" fmla="*/ 178 w 611"/>
                <a:gd name="T19" fmla="*/ 204 h 445"/>
                <a:gd name="T20" fmla="*/ 197 w 611"/>
                <a:gd name="T21" fmla="*/ 188 h 445"/>
                <a:gd name="T22" fmla="*/ 198 w 611"/>
                <a:gd name="T23" fmla="*/ 165 h 445"/>
                <a:gd name="T24" fmla="*/ 205 w 611"/>
                <a:gd name="T25" fmla="*/ 140 h 445"/>
                <a:gd name="T26" fmla="*/ 228 w 611"/>
                <a:gd name="T27" fmla="*/ 114 h 445"/>
                <a:gd name="T28" fmla="*/ 200 w 611"/>
                <a:gd name="T29" fmla="*/ 123 h 445"/>
                <a:gd name="T30" fmla="*/ 175 w 611"/>
                <a:gd name="T31" fmla="*/ 85 h 445"/>
                <a:gd name="T32" fmla="*/ 265 w 611"/>
                <a:gd name="T33" fmla="*/ 24 h 445"/>
                <a:gd name="T34" fmla="*/ 296 w 611"/>
                <a:gd name="T35" fmla="*/ 4 h 445"/>
                <a:gd name="T36" fmla="*/ 345 w 611"/>
                <a:gd name="T37" fmla="*/ 23 h 445"/>
                <a:gd name="T38" fmla="*/ 345 w 611"/>
                <a:gd name="T39" fmla="*/ 60 h 445"/>
                <a:gd name="T40" fmla="*/ 325 w 611"/>
                <a:gd name="T41" fmla="*/ 98 h 445"/>
                <a:gd name="T42" fmla="*/ 298 w 611"/>
                <a:gd name="T43" fmla="*/ 146 h 445"/>
                <a:gd name="T44" fmla="*/ 303 w 611"/>
                <a:gd name="T45" fmla="*/ 202 h 445"/>
                <a:gd name="T46" fmla="*/ 332 w 611"/>
                <a:gd name="T47" fmla="*/ 208 h 445"/>
                <a:gd name="T48" fmla="*/ 330 w 611"/>
                <a:gd name="T49" fmla="*/ 167 h 445"/>
                <a:gd name="T50" fmla="*/ 324 w 611"/>
                <a:gd name="T51" fmla="*/ 119 h 445"/>
                <a:gd name="T52" fmla="*/ 343 w 611"/>
                <a:gd name="T53" fmla="*/ 126 h 445"/>
                <a:gd name="T54" fmla="*/ 368 w 611"/>
                <a:gd name="T55" fmla="*/ 135 h 445"/>
                <a:gd name="T56" fmla="*/ 390 w 611"/>
                <a:gd name="T57" fmla="*/ 137 h 445"/>
                <a:gd name="T58" fmla="*/ 435 w 611"/>
                <a:gd name="T59" fmla="*/ 122 h 445"/>
                <a:gd name="T60" fmla="*/ 450 w 611"/>
                <a:gd name="T61" fmla="*/ 144 h 445"/>
                <a:gd name="T62" fmla="*/ 479 w 611"/>
                <a:gd name="T63" fmla="*/ 152 h 445"/>
                <a:gd name="T64" fmla="*/ 518 w 611"/>
                <a:gd name="T65" fmla="*/ 131 h 445"/>
                <a:gd name="T66" fmla="*/ 575 w 611"/>
                <a:gd name="T67" fmla="*/ 174 h 445"/>
                <a:gd name="T68" fmla="*/ 611 w 611"/>
                <a:gd name="T69" fmla="*/ 195 h 445"/>
                <a:gd name="T70" fmla="*/ 597 w 611"/>
                <a:gd name="T71" fmla="*/ 225 h 445"/>
                <a:gd name="T72" fmla="*/ 530 w 611"/>
                <a:gd name="T73" fmla="*/ 249 h 445"/>
                <a:gd name="T74" fmla="*/ 544 w 611"/>
                <a:gd name="T75" fmla="*/ 310 h 445"/>
                <a:gd name="T76" fmla="*/ 508 w 611"/>
                <a:gd name="T77" fmla="*/ 338 h 445"/>
                <a:gd name="T78" fmla="*/ 467 w 611"/>
                <a:gd name="T79" fmla="*/ 397 h 445"/>
                <a:gd name="T80" fmla="*/ 440 w 611"/>
                <a:gd name="T81" fmla="*/ 407 h 445"/>
                <a:gd name="T82" fmla="*/ 381 w 611"/>
                <a:gd name="T83" fmla="*/ 402 h 445"/>
                <a:gd name="T84" fmla="*/ 321 w 611"/>
                <a:gd name="T85" fmla="*/ 410 h 445"/>
                <a:gd name="T86" fmla="*/ 244 w 611"/>
                <a:gd name="T87" fmla="*/ 406 h 445"/>
                <a:gd name="T88" fmla="*/ 181 w 611"/>
                <a:gd name="T89" fmla="*/ 432 h 445"/>
                <a:gd name="T90" fmla="*/ 104 w 611"/>
                <a:gd name="T91" fmla="*/ 419 h 445"/>
                <a:gd name="T92" fmla="*/ 34 w 611"/>
                <a:gd name="T93" fmla="*/ 377 h 445"/>
                <a:gd name="T94" fmla="*/ 9 w 611"/>
                <a:gd name="T95" fmla="*/ 366 h 445"/>
                <a:gd name="T96" fmla="*/ 13 w 611"/>
                <a:gd name="T97" fmla="*/ 337 h 445"/>
                <a:gd name="T98" fmla="*/ 26 w 611"/>
                <a:gd name="T99" fmla="*/ 32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445">
                  <a:moveTo>
                    <a:pt x="23" y="294"/>
                  </a:moveTo>
                  <a:cubicBezTo>
                    <a:pt x="27" y="292"/>
                    <a:pt x="27" y="292"/>
                    <a:pt x="33" y="292"/>
                  </a:cubicBezTo>
                  <a:cubicBezTo>
                    <a:pt x="35" y="292"/>
                    <a:pt x="46" y="285"/>
                    <a:pt x="49" y="284"/>
                  </a:cubicBezTo>
                  <a:cubicBezTo>
                    <a:pt x="56" y="278"/>
                    <a:pt x="42" y="280"/>
                    <a:pt x="39" y="279"/>
                  </a:cubicBezTo>
                  <a:cubicBezTo>
                    <a:pt x="31" y="276"/>
                    <a:pt x="34" y="276"/>
                    <a:pt x="37" y="272"/>
                  </a:cubicBezTo>
                  <a:cubicBezTo>
                    <a:pt x="40" y="267"/>
                    <a:pt x="36" y="264"/>
                    <a:pt x="43" y="262"/>
                  </a:cubicBezTo>
                  <a:cubicBezTo>
                    <a:pt x="50" y="259"/>
                    <a:pt x="62" y="258"/>
                    <a:pt x="62" y="248"/>
                  </a:cubicBezTo>
                  <a:cubicBezTo>
                    <a:pt x="62" y="242"/>
                    <a:pt x="61" y="238"/>
                    <a:pt x="61" y="232"/>
                  </a:cubicBezTo>
                  <a:cubicBezTo>
                    <a:pt x="61" y="230"/>
                    <a:pt x="66" y="223"/>
                    <a:pt x="65" y="222"/>
                  </a:cubicBezTo>
                  <a:cubicBezTo>
                    <a:pt x="58" y="216"/>
                    <a:pt x="63" y="214"/>
                    <a:pt x="59" y="207"/>
                  </a:cubicBezTo>
                  <a:cubicBezTo>
                    <a:pt x="59" y="206"/>
                    <a:pt x="53" y="208"/>
                    <a:pt x="51" y="207"/>
                  </a:cubicBezTo>
                  <a:cubicBezTo>
                    <a:pt x="50" y="206"/>
                    <a:pt x="51" y="198"/>
                    <a:pt x="51" y="196"/>
                  </a:cubicBezTo>
                  <a:cubicBezTo>
                    <a:pt x="53" y="195"/>
                    <a:pt x="56" y="191"/>
                    <a:pt x="57" y="190"/>
                  </a:cubicBezTo>
                  <a:cubicBezTo>
                    <a:pt x="55" y="187"/>
                    <a:pt x="44" y="189"/>
                    <a:pt x="50" y="182"/>
                  </a:cubicBezTo>
                  <a:cubicBezTo>
                    <a:pt x="54" y="177"/>
                    <a:pt x="51" y="172"/>
                    <a:pt x="58" y="172"/>
                  </a:cubicBezTo>
                  <a:cubicBezTo>
                    <a:pt x="61" y="172"/>
                    <a:pt x="74" y="169"/>
                    <a:pt x="66" y="166"/>
                  </a:cubicBezTo>
                  <a:cubicBezTo>
                    <a:pt x="62" y="164"/>
                    <a:pt x="57" y="164"/>
                    <a:pt x="56" y="158"/>
                  </a:cubicBezTo>
                  <a:cubicBezTo>
                    <a:pt x="53" y="143"/>
                    <a:pt x="71" y="166"/>
                    <a:pt x="75" y="152"/>
                  </a:cubicBezTo>
                  <a:cubicBezTo>
                    <a:pt x="76" y="148"/>
                    <a:pt x="76" y="146"/>
                    <a:pt x="80" y="144"/>
                  </a:cubicBezTo>
                  <a:cubicBezTo>
                    <a:pt x="82" y="142"/>
                    <a:pt x="88" y="141"/>
                    <a:pt x="90" y="143"/>
                  </a:cubicBezTo>
                  <a:cubicBezTo>
                    <a:pt x="92" y="146"/>
                    <a:pt x="88" y="149"/>
                    <a:pt x="87" y="151"/>
                  </a:cubicBezTo>
                  <a:cubicBezTo>
                    <a:pt x="86" y="153"/>
                    <a:pt x="91" y="153"/>
                    <a:pt x="92" y="154"/>
                  </a:cubicBezTo>
                  <a:cubicBezTo>
                    <a:pt x="93" y="154"/>
                    <a:pt x="85" y="158"/>
                    <a:pt x="85" y="163"/>
                  </a:cubicBezTo>
                  <a:cubicBezTo>
                    <a:pt x="85" y="171"/>
                    <a:pt x="92" y="170"/>
                    <a:pt x="98" y="171"/>
                  </a:cubicBezTo>
                  <a:cubicBezTo>
                    <a:pt x="104" y="172"/>
                    <a:pt x="109" y="171"/>
                    <a:pt x="114" y="167"/>
                  </a:cubicBezTo>
                  <a:cubicBezTo>
                    <a:pt x="124" y="161"/>
                    <a:pt x="122" y="169"/>
                    <a:pt x="126" y="176"/>
                  </a:cubicBezTo>
                  <a:cubicBezTo>
                    <a:pt x="131" y="186"/>
                    <a:pt x="128" y="184"/>
                    <a:pt x="122" y="189"/>
                  </a:cubicBezTo>
                  <a:cubicBezTo>
                    <a:pt x="118" y="192"/>
                    <a:pt x="122" y="196"/>
                    <a:pt x="122" y="200"/>
                  </a:cubicBezTo>
                  <a:cubicBezTo>
                    <a:pt x="122" y="203"/>
                    <a:pt x="121" y="204"/>
                    <a:pt x="119" y="207"/>
                  </a:cubicBezTo>
                  <a:cubicBezTo>
                    <a:pt x="115" y="214"/>
                    <a:pt x="129" y="217"/>
                    <a:pt x="118" y="225"/>
                  </a:cubicBezTo>
                  <a:cubicBezTo>
                    <a:pt x="114" y="225"/>
                    <a:pt x="115" y="223"/>
                    <a:pt x="111" y="223"/>
                  </a:cubicBezTo>
                  <a:cubicBezTo>
                    <a:pt x="108" y="223"/>
                    <a:pt x="98" y="221"/>
                    <a:pt x="103" y="227"/>
                  </a:cubicBezTo>
                  <a:cubicBezTo>
                    <a:pt x="106" y="231"/>
                    <a:pt x="107" y="233"/>
                    <a:pt x="109" y="237"/>
                  </a:cubicBezTo>
                  <a:cubicBezTo>
                    <a:pt x="111" y="241"/>
                    <a:pt x="118" y="235"/>
                    <a:pt x="120" y="234"/>
                  </a:cubicBezTo>
                  <a:cubicBezTo>
                    <a:pt x="124" y="233"/>
                    <a:pt x="128" y="233"/>
                    <a:pt x="131" y="229"/>
                  </a:cubicBezTo>
                  <a:cubicBezTo>
                    <a:pt x="133" y="226"/>
                    <a:pt x="135" y="222"/>
                    <a:pt x="138" y="220"/>
                  </a:cubicBezTo>
                  <a:cubicBezTo>
                    <a:pt x="139" y="219"/>
                    <a:pt x="144" y="216"/>
                    <a:pt x="144" y="215"/>
                  </a:cubicBezTo>
                  <a:cubicBezTo>
                    <a:pt x="145" y="213"/>
                    <a:pt x="147" y="199"/>
                    <a:pt x="153" y="202"/>
                  </a:cubicBezTo>
                  <a:cubicBezTo>
                    <a:pt x="157" y="204"/>
                    <a:pt x="157" y="206"/>
                    <a:pt x="164" y="205"/>
                  </a:cubicBezTo>
                  <a:cubicBezTo>
                    <a:pt x="172" y="204"/>
                    <a:pt x="169" y="212"/>
                    <a:pt x="178" y="204"/>
                  </a:cubicBezTo>
                  <a:cubicBezTo>
                    <a:pt x="185" y="198"/>
                    <a:pt x="183" y="208"/>
                    <a:pt x="186" y="211"/>
                  </a:cubicBezTo>
                  <a:cubicBezTo>
                    <a:pt x="189" y="211"/>
                    <a:pt x="201" y="216"/>
                    <a:pt x="201" y="210"/>
                  </a:cubicBezTo>
                  <a:cubicBezTo>
                    <a:pt x="201" y="205"/>
                    <a:pt x="197" y="202"/>
                    <a:pt x="196" y="198"/>
                  </a:cubicBezTo>
                  <a:cubicBezTo>
                    <a:pt x="195" y="195"/>
                    <a:pt x="197" y="191"/>
                    <a:pt x="197" y="188"/>
                  </a:cubicBezTo>
                  <a:cubicBezTo>
                    <a:pt x="197" y="187"/>
                    <a:pt x="196" y="181"/>
                    <a:pt x="198" y="181"/>
                  </a:cubicBezTo>
                  <a:cubicBezTo>
                    <a:pt x="203" y="181"/>
                    <a:pt x="201" y="194"/>
                    <a:pt x="209" y="186"/>
                  </a:cubicBezTo>
                  <a:cubicBezTo>
                    <a:pt x="212" y="183"/>
                    <a:pt x="211" y="177"/>
                    <a:pt x="210" y="173"/>
                  </a:cubicBezTo>
                  <a:cubicBezTo>
                    <a:pt x="209" y="166"/>
                    <a:pt x="204" y="166"/>
                    <a:pt x="198" y="165"/>
                  </a:cubicBezTo>
                  <a:cubicBezTo>
                    <a:pt x="196" y="164"/>
                    <a:pt x="190" y="160"/>
                    <a:pt x="191" y="158"/>
                  </a:cubicBezTo>
                  <a:cubicBezTo>
                    <a:pt x="194" y="158"/>
                    <a:pt x="197" y="159"/>
                    <a:pt x="200" y="158"/>
                  </a:cubicBezTo>
                  <a:cubicBezTo>
                    <a:pt x="206" y="157"/>
                    <a:pt x="198" y="152"/>
                    <a:pt x="198" y="148"/>
                  </a:cubicBezTo>
                  <a:cubicBezTo>
                    <a:pt x="200" y="145"/>
                    <a:pt x="201" y="141"/>
                    <a:pt x="205" y="140"/>
                  </a:cubicBezTo>
                  <a:cubicBezTo>
                    <a:pt x="207" y="140"/>
                    <a:pt x="210" y="141"/>
                    <a:pt x="212" y="141"/>
                  </a:cubicBezTo>
                  <a:cubicBezTo>
                    <a:pt x="215" y="142"/>
                    <a:pt x="219" y="138"/>
                    <a:pt x="224" y="139"/>
                  </a:cubicBezTo>
                  <a:cubicBezTo>
                    <a:pt x="229" y="139"/>
                    <a:pt x="241" y="134"/>
                    <a:pt x="233" y="129"/>
                  </a:cubicBezTo>
                  <a:cubicBezTo>
                    <a:pt x="228" y="125"/>
                    <a:pt x="229" y="120"/>
                    <a:pt x="228" y="114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24" y="114"/>
                    <a:pt x="222" y="121"/>
                    <a:pt x="218" y="123"/>
                  </a:cubicBezTo>
                  <a:cubicBezTo>
                    <a:pt x="215" y="125"/>
                    <a:pt x="213" y="120"/>
                    <a:pt x="209" y="123"/>
                  </a:cubicBezTo>
                  <a:cubicBezTo>
                    <a:pt x="206" y="125"/>
                    <a:pt x="202" y="126"/>
                    <a:pt x="200" y="123"/>
                  </a:cubicBezTo>
                  <a:cubicBezTo>
                    <a:pt x="198" y="121"/>
                    <a:pt x="192" y="124"/>
                    <a:pt x="188" y="121"/>
                  </a:cubicBezTo>
                  <a:cubicBezTo>
                    <a:pt x="185" y="119"/>
                    <a:pt x="181" y="119"/>
                    <a:pt x="177" y="118"/>
                  </a:cubicBezTo>
                  <a:cubicBezTo>
                    <a:pt x="176" y="113"/>
                    <a:pt x="174" y="110"/>
                    <a:pt x="173" y="106"/>
                  </a:cubicBezTo>
                  <a:cubicBezTo>
                    <a:pt x="171" y="99"/>
                    <a:pt x="173" y="92"/>
                    <a:pt x="175" y="85"/>
                  </a:cubicBezTo>
                  <a:cubicBezTo>
                    <a:pt x="178" y="75"/>
                    <a:pt x="187" y="77"/>
                    <a:pt x="193" y="70"/>
                  </a:cubicBezTo>
                  <a:cubicBezTo>
                    <a:pt x="193" y="70"/>
                    <a:pt x="193" y="71"/>
                    <a:pt x="193" y="70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34" y="38"/>
                    <a:pt x="253" y="34"/>
                    <a:pt x="265" y="24"/>
                  </a:cubicBezTo>
                  <a:cubicBezTo>
                    <a:pt x="270" y="19"/>
                    <a:pt x="274" y="17"/>
                    <a:pt x="281" y="16"/>
                  </a:cubicBezTo>
                  <a:cubicBezTo>
                    <a:pt x="287" y="14"/>
                    <a:pt x="289" y="9"/>
                    <a:pt x="294" y="6"/>
                  </a:cubicBezTo>
                  <a:cubicBezTo>
                    <a:pt x="296" y="4"/>
                    <a:pt x="296" y="4"/>
                    <a:pt x="296" y="4"/>
                  </a:cubicBezTo>
                  <a:cubicBezTo>
                    <a:pt x="296" y="4"/>
                    <a:pt x="296" y="4"/>
                    <a:pt x="296" y="4"/>
                  </a:cubicBezTo>
                  <a:cubicBezTo>
                    <a:pt x="307" y="0"/>
                    <a:pt x="300" y="7"/>
                    <a:pt x="310" y="10"/>
                  </a:cubicBezTo>
                  <a:cubicBezTo>
                    <a:pt x="313" y="11"/>
                    <a:pt x="316" y="12"/>
                    <a:pt x="319" y="12"/>
                  </a:cubicBezTo>
                  <a:cubicBezTo>
                    <a:pt x="325" y="10"/>
                    <a:pt x="323" y="7"/>
                    <a:pt x="329" y="11"/>
                  </a:cubicBezTo>
                  <a:cubicBezTo>
                    <a:pt x="335" y="15"/>
                    <a:pt x="345" y="14"/>
                    <a:pt x="345" y="23"/>
                  </a:cubicBezTo>
                  <a:cubicBezTo>
                    <a:pt x="345" y="28"/>
                    <a:pt x="350" y="35"/>
                    <a:pt x="352" y="38"/>
                  </a:cubicBezTo>
                  <a:cubicBezTo>
                    <a:pt x="356" y="43"/>
                    <a:pt x="351" y="46"/>
                    <a:pt x="348" y="49"/>
                  </a:cubicBezTo>
                  <a:cubicBezTo>
                    <a:pt x="346" y="51"/>
                    <a:pt x="343" y="52"/>
                    <a:pt x="344" y="55"/>
                  </a:cubicBezTo>
                  <a:cubicBezTo>
                    <a:pt x="345" y="56"/>
                    <a:pt x="347" y="60"/>
                    <a:pt x="345" y="60"/>
                  </a:cubicBezTo>
                  <a:cubicBezTo>
                    <a:pt x="338" y="61"/>
                    <a:pt x="342" y="63"/>
                    <a:pt x="343" y="66"/>
                  </a:cubicBezTo>
                  <a:cubicBezTo>
                    <a:pt x="343" y="68"/>
                    <a:pt x="338" y="77"/>
                    <a:pt x="337" y="79"/>
                  </a:cubicBezTo>
                  <a:cubicBezTo>
                    <a:pt x="335" y="81"/>
                    <a:pt x="333" y="82"/>
                    <a:pt x="332" y="85"/>
                  </a:cubicBezTo>
                  <a:cubicBezTo>
                    <a:pt x="330" y="92"/>
                    <a:pt x="333" y="95"/>
                    <a:pt x="325" y="98"/>
                  </a:cubicBezTo>
                  <a:cubicBezTo>
                    <a:pt x="319" y="100"/>
                    <a:pt x="305" y="101"/>
                    <a:pt x="304" y="109"/>
                  </a:cubicBezTo>
                  <a:cubicBezTo>
                    <a:pt x="304" y="113"/>
                    <a:pt x="300" y="111"/>
                    <a:pt x="299" y="115"/>
                  </a:cubicBezTo>
                  <a:cubicBezTo>
                    <a:pt x="296" y="120"/>
                    <a:pt x="304" y="126"/>
                    <a:pt x="303" y="133"/>
                  </a:cubicBezTo>
                  <a:cubicBezTo>
                    <a:pt x="302" y="138"/>
                    <a:pt x="298" y="141"/>
                    <a:pt x="298" y="146"/>
                  </a:cubicBezTo>
                  <a:cubicBezTo>
                    <a:pt x="296" y="155"/>
                    <a:pt x="284" y="151"/>
                    <a:pt x="289" y="161"/>
                  </a:cubicBezTo>
                  <a:cubicBezTo>
                    <a:pt x="294" y="168"/>
                    <a:pt x="295" y="172"/>
                    <a:pt x="292" y="181"/>
                  </a:cubicBezTo>
                  <a:cubicBezTo>
                    <a:pt x="294" y="184"/>
                    <a:pt x="295" y="188"/>
                    <a:pt x="298" y="189"/>
                  </a:cubicBezTo>
                  <a:cubicBezTo>
                    <a:pt x="303" y="191"/>
                    <a:pt x="300" y="198"/>
                    <a:pt x="303" y="202"/>
                  </a:cubicBezTo>
                  <a:cubicBezTo>
                    <a:pt x="307" y="207"/>
                    <a:pt x="308" y="197"/>
                    <a:pt x="311" y="195"/>
                  </a:cubicBezTo>
                  <a:cubicBezTo>
                    <a:pt x="314" y="193"/>
                    <a:pt x="317" y="199"/>
                    <a:pt x="318" y="201"/>
                  </a:cubicBezTo>
                  <a:cubicBezTo>
                    <a:pt x="319" y="204"/>
                    <a:pt x="322" y="204"/>
                    <a:pt x="325" y="204"/>
                  </a:cubicBezTo>
                  <a:cubicBezTo>
                    <a:pt x="328" y="204"/>
                    <a:pt x="330" y="207"/>
                    <a:pt x="332" y="208"/>
                  </a:cubicBezTo>
                  <a:cubicBezTo>
                    <a:pt x="334" y="208"/>
                    <a:pt x="342" y="196"/>
                    <a:pt x="342" y="194"/>
                  </a:cubicBezTo>
                  <a:cubicBezTo>
                    <a:pt x="343" y="188"/>
                    <a:pt x="344" y="185"/>
                    <a:pt x="343" y="180"/>
                  </a:cubicBezTo>
                  <a:cubicBezTo>
                    <a:pt x="342" y="173"/>
                    <a:pt x="334" y="179"/>
                    <a:pt x="329" y="176"/>
                  </a:cubicBezTo>
                  <a:cubicBezTo>
                    <a:pt x="327" y="174"/>
                    <a:pt x="329" y="169"/>
                    <a:pt x="330" y="167"/>
                  </a:cubicBezTo>
                  <a:cubicBezTo>
                    <a:pt x="331" y="163"/>
                    <a:pt x="329" y="160"/>
                    <a:pt x="327" y="156"/>
                  </a:cubicBezTo>
                  <a:cubicBezTo>
                    <a:pt x="327" y="156"/>
                    <a:pt x="327" y="157"/>
                    <a:pt x="327" y="157"/>
                  </a:cubicBezTo>
                  <a:cubicBezTo>
                    <a:pt x="321" y="149"/>
                    <a:pt x="319" y="132"/>
                    <a:pt x="316" y="122"/>
                  </a:cubicBezTo>
                  <a:cubicBezTo>
                    <a:pt x="314" y="112"/>
                    <a:pt x="321" y="119"/>
                    <a:pt x="324" y="119"/>
                  </a:cubicBezTo>
                  <a:cubicBezTo>
                    <a:pt x="327" y="119"/>
                    <a:pt x="339" y="101"/>
                    <a:pt x="341" y="104"/>
                  </a:cubicBezTo>
                  <a:cubicBezTo>
                    <a:pt x="343" y="107"/>
                    <a:pt x="345" y="113"/>
                    <a:pt x="345" y="116"/>
                  </a:cubicBezTo>
                  <a:cubicBezTo>
                    <a:pt x="346" y="121"/>
                    <a:pt x="328" y="116"/>
                    <a:pt x="334" y="127"/>
                  </a:cubicBezTo>
                  <a:cubicBezTo>
                    <a:pt x="336" y="130"/>
                    <a:pt x="345" y="118"/>
                    <a:pt x="343" y="126"/>
                  </a:cubicBezTo>
                  <a:cubicBezTo>
                    <a:pt x="342" y="128"/>
                    <a:pt x="335" y="140"/>
                    <a:pt x="343" y="133"/>
                  </a:cubicBezTo>
                  <a:cubicBezTo>
                    <a:pt x="346" y="131"/>
                    <a:pt x="351" y="128"/>
                    <a:pt x="351" y="135"/>
                  </a:cubicBezTo>
                  <a:cubicBezTo>
                    <a:pt x="351" y="142"/>
                    <a:pt x="355" y="134"/>
                    <a:pt x="358" y="137"/>
                  </a:cubicBezTo>
                  <a:cubicBezTo>
                    <a:pt x="362" y="141"/>
                    <a:pt x="366" y="139"/>
                    <a:pt x="368" y="135"/>
                  </a:cubicBezTo>
                  <a:cubicBezTo>
                    <a:pt x="369" y="132"/>
                    <a:pt x="364" y="128"/>
                    <a:pt x="367" y="125"/>
                  </a:cubicBezTo>
                  <a:cubicBezTo>
                    <a:pt x="370" y="124"/>
                    <a:pt x="379" y="123"/>
                    <a:pt x="377" y="128"/>
                  </a:cubicBezTo>
                  <a:cubicBezTo>
                    <a:pt x="376" y="133"/>
                    <a:pt x="376" y="138"/>
                    <a:pt x="381" y="139"/>
                  </a:cubicBezTo>
                  <a:cubicBezTo>
                    <a:pt x="384" y="140"/>
                    <a:pt x="386" y="135"/>
                    <a:pt x="390" y="137"/>
                  </a:cubicBezTo>
                  <a:cubicBezTo>
                    <a:pt x="396" y="139"/>
                    <a:pt x="402" y="140"/>
                    <a:pt x="405" y="134"/>
                  </a:cubicBezTo>
                  <a:cubicBezTo>
                    <a:pt x="410" y="126"/>
                    <a:pt x="415" y="124"/>
                    <a:pt x="424" y="120"/>
                  </a:cubicBezTo>
                  <a:cubicBezTo>
                    <a:pt x="428" y="119"/>
                    <a:pt x="432" y="114"/>
                    <a:pt x="435" y="114"/>
                  </a:cubicBezTo>
                  <a:cubicBezTo>
                    <a:pt x="436" y="117"/>
                    <a:pt x="434" y="119"/>
                    <a:pt x="435" y="122"/>
                  </a:cubicBezTo>
                  <a:cubicBezTo>
                    <a:pt x="437" y="127"/>
                    <a:pt x="444" y="124"/>
                    <a:pt x="440" y="132"/>
                  </a:cubicBezTo>
                  <a:cubicBezTo>
                    <a:pt x="438" y="136"/>
                    <a:pt x="435" y="137"/>
                    <a:pt x="434" y="142"/>
                  </a:cubicBezTo>
                  <a:cubicBezTo>
                    <a:pt x="433" y="146"/>
                    <a:pt x="437" y="146"/>
                    <a:pt x="440" y="146"/>
                  </a:cubicBezTo>
                  <a:cubicBezTo>
                    <a:pt x="444" y="145"/>
                    <a:pt x="450" y="152"/>
                    <a:pt x="450" y="144"/>
                  </a:cubicBezTo>
                  <a:cubicBezTo>
                    <a:pt x="449" y="142"/>
                    <a:pt x="457" y="135"/>
                    <a:pt x="459" y="136"/>
                  </a:cubicBezTo>
                  <a:cubicBezTo>
                    <a:pt x="459" y="138"/>
                    <a:pt x="461" y="139"/>
                    <a:pt x="463" y="139"/>
                  </a:cubicBezTo>
                  <a:cubicBezTo>
                    <a:pt x="466" y="139"/>
                    <a:pt x="470" y="140"/>
                    <a:pt x="472" y="143"/>
                  </a:cubicBezTo>
                  <a:cubicBezTo>
                    <a:pt x="475" y="147"/>
                    <a:pt x="473" y="152"/>
                    <a:pt x="479" y="152"/>
                  </a:cubicBezTo>
                  <a:cubicBezTo>
                    <a:pt x="484" y="152"/>
                    <a:pt x="498" y="153"/>
                    <a:pt x="500" y="146"/>
                  </a:cubicBezTo>
                  <a:cubicBezTo>
                    <a:pt x="501" y="141"/>
                    <a:pt x="499" y="134"/>
                    <a:pt x="506" y="134"/>
                  </a:cubicBezTo>
                  <a:cubicBezTo>
                    <a:pt x="511" y="134"/>
                    <a:pt x="515" y="139"/>
                    <a:pt x="516" y="139"/>
                  </a:cubicBezTo>
                  <a:cubicBezTo>
                    <a:pt x="519" y="138"/>
                    <a:pt x="513" y="132"/>
                    <a:pt x="518" y="131"/>
                  </a:cubicBezTo>
                  <a:cubicBezTo>
                    <a:pt x="533" y="129"/>
                    <a:pt x="521" y="139"/>
                    <a:pt x="529" y="141"/>
                  </a:cubicBezTo>
                  <a:cubicBezTo>
                    <a:pt x="537" y="143"/>
                    <a:pt x="540" y="145"/>
                    <a:pt x="545" y="152"/>
                  </a:cubicBezTo>
                  <a:cubicBezTo>
                    <a:pt x="550" y="160"/>
                    <a:pt x="560" y="159"/>
                    <a:pt x="568" y="165"/>
                  </a:cubicBezTo>
                  <a:cubicBezTo>
                    <a:pt x="571" y="167"/>
                    <a:pt x="572" y="174"/>
                    <a:pt x="575" y="174"/>
                  </a:cubicBezTo>
                  <a:cubicBezTo>
                    <a:pt x="580" y="176"/>
                    <a:pt x="579" y="170"/>
                    <a:pt x="581" y="170"/>
                  </a:cubicBezTo>
                  <a:cubicBezTo>
                    <a:pt x="584" y="178"/>
                    <a:pt x="607" y="163"/>
                    <a:pt x="609" y="177"/>
                  </a:cubicBezTo>
                  <a:cubicBezTo>
                    <a:pt x="609" y="177"/>
                    <a:pt x="606" y="181"/>
                    <a:pt x="606" y="184"/>
                  </a:cubicBezTo>
                  <a:cubicBezTo>
                    <a:pt x="606" y="188"/>
                    <a:pt x="611" y="190"/>
                    <a:pt x="611" y="195"/>
                  </a:cubicBezTo>
                  <a:cubicBezTo>
                    <a:pt x="611" y="200"/>
                    <a:pt x="608" y="203"/>
                    <a:pt x="608" y="209"/>
                  </a:cubicBezTo>
                  <a:cubicBezTo>
                    <a:pt x="605" y="222"/>
                    <a:pt x="605" y="222"/>
                    <a:pt x="605" y="222"/>
                  </a:cubicBezTo>
                  <a:cubicBezTo>
                    <a:pt x="605" y="222"/>
                    <a:pt x="605" y="222"/>
                    <a:pt x="605" y="222"/>
                  </a:cubicBezTo>
                  <a:cubicBezTo>
                    <a:pt x="597" y="225"/>
                    <a:pt x="597" y="225"/>
                    <a:pt x="597" y="225"/>
                  </a:cubicBezTo>
                  <a:cubicBezTo>
                    <a:pt x="592" y="227"/>
                    <a:pt x="586" y="231"/>
                    <a:pt x="582" y="234"/>
                  </a:cubicBezTo>
                  <a:cubicBezTo>
                    <a:pt x="575" y="239"/>
                    <a:pt x="570" y="237"/>
                    <a:pt x="562" y="236"/>
                  </a:cubicBezTo>
                  <a:cubicBezTo>
                    <a:pt x="555" y="234"/>
                    <a:pt x="551" y="236"/>
                    <a:pt x="545" y="238"/>
                  </a:cubicBezTo>
                  <a:cubicBezTo>
                    <a:pt x="536" y="240"/>
                    <a:pt x="533" y="240"/>
                    <a:pt x="530" y="249"/>
                  </a:cubicBezTo>
                  <a:cubicBezTo>
                    <a:pt x="530" y="258"/>
                    <a:pt x="546" y="256"/>
                    <a:pt x="552" y="260"/>
                  </a:cubicBezTo>
                  <a:cubicBezTo>
                    <a:pt x="561" y="265"/>
                    <a:pt x="562" y="275"/>
                    <a:pt x="563" y="285"/>
                  </a:cubicBezTo>
                  <a:cubicBezTo>
                    <a:pt x="565" y="292"/>
                    <a:pt x="562" y="290"/>
                    <a:pt x="557" y="294"/>
                  </a:cubicBezTo>
                  <a:cubicBezTo>
                    <a:pt x="549" y="298"/>
                    <a:pt x="553" y="307"/>
                    <a:pt x="544" y="310"/>
                  </a:cubicBezTo>
                  <a:cubicBezTo>
                    <a:pt x="539" y="311"/>
                    <a:pt x="538" y="315"/>
                    <a:pt x="536" y="320"/>
                  </a:cubicBezTo>
                  <a:cubicBezTo>
                    <a:pt x="533" y="324"/>
                    <a:pt x="534" y="331"/>
                    <a:pt x="528" y="332"/>
                  </a:cubicBezTo>
                  <a:cubicBezTo>
                    <a:pt x="523" y="333"/>
                    <a:pt x="521" y="337"/>
                    <a:pt x="517" y="338"/>
                  </a:cubicBezTo>
                  <a:cubicBezTo>
                    <a:pt x="514" y="338"/>
                    <a:pt x="511" y="337"/>
                    <a:pt x="508" y="338"/>
                  </a:cubicBezTo>
                  <a:cubicBezTo>
                    <a:pt x="503" y="340"/>
                    <a:pt x="492" y="341"/>
                    <a:pt x="489" y="346"/>
                  </a:cubicBezTo>
                  <a:cubicBezTo>
                    <a:pt x="486" y="349"/>
                    <a:pt x="485" y="354"/>
                    <a:pt x="483" y="358"/>
                  </a:cubicBezTo>
                  <a:cubicBezTo>
                    <a:pt x="481" y="364"/>
                    <a:pt x="476" y="368"/>
                    <a:pt x="474" y="374"/>
                  </a:cubicBezTo>
                  <a:cubicBezTo>
                    <a:pt x="472" y="380"/>
                    <a:pt x="474" y="395"/>
                    <a:pt x="467" y="397"/>
                  </a:cubicBezTo>
                  <a:cubicBezTo>
                    <a:pt x="461" y="398"/>
                    <a:pt x="465" y="416"/>
                    <a:pt x="462" y="422"/>
                  </a:cubicBezTo>
                  <a:cubicBezTo>
                    <a:pt x="462" y="422"/>
                    <a:pt x="462" y="422"/>
                    <a:pt x="462" y="422"/>
                  </a:cubicBezTo>
                  <a:cubicBezTo>
                    <a:pt x="456" y="420"/>
                    <a:pt x="447" y="417"/>
                    <a:pt x="443" y="412"/>
                  </a:cubicBezTo>
                  <a:cubicBezTo>
                    <a:pt x="442" y="410"/>
                    <a:pt x="441" y="408"/>
                    <a:pt x="440" y="407"/>
                  </a:cubicBezTo>
                  <a:cubicBezTo>
                    <a:pt x="438" y="403"/>
                    <a:pt x="436" y="401"/>
                    <a:pt x="432" y="400"/>
                  </a:cubicBezTo>
                  <a:cubicBezTo>
                    <a:pt x="425" y="400"/>
                    <a:pt x="424" y="407"/>
                    <a:pt x="417" y="407"/>
                  </a:cubicBezTo>
                  <a:cubicBezTo>
                    <a:pt x="414" y="406"/>
                    <a:pt x="405" y="407"/>
                    <a:pt x="403" y="405"/>
                  </a:cubicBezTo>
                  <a:cubicBezTo>
                    <a:pt x="391" y="398"/>
                    <a:pt x="388" y="411"/>
                    <a:pt x="381" y="402"/>
                  </a:cubicBezTo>
                  <a:cubicBezTo>
                    <a:pt x="376" y="396"/>
                    <a:pt x="374" y="399"/>
                    <a:pt x="368" y="397"/>
                  </a:cubicBezTo>
                  <a:cubicBezTo>
                    <a:pt x="359" y="393"/>
                    <a:pt x="355" y="400"/>
                    <a:pt x="347" y="404"/>
                  </a:cubicBezTo>
                  <a:cubicBezTo>
                    <a:pt x="341" y="406"/>
                    <a:pt x="343" y="404"/>
                    <a:pt x="338" y="409"/>
                  </a:cubicBezTo>
                  <a:cubicBezTo>
                    <a:pt x="335" y="412"/>
                    <a:pt x="324" y="411"/>
                    <a:pt x="321" y="410"/>
                  </a:cubicBezTo>
                  <a:cubicBezTo>
                    <a:pt x="315" y="408"/>
                    <a:pt x="307" y="412"/>
                    <a:pt x="307" y="404"/>
                  </a:cubicBezTo>
                  <a:cubicBezTo>
                    <a:pt x="307" y="398"/>
                    <a:pt x="291" y="409"/>
                    <a:pt x="290" y="410"/>
                  </a:cubicBezTo>
                  <a:cubicBezTo>
                    <a:pt x="276" y="420"/>
                    <a:pt x="267" y="421"/>
                    <a:pt x="251" y="421"/>
                  </a:cubicBezTo>
                  <a:cubicBezTo>
                    <a:pt x="245" y="422"/>
                    <a:pt x="224" y="406"/>
                    <a:pt x="244" y="406"/>
                  </a:cubicBezTo>
                  <a:cubicBezTo>
                    <a:pt x="247" y="406"/>
                    <a:pt x="243" y="396"/>
                    <a:pt x="242" y="394"/>
                  </a:cubicBezTo>
                  <a:cubicBezTo>
                    <a:pt x="237" y="385"/>
                    <a:pt x="223" y="392"/>
                    <a:pt x="215" y="394"/>
                  </a:cubicBezTo>
                  <a:cubicBezTo>
                    <a:pt x="197" y="398"/>
                    <a:pt x="197" y="411"/>
                    <a:pt x="184" y="419"/>
                  </a:cubicBezTo>
                  <a:cubicBezTo>
                    <a:pt x="174" y="424"/>
                    <a:pt x="190" y="427"/>
                    <a:pt x="181" y="432"/>
                  </a:cubicBezTo>
                  <a:cubicBezTo>
                    <a:pt x="162" y="441"/>
                    <a:pt x="162" y="441"/>
                    <a:pt x="162" y="441"/>
                  </a:cubicBezTo>
                  <a:cubicBezTo>
                    <a:pt x="153" y="445"/>
                    <a:pt x="148" y="438"/>
                    <a:pt x="146" y="429"/>
                  </a:cubicBezTo>
                  <a:cubicBezTo>
                    <a:pt x="144" y="415"/>
                    <a:pt x="140" y="419"/>
                    <a:pt x="128" y="419"/>
                  </a:cubicBezTo>
                  <a:cubicBezTo>
                    <a:pt x="104" y="419"/>
                    <a:pt x="104" y="419"/>
                    <a:pt x="104" y="419"/>
                  </a:cubicBezTo>
                  <a:cubicBezTo>
                    <a:pt x="97" y="419"/>
                    <a:pt x="92" y="416"/>
                    <a:pt x="85" y="416"/>
                  </a:cubicBezTo>
                  <a:cubicBezTo>
                    <a:pt x="74" y="416"/>
                    <a:pt x="71" y="402"/>
                    <a:pt x="63" y="402"/>
                  </a:cubicBezTo>
                  <a:cubicBezTo>
                    <a:pt x="54" y="402"/>
                    <a:pt x="50" y="403"/>
                    <a:pt x="41" y="399"/>
                  </a:cubicBezTo>
                  <a:cubicBezTo>
                    <a:pt x="30" y="395"/>
                    <a:pt x="34" y="384"/>
                    <a:pt x="34" y="377"/>
                  </a:cubicBezTo>
                  <a:cubicBezTo>
                    <a:pt x="34" y="376"/>
                    <a:pt x="28" y="375"/>
                    <a:pt x="27" y="372"/>
                  </a:cubicBezTo>
                  <a:cubicBezTo>
                    <a:pt x="19" y="372"/>
                    <a:pt x="12" y="379"/>
                    <a:pt x="4" y="379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9" y="360"/>
                    <a:pt x="3" y="357"/>
                    <a:pt x="2" y="351"/>
                  </a:cubicBezTo>
                  <a:cubicBezTo>
                    <a:pt x="1" y="344"/>
                    <a:pt x="4" y="346"/>
                    <a:pt x="11" y="346"/>
                  </a:cubicBezTo>
                  <a:cubicBezTo>
                    <a:pt x="11" y="343"/>
                    <a:pt x="13" y="344"/>
                    <a:pt x="15" y="343"/>
                  </a:cubicBezTo>
                  <a:cubicBezTo>
                    <a:pt x="18" y="340"/>
                    <a:pt x="14" y="339"/>
                    <a:pt x="13" y="337"/>
                  </a:cubicBezTo>
                  <a:cubicBezTo>
                    <a:pt x="11" y="337"/>
                    <a:pt x="8" y="338"/>
                    <a:pt x="6" y="338"/>
                  </a:cubicBezTo>
                  <a:cubicBezTo>
                    <a:pt x="3" y="338"/>
                    <a:pt x="0" y="335"/>
                    <a:pt x="2" y="333"/>
                  </a:cubicBezTo>
                  <a:cubicBezTo>
                    <a:pt x="7" y="329"/>
                    <a:pt x="10" y="334"/>
                    <a:pt x="15" y="327"/>
                  </a:cubicBezTo>
                  <a:cubicBezTo>
                    <a:pt x="18" y="322"/>
                    <a:pt x="21" y="325"/>
                    <a:pt x="26" y="322"/>
                  </a:cubicBezTo>
                  <a:cubicBezTo>
                    <a:pt x="27" y="321"/>
                    <a:pt x="28" y="318"/>
                    <a:pt x="29" y="316"/>
                  </a:cubicBezTo>
                  <a:cubicBezTo>
                    <a:pt x="33" y="308"/>
                    <a:pt x="32" y="309"/>
                    <a:pt x="27" y="302"/>
                  </a:cubicBezTo>
                  <a:cubicBezTo>
                    <a:pt x="23" y="294"/>
                    <a:pt x="23" y="294"/>
                    <a:pt x="23" y="294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2"/>
            <p:cNvSpPr>
              <a:spLocks/>
            </p:cNvSpPr>
            <p:nvPr/>
          </p:nvSpPr>
          <p:spPr bwMode="auto">
            <a:xfrm>
              <a:off x="2710" y="1618"/>
              <a:ext cx="781" cy="704"/>
            </a:xfrm>
            <a:custGeom>
              <a:avLst/>
              <a:gdLst>
                <a:gd name="T0" fmla="*/ 346 w 608"/>
                <a:gd name="T1" fmla="*/ 32 h 548"/>
                <a:gd name="T2" fmla="*/ 350 w 608"/>
                <a:gd name="T3" fmla="*/ 55 h 548"/>
                <a:gd name="T4" fmla="*/ 390 w 608"/>
                <a:gd name="T5" fmla="*/ 73 h 548"/>
                <a:gd name="T6" fmla="*/ 415 w 608"/>
                <a:gd name="T7" fmla="*/ 90 h 548"/>
                <a:gd name="T8" fmla="*/ 448 w 608"/>
                <a:gd name="T9" fmla="*/ 148 h 548"/>
                <a:gd name="T10" fmla="*/ 449 w 608"/>
                <a:gd name="T11" fmla="*/ 169 h 548"/>
                <a:gd name="T12" fmla="*/ 468 w 608"/>
                <a:gd name="T13" fmla="*/ 170 h 548"/>
                <a:gd name="T14" fmla="*/ 512 w 608"/>
                <a:gd name="T15" fmla="*/ 156 h 548"/>
                <a:gd name="T16" fmla="*/ 512 w 608"/>
                <a:gd name="T17" fmla="*/ 191 h 548"/>
                <a:gd name="T18" fmla="*/ 532 w 608"/>
                <a:gd name="T19" fmla="*/ 185 h 548"/>
                <a:gd name="T20" fmla="*/ 540 w 608"/>
                <a:gd name="T21" fmla="*/ 195 h 548"/>
                <a:gd name="T22" fmla="*/ 560 w 608"/>
                <a:gd name="T23" fmla="*/ 219 h 548"/>
                <a:gd name="T24" fmla="*/ 569 w 608"/>
                <a:gd name="T25" fmla="*/ 248 h 548"/>
                <a:gd name="T26" fmla="*/ 551 w 608"/>
                <a:gd name="T27" fmla="*/ 265 h 548"/>
                <a:gd name="T28" fmla="*/ 602 w 608"/>
                <a:gd name="T29" fmla="*/ 249 h 548"/>
                <a:gd name="T30" fmla="*/ 606 w 608"/>
                <a:gd name="T31" fmla="*/ 260 h 548"/>
                <a:gd name="T32" fmla="*/ 534 w 608"/>
                <a:gd name="T33" fmla="*/ 302 h 548"/>
                <a:gd name="T34" fmla="*/ 487 w 608"/>
                <a:gd name="T35" fmla="*/ 339 h 548"/>
                <a:gd name="T36" fmla="*/ 500 w 608"/>
                <a:gd name="T37" fmla="*/ 375 h 548"/>
                <a:gd name="T38" fmla="*/ 530 w 608"/>
                <a:gd name="T39" fmla="*/ 377 h 548"/>
                <a:gd name="T40" fmla="*/ 545 w 608"/>
                <a:gd name="T41" fmla="*/ 383 h 548"/>
                <a:gd name="T42" fmla="*/ 517 w 608"/>
                <a:gd name="T43" fmla="*/ 394 h 548"/>
                <a:gd name="T44" fmla="*/ 503 w 608"/>
                <a:gd name="T45" fmla="*/ 412 h 548"/>
                <a:gd name="T46" fmla="*/ 521 w 608"/>
                <a:gd name="T47" fmla="*/ 440 h 548"/>
                <a:gd name="T48" fmla="*/ 508 w 608"/>
                <a:gd name="T49" fmla="*/ 452 h 548"/>
                <a:gd name="T50" fmla="*/ 490 w 608"/>
                <a:gd name="T51" fmla="*/ 458 h 548"/>
                <a:gd name="T52" fmla="*/ 456 w 608"/>
                <a:gd name="T53" fmla="*/ 469 h 548"/>
                <a:gd name="T54" fmla="*/ 432 w 608"/>
                <a:gd name="T55" fmla="*/ 488 h 548"/>
                <a:gd name="T56" fmla="*/ 423 w 608"/>
                <a:gd name="T57" fmla="*/ 477 h 548"/>
                <a:gd name="T58" fmla="*/ 434 w 608"/>
                <a:gd name="T59" fmla="*/ 454 h 548"/>
                <a:gd name="T60" fmla="*/ 426 w 608"/>
                <a:gd name="T61" fmla="*/ 421 h 548"/>
                <a:gd name="T62" fmla="*/ 404 w 608"/>
                <a:gd name="T63" fmla="*/ 408 h 548"/>
                <a:gd name="T64" fmla="*/ 392 w 608"/>
                <a:gd name="T65" fmla="*/ 398 h 548"/>
                <a:gd name="T66" fmla="*/ 378 w 608"/>
                <a:gd name="T67" fmla="*/ 420 h 548"/>
                <a:gd name="T68" fmla="*/ 369 w 608"/>
                <a:gd name="T69" fmla="*/ 444 h 548"/>
                <a:gd name="T70" fmla="*/ 371 w 608"/>
                <a:gd name="T71" fmla="*/ 461 h 548"/>
                <a:gd name="T72" fmla="*/ 374 w 608"/>
                <a:gd name="T73" fmla="*/ 502 h 548"/>
                <a:gd name="T74" fmla="*/ 351 w 608"/>
                <a:gd name="T75" fmla="*/ 533 h 548"/>
                <a:gd name="T76" fmla="*/ 335 w 608"/>
                <a:gd name="T77" fmla="*/ 548 h 548"/>
                <a:gd name="T78" fmla="*/ 318 w 608"/>
                <a:gd name="T79" fmla="*/ 534 h 548"/>
                <a:gd name="T80" fmla="*/ 285 w 608"/>
                <a:gd name="T81" fmla="*/ 511 h 548"/>
                <a:gd name="T82" fmla="*/ 267 w 608"/>
                <a:gd name="T83" fmla="*/ 490 h 548"/>
                <a:gd name="T84" fmla="*/ 262 w 608"/>
                <a:gd name="T85" fmla="*/ 475 h 548"/>
                <a:gd name="T86" fmla="*/ 250 w 608"/>
                <a:gd name="T87" fmla="*/ 441 h 548"/>
                <a:gd name="T88" fmla="*/ 220 w 608"/>
                <a:gd name="T89" fmla="*/ 445 h 548"/>
                <a:gd name="T90" fmla="*/ 202 w 608"/>
                <a:gd name="T91" fmla="*/ 437 h 548"/>
                <a:gd name="T92" fmla="*/ 178 w 608"/>
                <a:gd name="T93" fmla="*/ 425 h 548"/>
                <a:gd name="T94" fmla="*/ 161 w 608"/>
                <a:gd name="T95" fmla="*/ 426 h 548"/>
                <a:gd name="T96" fmla="*/ 122 w 608"/>
                <a:gd name="T97" fmla="*/ 429 h 548"/>
                <a:gd name="T98" fmla="*/ 95 w 608"/>
                <a:gd name="T99" fmla="*/ 399 h 548"/>
                <a:gd name="T100" fmla="*/ 79 w 608"/>
                <a:gd name="T101" fmla="*/ 349 h 548"/>
                <a:gd name="T102" fmla="*/ 40 w 608"/>
                <a:gd name="T103" fmla="*/ 316 h 548"/>
                <a:gd name="T104" fmla="*/ 0 w 608"/>
                <a:gd name="T105" fmla="*/ 262 h 548"/>
                <a:gd name="T106" fmla="*/ 49 w 608"/>
                <a:gd name="T107" fmla="*/ 175 h 548"/>
                <a:gd name="T108" fmla="*/ 155 w 608"/>
                <a:gd name="T109" fmla="*/ 175 h 548"/>
                <a:gd name="T110" fmla="*/ 210 w 608"/>
                <a:gd name="T111" fmla="*/ 100 h 548"/>
                <a:gd name="T112" fmla="*/ 256 w 608"/>
                <a:gd name="T113" fmla="*/ 56 h 548"/>
                <a:gd name="T114" fmla="*/ 285 w 608"/>
                <a:gd name="T115" fmla="*/ 6 h 548"/>
                <a:gd name="T116" fmla="*/ 303 w 608"/>
                <a:gd name="T117" fmla="*/ 12 h 548"/>
                <a:gd name="T118" fmla="*/ 345 w 608"/>
                <a:gd name="T119" fmla="*/ 1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548">
                  <a:moveTo>
                    <a:pt x="345" y="17"/>
                  </a:moveTo>
                  <a:cubicBezTo>
                    <a:pt x="346" y="22"/>
                    <a:pt x="353" y="23"/>
                    <a:pt x="343" y="25"/>
                  </a:cubicBezTo>
                  <a:cubicBezTo>
                    <a:pt x="343" y="27"/>
                    <a:pt x="345" y="31"/>
                    <a:pt x="346" y="32"/>
                  </a:cubicBezTo>
                  <a:cubicBezTo>
                    <a:pt x="349" y="33"/>
                    <a:pt x="351" y="30"/>
                    <a:pt x="354" y="30"/>
                  </a:cubicBezTo>
                  <a:cubicBezTo>
                    <a:pt x="354" y="33"/>
                    <a:pt x="352" y="40"/>
                    <a:pt x="353" y="45"/>
                  </a:cubicBezTo>
                  <a:cubicBezTo>
                    <a:pt x="355" y="53"/>
                    <a:pt x="351" y="49"/>
                    <a:pt x="350" y="55"/>
                  </a:cubicBezTo>
                  <a:cubicBezTo>
                    <a:pt x="350" y="56"/>
                    <a:pt x="354" y="65"/>
                    <a:pt x="355" y="65"/>
                  </a:cubicBezTo>
                  <a:cubicBezTo>
                    <a:pt x="359" y="69"/>
                    <a:pt x="368" y="54"/>
                    <a:pt x="375" y="65"/>
                  </a:cubicBezTo>
                  <a:cubicBezTo>
                    <a:pt x="375" y="66"/>
                    <a:pt x="389" y="73"/>
                    <a:pt x="390" y="73"/>
                  </a:cubicBezTo>
                  <a:cubicBezTo>
                    <a:pt x="394" y="74"/>
                    <a:pt x="401" y="68"/>
                    <a:pt x="405" y="70"/>
                  </a:cubicBezTo>
                  <a:cubicBezTo>
                    <a:pt x="413" y="74"/>
                    <a:pt x="406" y="79"/>
                    <a:pt x="408" y="83"/>
                  </a:cubicBezTo>
                  <a:cubicBezTo>
                    <a:pt x="409" y="86"/>
                    <a:pt x="414" y="87"/>
                    <a:pt x="415" y="90"/>
                  </a:cubicBezTo>
                  <a:cubicBezTo>
                    <a:pt x="416" y="92"/>
                    <a:pt x="415" y="97"/>
                    <a:pt x="415" y="100"/>
                  </a:cubicBezTo>
                  <a:cubicBezTo>
                    <a:pt x="413" y="115"/>
                    <a:pt x="421" y="119"/>
                    <a:pt x="428" y="130"/>
                  </a:cubicBezTo>
                  <a:cubicBezTo>
                    <a:pt x="434" y="139"/>
                    <a:pt x="447" y="138"/>
                    <a:pt x="448" y="148"/>
                  </a:cubicBezTo>
                  <a:cubicBezTo>
                    <a:pt x="449" y="151"/>
                    <a:pt x="453" y="154"/>
                    <a:pt x="452" y="157"/>
                  </a:cubicBezTo>
                  <a:cubicBezTo>
                    <a:pt x="451" y="158"/>
                    <a:pt x="447" y="161"/>
                    <a:pt x="448" y="164"/>
                  </a:cubicBezTo>
                  <a:cubicBezTo>
                    <a:pt x="448" y="166"/>
                    <a:pt x="451" y="166"/>
                    <a:pt x="449" y="169"/>
                  </a:cubicBezTo>
                  <a:cubicBezTo>
                    <a:pt x="445" y="180"/>
                    <a:pt x="448" y="178"/>
                    <a:pt x="456" y="182"/>
                  </a:cubicBezTo>
                  <a:cubicBezTo>
                    <a:pt x="464" y="186"/>
                    <a:pt x="463" y="183"/>
                    <a:pt x="461" y="176"/>
                  </a:cubicBezTo>
                  <a:cubicBezTo>
                    <a:pt x="459" y="168"/>
                    <a:pt x="463" y="166"/>
                    <a:pt x="468" y="170"/>
                  </a:cubicBezTo>
                  <a:cubicBezTo>
                    <a:pt x="471" y="171"/>
                    <a:pt x="473" y="162"/>
                    <a:pt x="475" y="161"/>
                  </a:cubicBezTo>
                  <a:cubicBezTo>
                    <a:pt x="479" y="158"/>
                    <a:pt x="486" y="175"/>
                    <a:pt x="494" y="168"/>
                  </a:cubicBezTo>
                  <a:cubicBezTo>
                    <a:pt x="495" y="167"/>
                    <a:pt x="511" y="140"/>
                    <a:pt x="512" y="156"/>
                  </a:cubicBezTo>
                  <a:cubicBezTo>
                    <a:pt x="513" y="161"/>
                    <a:pt x="515" y="161"/>
                    <a:pt x="515" y="169"/>
                  </a:cubicBezTo>
                  <a:cubicBezTo>
                    <a:pt x="513" y="188"/>
                    <a:pt x="513" y="188"/>
                    <a:pt x="513" y="188"/>
                  </a:cubicBezTo>
                  <a:cubicBezTo>
                    <a:pt x="512" y="189"/>
                    <a:pt x="511" y="190"/>
                    <a:pt x="512" y="191"/>
                  </a:cubicBezTo>
                  <a:cubicBezTo>
                    <a:pt x="513" y="195"/>
                    <a:pt x="516" y="198"/>
                    <a:pt x="518" y="193"/>
                  </a:cubicBezTo>
                  <a:cubicBezTo>
                    <a:pt x="521" y="189"/>
                    <a:pt x="520" y="185"/>
                    <a:pt x="526" y="185"/>
                  </a:cubicBezTo>
                  <a:cubicBezTo>
                    <a:pt x="528" y="185"/>
                    <a:pt x="530" y="186"/>
                    <a:pt x="532" y="185"/>
                  </a:cubicBezTo>
                  <a:cubicBezTo>
                    <a:pt x="535" y="185"/>
                    <a:pt x="537" y="183"/>
                    <a:pt x="540" y="182"/>
                  </a:cubicBezTo>
                  <a:cubicBezTo>
                    <a:pt x="540" y="182"/>
                    <a:pt x="540" y="182"/>
                    <a:pt x="540" y="182"/>
                  </a:cubicBezTo>
                  <a:cubicBezTo>
                    <a:pt x="539" y="186"/>
                    <a:pt x="541" y="191"/>
                    <a:pt x="540" y="195"/>
                  </a:cubicBezTo>
                  <a:cubicBezTo>
                    <a:pt x="538" y="198"/>
                    <a:pt x="538" y="206"/>
                    <a:pt x="540" y="209"/>
                  </a:cubicBezTo>
                  <a:cubicBezTo>
                    <a:pt x="542" y="212"/>
                    <a:pt x="547" y="210"/>
                    <a:pt x="548" y="213"/>
                  </a:cubicBezTo>
                  <a:cubicBezTo>
                    <a:pt x="549" y="220"/>
                    <a:pt x="555" y="215"/>
                    <a:pt x="560" y="219"/>
                  </a:cubicBezTo>
                  <a:cubicBezTo>
                    <a:pt x="562" y="222"/>
                    <a:pt x="564" y="226"/>
                    <a:pt x="563" y="230"/>
                  </a:cubicBezTo>
                  <a:cubicBezTo>
                    <a:pt x="561" y="234"/>
                    <a:pt x="553" y="240"/>
                    <a:pt x="558" y="242"/>
                  </a:cubicBezTo>
                  <a:cubicBezTo>
                    <a:pt x="562" y="244"/>
                    <a:pt x="569" y="241"/>
                    <a:pt x="569" y="248"/>
                  </a:cubicBezTo>
                  <a:cubicBezTo>
                    <a:pt x="565" y="249"/>
                    <a:pt x="561" y="249"/>
                    <a:pt x="558" y="252"/>
                  </a:cubicBezTo>
                  <a:cubicBezTo>
                    <a:pt x="555" y="254"/>
                    <a:pt x="552" y="255"/>
                    <a:pt x="550" y="257"/>
                  </a:cubicBezTo>
                  <a:cubicBezTo>
                    <a:pt x="547" y="259"/>
                    <a:pt x="546" y="265"/>
                    <a:pt x="551" y="265"/>
                  </a:cubicBezTo>
                  <a:cubicBezTo>
                    <a:pt x="558" y="265"/>
                    <a:pt x="565" y="259"/>
                    <a:pt x="570" y="254"/>
                  </a:cubicBezTo>
                  <a:cubicBezTo>
                    <a:pt x="577" y="248"/>
                    <a:pt x="591" y="260"/>
                    <a:pt x="596" y="254"/>
                  </a:cubicBezTo>
                  <a:cubicBezTo>
                    <a:pt x="597" y="252"/>
                    <a:pt x="598" y="247"/>
                    <a:pt x="602" y="249"/>
                  </a:cubicBezTo>
                  <a:cubicBezTo>
                    <a:pt x="606" y="250"/>
                    <a:pt x="605" y="255"/>
                    <a:pt x="608" y="258"/>
                  </a:cubicBezTo>
                  <a:cubicBezTo>
                    <a:pt x="608" y="258"/>
                    <a:pt x="608" y="258"/>
                    <a:pt x="608" y="258"/>
                  </a:cubicBezTo>
                  <a:cubicBezTo>
                    <a:pt x="606" y="260"/>
                    <a:pt x="606" y="260"/>
                    <a:pt x="606" y="260"/>
                  </a:cubicBezTo>
                  <a:cubicBezTo>
                    <a:pt x="601" y="263"/>
                    <a:pt x="599" y="268"/>
                    <a:pt x="593" y="270"/>
                  </a:cubicBezTo>
                  <a:cubicBezTo>
                    <a:pt x="586" y="271"/>
                    <a:pt x="582" y="273"/>
                    <a:pt x="577" y="278"/>
                  </a:cubicBezTo>
                  <a:cubicBezTo>
                    <a:pt x="565" y="288"/>
                    <a:pt x="546" y="292"/>
                    <a:pt x="534" y="302"/>
                  </a:cubicBezTo>
                  <a:cubicBezTo>
                    <a:pt x="505" y="324"/>
                    <a:pt x="505" y="324"/>
                    <a:pt x="505" y="324"/>
                  </a:cubicBezTo>
                  <a:cubicBezTo>
                    <a:pt x="505" y="325"/>
                    <a:pt x="505" y="324"/>
                    <a:pt x="505" y="324"/>
                  </a:cubicBezTo>
                  <a:cubicBezTo>
                    <a:pt x="499" y="331"/>
                    <a:pt x="490" y="329"/>
                    <a:pt x="487" y="339"/>
                  </a:cubicBezTo>
                  <a:cubicBezTo>
                    <a:pt x="485" y="346"/>
                    <a:pt x="483" y="353"/>
                    <a:pt x="485" y="360"/>
                  </a:cubicBezTo>
                  <a:cubicBezTo>
                    <a:pt x="486" y="364"/>
                    <a:pt x="488" y="367"/>
                    <a:pt x="489" y="372"/>
                  </a:cubicBezTo>
                  <a:cubicBezTo>
                    <a:pt x="493" y="373"/>
                    <a:pt x="497" y="373"/>
                    <a:pt x="500" y="375"/>
                  </a:cubicBezTo>
                  <a:cubicBezTo>
                    <a:pt x="504" y="378"/>
                    <a:pt x="510" y="375"/>
                    <a:pt x="512" y="377"/>
                  </a:cubicBezTo>
                  <a:cubicBezTo>
                    <a:pt x="514" y="380"/>
                    <a:pt x="518" y="379"/>
                    <a:pt x="521" y="377"/>
                  </a:cubicBezTo>
                  <a:cubicBezTo>
                    <a:pt x="525" y="374"/>
                    <a:pt x="527" y="379"/>
                    <a:pt x="530" y="377"/>
                  </a:cubicBezTo>
                  <a:cubicBezTo>
                    <a:pt x="534" y="375"/>
                    <a:pt x="536" y="368"/>
                    <a:pt x="540" y="368"/>
                  </a:cubicBezTo>
                  <a:cubicBezTo>
                    <a:pt x="540" y="368"/>
                    <a:pt x="540" y="368"/>
                    <a:pt x="540" y="368"/>
                  </a:cubicBezTo>
                  <a:cubicBezTo>
                    <a:pt x="541" y="374"/>
                    <a:pt x="540" y="379"/>
                    <a:pt x="545" y="383"/>
                  </a:cubicBezTo>
                  <a:cubicBezTo>
                    <a:pt x="553" y="388"/>
                    <a:pt x="541" y="393"/>
                    <a:pt x="536" y="393"/>
                  </a:cubicBezTo>
                  <a:cubicBezTo>
                    <a:pt x="531" y="392"/>
                    <a:pt x="527" y="396"/>
                    <a:pt x="524" y="395"/>
                  </a:cubicBezTo>
                  <a:cubicBezTo>
                    <a:pt x="522" y="395"/>
                    <a:pt x="519" y="394"/>
                    <a:pt x="517" y="394"/>
                  </a:cubicBezTo>
                  <a:cubicBezTo>
                    <a:pt x="513" y="395"/>
                    <a:pt x="512" y="399"/>
                    <a:pt x="510" y="402"/>
                  </a:cubicBezTo>
                  <a:cubicBezTo>
                    <a:pt x="510" y="406"/>
                    <a:pt x="518" y="411"/>
                    <a:pt x="512" y="412"/>
                  </a:cubicBezTo>
                  <a:cubicBezTo>
                    <a:pt x="509" y="413"/>
                    <a:pt x="506" y="412"/>
                    <a:pt x="503" y="412"/>
                  </a:cubicBezTo>
                  <a:cubicBezTo>
                    <a:pt x="502" y="414"/>
                    <a:pt x="508" y="418"/>
                    <a:pt x="510" y="419"/>
                  </a:cubicBezTo>
                  <a:cubicBezTo>
                    <a:pt x="516" y="420"/>
                    <a:pt x="521" y="420"/>
                    <a:pt x="522" y="427"/>
                  </a:cubicBezTo>
                  <a:cubicBezTo>
                    <a:pt x="523" y="431"/>
                    <a:pt x="524" y="437"/>
                    <a:pt x="521" y="440"/>
                  </a:cubicBezTo>
                  <a:cubicBezTo>
                    <a:pt x="513" y="448"/>
                    <a:pt x="515" y="435"/>
                    <a:pt x="510" y="435"/>
                  </a:cubicBezTo>
                  <a:cubicBezTo>
                    <a:pt x="508" y="435"/>
                    <a:pt x="509" y="441"/>
                    <a:pt x="509" y="442"/>
                  </a:cubicBezTo>
                  <a:cubicBezTo>
                    <a:pt x="509" y="445"/>
                    <a:pt x="507" y="449"/>
                    <a:pt x="508" y="452"/>
                  </a:cubicBezTo>
                  <a:cubicBezTo>
                    <a:pt x="509" y="456"/>
                    <a:pt x="513" y="459"/>
                    <a:pt x="513" y="464"/>
                  </a:cubicBezTo>
                  <a:cubicBezTo>
                    <a:pt x="513" y="470"/>
                    <a:pt x="501" y="465"/>
                    <a:pt x="498" y="465"/>
                  </a:cubicBezTo>
                  <a:cubicBezTo>
                    <a:pt x="495" y="462"/>
                    <a:pt x="497" y="452"/>
                    <a:pt x="490" y="458"/>
                  </a:cubicBezTo>
                  <a:cubicBezTo>
                    <a:pt x="481" y="466"/>
                    <a:pt x="484" y="458"/>
                    <a:pt x="476" y="459"/>
                  </a:cubicBezTo>
                  <a:cubicBezTo>
                    <a:pt x="469" y="460"/>
                    <a:pt x="469" y="458"/>
                    <a:pt x="465" y="456"/>
                  </a:cubicBezTo>
                  <a:cubicBezTo>
                    <a:pt x="459" y="453"/>
                    <a:pt x="457" y="467"/>
                    <a:pt x="456" y="469"/>
                  </a:cubicBezTo>
                  <a:cubicBezTo>
                    <a:pt x="456" y="470"/>
                    <a:pt x="451" y="473"/>
                    <a:pt x="450" y="474"/>
                  </a:cubicBezTo>
                  <a:cubicBezTo>
                    <a:pt x="447" y="476"/>
                    <a:pt x="445" y="480"/>
                    <a:pt x="443" y="483"/>
                  </a:cubicBezTo>
                  <a:cubicBezTo>
                    <a:pt x="440" y="487"/>
                    <a:pt x="436" y="487"/>
                    <a:pt x="432" y="488"/>
                  </a:cubicBezTo>
                  <a:cubicBezTo>
                    <a:pt x="430" y="489"/>
                    <a:pt x="423" y="495"/>
                    <a:pt x="421" y="491"/>
                  </a:cubicBezTo>
                  <a:cubicBezTo>
                    <a:pt x="419" y="487"/>
                    <a:pt x="418" y="485"/>
                    <a:pt x="415" y="481"/>
                  </a:cubicBezTo>
                  <a:cubicBezTo>
                    <a:pt x="410" y="475"/>
                    <a:pt x="420" y="477"/>
                    <a:pt x="423" y="477"/>
                  </a:cubicBezTo>
                  <a:cubicBezTo>
                    <a:pt x="427" y="477"/>
                    <a:pt x="426" y="479"/>
                    <a:pt x="430" y="479"/>
                  </a:cubicBezTo>
                  <a:cubicBezTo>
                    <a:pt x="441" y="471"/>
                    <a:pt x="427" y="468"/>
                    <a:pt x="431" y="461"/>
                  </a:cubicBezTo>
                  <a:cubicBezTo>
                    <a:pt x="433" y="458"/>
                    <a:pt x="434" y="457"/>
                    <a:pt x="434" y="454"/>
                  </a:cubicBezTo>
                  <a:cubicBezTo>
                    <a:pt x="434" y="450"/>
                    <a:pt x="430" y="446"/>
                    <a:pt x="434" y="443"/>
                  </a:cubicBezTo>
                  <a:cubicBezTo>
                    <a:pt x="440" y="438"/>
                    <a:pt x="443" y="440"/>
                    <a:pt x="438" y="430"/>
                  </a:cubicBezTo>
                  <a:cubicBezTo>
                    <a:pt x="434" y="423"/>
                    <a:pt x="436" y="415"/>
                    <a:pt x="426" y="421"/>
                  </a:cubicBezTo>
                  <a:cubicBezTo>
                    <a:pt x="421" y="425"/>
                    <a:pt x="416" y="426"/>
                    <a:pt x="410" y="425"/>
                  </a:cubicBezTo>
                  <a:cubicBezTo>
                    <a:pt x="404" y="424"/>
                    <a:pt x="397" y="425"/>
                    <a:pt x="397" y="417"/>
                  </a:cubicBezTo>
                  <a:cubicBezTo>
                    <a:pt x="397" y="412"/>
                    <a:pt x="405" y="408"/>
                    <a:pt x="404" y="408"/>
                  </a:cubicBezTo>
                  <a:cubicBezTo>
                    <a:pt x="403" y="407"/>
                    <a:pt x="398" y="407"/>
                    <a:pt x="399" y="405"/>
                  </a:cubicBezTo>
                  <a:cubicBezTo>
                    <a:pt x="400" y="403"/>
                    <a:pt x="404" y="400"/>
                    <a:pt x="402" y="397"/>
                  </a:cubicBezTo>
                  <a:cubicBezTo>
                    <a:pt x="400" y="395"/>
                    <a:pt x="394" y="396"/>
                    <a:pt x="392" y="398"/>
                  </a:cubicBezTo>
                  <a:cubicBezTo>
                    <a:pt x="388" y="400"/>
                    <a:pt x="388" y="402"/>
                    <a:pt x="387" y="406"/>
                  </a:cubicBezTo>
                  <a:cubicBezTo>
                    <a:pt x="383" y="420"/>
                    <a:pt x="365" y="397"/>
                    <a:pt x="368" y="412"/>
                  </a:cubicBezTo>
                  <a:cubicBezTo>
                    <a:pt x="369" y="418"/>
                    <a:pt x="374" y="418"/>
                    <a:pt x="378" y="420"/>
                  </a:cubicBezTo>
                  <a:cubicBezTo>
                    <a:pt x="386" y="423"/>
                    <a:pt x="373" y="426"/>
                    <a:pt x="370" y="426"/>
                  </a:cubicBezTo>
                  <a:cubicBezTo>
                    <a:pt x="363" y="426"/>
                    <a:pt x="366" y="431"/>
                    <a:pt x="362" y="436"/>
                  </a:cubicBezTo>
                  <a:cubicBezTo>
                    <a:pt x="356" y="443"/>
                    <a:pt x="367" y="441"/>
                    <a:pt x="369" y="444"/>
                  </a:cubicBezTo>
                  <a:cubicBezTo>
                    <a:pt x="368" y="445"/>
                    <a:pt x="365" y="449"/>
                    <a:pt x="363" y="450"/>
                  </a:cubicBezTo>
                  <a:cubicBezTo>
                    <a:pt x="363" y="452"/>
                    <a:pt x="362" y="460"/>
                    <a:pt x="363" y="461"/>
                  </a:cubicBezTo>
                  <a:cubicBezTo>
                    <a:pt x="365" y="462"/>
                    <a:pt x="371" y="460"/>
                    <a:pt x="371" y="461"/>
                  </a:cubicBezTo>
                  <a:cubicBezTo>
                    <a:pt x="375" y="468"/>
                    <a:pt x="370" y="470"/>
                    <a:pt x="377" y="476"/>
                  </a:cubicBezTo>
                  <a:cubicBezTo>
                    <a:pt x="378" y="477"/>
                    <a:pt x="373" y="484"/>
                    <a:pt x="373" y="486"/>
                  </a:cubicBezTo>
                  <a:cubicBezTo>
                    <a:pt x="373" y="492"/>
                    <a:pt x="374" y="496"/>
                    <a:pt x="374" y="502"/>
                  </a:cubicBezTo>
                  <a:cubicBezTo>
                    <a:pt x="374" y="512"/>
                    <a:pt x="362" y="513"/>
                    <a:pt x="355" y="516"/>
                  </a:cubicBezTo>
                  <a:cubicBezTo>
                    <a:pt x="348" y="518"/>
                    <a:pt x="352" y="521"/>
                    <a:pt x="349" y="526"/>
                  </a:cubicBezTo>
                  <a:cubicBezTo>
                    <a:pt x="346" y="530"/>
                    <a:pt x="343" y="530"/>
                    <a:pt x="351" y="533"/>
                  </a:cubicBezTo>
                  <a:cubicBezTo>
                    <a:pt x="354" y="534"/>
                    <a:pt x="368" y="532"/>
                    <a:pt x="361" y="538"/>
                  </a:cubicBezTo>
                  <a:cubicBezTo>
                    <a:pt x="358" y="539"/>
                    <a:pt x="347" y="546"/>
                    <a:pt x="345" y="546"/>
                  </a:cubicBezTo>
                  <a:cubicBezTo>
                    <a:pt x="339" y="546"/>
                    <a:pt x="339" y="546"/>
                    <a:pt x="335" y="548"/>
                  </a:cubicBezTo>
                  <a:cubicBezTo>
                    <a:pt x="335" y="548"/>
                    <a:pt x="335" y="548"/>
                    <a:pt x="335" y="548"/>
                  </a:cubicBezTo>
                  <a:cubicBezTo>
                    <a:pt x="334" y="546"/>
                    <a:pt x="331" y="538"/>
                    <a:pt x="328" y="538"/>
                  </a:cubicBezTo>
                  <a:cubicBezTo>
                    <a:pt x="323" y="538"/>
                    <a:pt x="320" y="544"/>
                    <a:pt x="318" y="534"/>
                  </a:cubicBezTo>
                  <a:cubicBezTo>
                    <a:pt x="318" y="531"/>
                    <a:pt x="315" y="530"/>
                    <a:pt x="312" y="528"/>
                  </a:cubicBezTo>
                  <a:cubicBezTo>
                    <a:pt x="308" y="526"/>
                    <a:pt x="304" y="523"/>
                    <a:pt x="300" y="521"/>
                  </a:cubicBezTo>
                  <a:cubicBezTo>
                    <a:pt x="294" y="519"/>
                    <a:pt x="285" y="519"/>
                    <a:pt x="285" y="511"/>
                  </a:cubicBezTo>
                  <a:cubicBezTo>
                    <a:pt x="285" y="510"/>
                    <a:pt x="286" y="502"/>
                    <a:pt x="285" y="502"/>
                  </a:cubicBezTo>
                  <a:cubicBezTo>
                    <a:pt x="281" y="502"/>
                    <a:pt x="277" y="508"/>
                    <a:pt x="276" y="503"/>
                  </a:cubicBezTo>
                  <a:cubicBezTo>
                    <a:pt x="273" y="498"/>
                    <a:pt x="270" y="494"/>
                    <a:pt x="267" y="490"/>
                  </a:cubicBezTo>
                  <a:cubicBezTo>
                    <a:pt x="263" y="485"/>
                    <a:pt x="269" y="484"/>
                    <a:pt x="270" y="480"/>
                  </a:cubicBezTo>
                  <a:cubicBezTo>
                    <a:pt x="272" y="477"/>
                    <a:pt x="270" y="474"/>
                    <a:pt x="268" y="472"/>
                  </a:cubicBezTo>
                  <a:cubicBezTo>
                    <a:pt x="265" y="465"/>
                    <a:pt x="265" y="473"/>
                    <a:pt x="262" y="475"/>
                  </a:cubicBezTo>
                  <a:cubicBezTo>
                    <a:pt x="259" y="478"/>
                    <a:pt x="253" y="468"/>
                    <a:pt x="251" y="465"/>
                  </a:cubicBezTo>
                  <a:cubicBezTo>
                    <a:pt x="246" y="457"/>
                    <a:pt x="258" y="450"/>
                    <a:pt x="255" y="448"/>
                  </a:cubicBezTo>
                  <a:cubicBezTo>
                    <a:pt x="251" y="444"/>
                    <a:pt x="250" y="449"/>
                    <a:pt x="250" y="441"/>
                  </a:cubicBezTo>
                  <a:cubicBezTo>
                    <a:pt x="250" y="438"/>
                    <a:pt x="246" y="440"/>
                    <a:pt x="244" y="440"/>
                  </a:cubicBezTo>
                  <a:cubicBezTo>
                    <a:pt x="236" y="442"/>
                    <a:pt x="242" y="449"/>
                    <a:pt x="237" y="450"/>
                  </a:cubicBezTo>
                  <a:cubicBezTo>
                    <a:pt x="235" y="451"/>
                    <a:pt x="222" y="445"/>
                    <a:pt x="220" y="445"/>
                  </a:cubicBezTo>
                  <a:cubicBezTo>
                    <a:pt x="219" y="443"/>
                    <a:pt x="214" y="439"/>
                    <a:pt x="212" y="439"/>
                  </a:cubicBezTo>
                  <a:cubicBezTo>
                    <a:pt x="209" y="439"/>
                    <a:pt x="204" y="445"/>
                    <a:pt x="204" y="442"/>
                  </a:cubicBezTo>
                  <a:cubicBezTo>
                    <a:pt x="204" y="440"/>
                    <a:pt x="204" y="438"/>
                    <a:pt x="202" y="437"/>
                  </a:cubicBezTo>
                  <a:cubicBezTo>
                    <a:pt x="199" y="435"/>
                    <a:pt x="200" y="432"/>
                    <a:pt x="197" y="431"/>
                  </a:cubicBezTo>
                  <a:cubicBezTo>
                    <a:pt x="193" y="430"/>
                    <a:pt x="185" y="432"/>
                    <a:pt x="183" y="428"/>
                  </a:cubicBezTo>
                  <a:cubicBezTo>
                    <a:pt x="182" y="427"/>
                    <a:pt x="181" y="425"/>
                    <a:pt x="178" y="425"/>
                  </a:cubicBezTo>
                  <a:cubicBezTo>
                    <a:pt x="176" y="426"/>
                    <a:pt x="172" y="433"/>
                    <a:pt x="171" y="430"/>
                  </a:cubicBezTo>
                  <a:cubicBezTo>
                    <a:pt x="169" y="424"/>
                    <a:pt x="167" y="429"/>
                    <a:pt x="164" y="428"/>
                  </a:cubicBezTo>
                  <a:cubicBezTo>
                    <a:pt x="162" y="427"/>
                    <a:pt x="163" y="426"/>
                    <a:pt x="161" y="426"/>
                  </a:cubicBezTo>
                  <a:cubicBezTo>
                    <a:pt x="155" y="426"/>
                    <a:pt x="154" y="431"/>
                    <a:pt x="148" y="427"/>
                  </a:cubicBezTo>
                  <a:cubicBezTo>
                    <a:pt x="145" y="425"/>
                    <a:pt x="141" y="425"/>
                    <a:pt x="137" y="426"/>
                  </a:cubicBezTo>
                  <a:cubicBezTo>
                    <a:pt x="132" y="427"/>
                    <a:pt x="127" y="430"/>
                    <a:pt x="122" y="429"/>
                  </a:cubicBezTo>
                  <a:cubicBezTo>
                    <a:pt x="108" y="423"/>
                    <a:pt x="108" y="423"/>
                    <a:pt x="108" y="423"/>
                  </a:cubicBezTo>
                  <a:cubicBezTo>
                    <a:pt x="108" y="423"/>
                    <a:pt x="108" y="423"/>
                    <a:pt x="108" y="423"/>
                  </a:cubicBezTo>
                  <a:cubicBezTo>
                    <a:pt x="109" y="416"/>
                    <a:pt x="96" y="406"/>
                    <a:pt x="95" y="399"/>
                  </a:cubicBezTo>
                  <a:cubicBezTo>
                    <a:pt x="95" y="394"/>
                    <a:pt x="94" y="391"/>
                    <a:pt x="93" y="386"/>
                  </a:cubicBezTo>
                  <a:cubicBezTo>
                    <a:pt x="91" y="381"/>
                    <a:pt x="84" y="375"/>
                    <a:pt x="82" y="370"/>
                  </a:cubicBezTo>
                  <a:cubicBezTo>
                    <a:pt x="79" y="363"/>
                    <a:pt x="80" y="356"/>
                    <a:pt x="79" y="349"/>
                  </a:cubicBezTo>
                  <a:cubicBezTo>
                    <a:pt x="78" y="341"/>
                    <a:pt x="74" y="348"/>
                    <a:pt x="69" y="348"/>
                  </a:cubicBezTo>
                  <a:cubicBezTo>
                    <a:pt x="57" y="350"/>
                    <a:pt x="51" y="343"/>
                    <a:pt x="46" y="334"/>
                  </a:cubicBezTo>
                  <a:cubicBezTo>
                    <a:pt x="43" y="329"/>
                    <a:pt x="36" y="322"/>
                    <a:pt x="40" y="316"/>
                  </a:cubicBezTo>
                  <a:cubicBezTo>
                    <a:pt x="46" y="307"/>
                    <a:pt x="49" y="297"/>
                    <a:pt x="47" y="286"/>
                  </a:cubicBezTo>
                  <a:cubicBezTo>
                    <a:pt x="45" y="272"/>
                    <a:pt x="27" y="279"/>
                    <a:pt x="17" y="275"/>
                  </a:cubicBezTo>
                  <a:cubicBezTo>
                    <a:pt x="14" y="273"/>
                    <a:pt x="0" y="264"/>
                    <a:pt x="0" y="262"/>
                  </a:cubicBezTo>
                  <a:cubicBezTo>
                    <a:pt x="1" y="247"/>
                    <a:pt x="6" y="229"/>
                    <a:pt x="18" y="221"/>
                  </a:cubicBezTo>
                  <a:cubicBezTo>
                    <a:pt x="25" y="216"/>
                    <a:pt x="30" y="211"/>
                    <a:pt x="34" y="204"/>
                  </a:cubicBezTo>
                  <a:cubicBezTo>
                    <a:pt x="39" y="194"/>
                    <a:pt x="41" y="184"/>
                    <a:pt x="49" y="175"/>
                  </a:cubicBezTo>
                  <a:cubicBezTo>
                    <a:pt x="72" y="159"/>
                    <a:pt x="70" y="164"/>
                    <a:pt x="83" y="183"/>
                  </a:cubicBezTo>
                  <a:cubicBezTo>
                    <a:pt x="95" y="199"/>
                    <a:pt x="105" y="185"/>
                    <a:pt x="119" y="180"/>
                  </a:cubicBezTo>
                  <a:cubicBezTo>
                    <a:pt x="130" y="176"/>
                    <a:pt x="143" y="178"/>
                    <a:pt x="155" y="175"/>
                  </a:cubicBezTo>
                  <a:cubicBezTo>
                    <a:pt x="168" y="170"/>
                    <a:pt x="162" y="170"/>
                    <a:pt x="165" y="160"/>
                  </a:cubicBezTo>
                  <a:cubicBezTo>
                    <a:pt x="168" y="153"/>
                    <a:pt x="182" y="143"/>
                    <a:pt x="188" y="136"/>
                  </a:cubicBezTo>
                  <a:cubicBezTo>
                    <a:pt x="199" y="123"/>
                    <a:pt x="191" y="111"/>
                    <a:pt x="210" y="100"/>
                  </a:cubicBezTo>
                  <a:cubicBezTo>
                    <a:pt x="218" y="94"/>
                    <a:pt x="225" y="90"/>
                    <a:pt x="234" y="88"/>
                  </a:cubicBezTo>
                  <a:cubicBezTo>
                    <a:pt x="240" y="87"/>
                    <a:pt x="241" y="82"/>
                    <a:pt x="243" y="77"/>
                  </a:cubicBezTo>
                  <a:cubicBezTo>
                    <a:pt x="246" y="71"/>
                    <a:pt x="251" y="61"/>
                    <a:pt x="256" y="56"/>
                  </a:cubicBezTo>
                  <a:cubicBezTo>
                    <a:pt x="264" y="48"/>
                    <a:pt x="265" y="35"/>
                    <a:pt x="266" y="24"/>
                  </a:cubicBezTo>
                  <a:cubicBezTo>
                    <a:pt x="267" y="20"/>
                    <a:pt x="269" y="12"/>
                    <a:pt x="274" y="10"/>
                  </a:cubicBezTo>
                  <a:cubicBezTo>
                    <a:pt x="277" y="7"/>
                    <a:pt x="281" y="6"/>
                    <a:pt x="285" y="6"/>
                  </a:cubicBezTo>
                  <a:cubicBezTo>
                    <a:pt x="292" y="6"/>
                    <a:pt x="299" y="4"/>
                    <a:pt x="304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6" y="12"/>
                    <a:pt x="309" y="13"/>
                    <a:pt x="312" y="13"/>
                  </a:cubicBezTo>
                  <a:cubicBezTo>
                    <a:pt x="321" y="13"/>
                    <a:pt x="333" y="9"/>
                    <a:pt x="341" y="14"/>
                  </a:cubicBezTo>
                  <a:cubicBezTo>
                    <a:pt x="345" y="17"/>
                    <a:pt x="345" y="17"/>
                    <a:pt x="345" y="1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Freeform 73"/>
            <p:cNvSpPr>
              <a:spLocks/>
            </p:cNvSpPr>
            <p:nvPr/>
          </p:nvSpPr>
          <p:spPr bwMode="auto">
            <a:xfrm>
              <a:off x="3151" y="1537"/>
              <a:ext cx="278" cy="335"/>
            </a:xfrm>
            <a:custGeom>
              <a:avLst/>
              <a:gdLst>
                <a:gd name="T0" fmla="*/ 169 w 217"/>
                <a:gd name="T1" fmla="*/ 13 h 261"/>
                <a:gd name="T2" fmla="*/ 165 w 217"/>
                <a:gd name="T3" fmla="*/ 19 h 261"/>
                <a:gd name="T4" fmla="*/ 171 w 217"/>
                <a:gd name="T5" fmla="*/ 23 h 261"/>
                <a:gd name="T6" fmla="*/ 160 w 217"/>
                <a:gd name="T7" fmla="*/ 39 h 261"/>
                <a:gd name="T8" fmla="*/ 148 w 217"/>
                <a:gd name="T9" fmla="*/ 58 h 261"/>
                <a:gd name="T10" fmla="*/ 131 w 217"/>
                <a:gd name="T11" fmla="*/ 62 h 261"/>
                <a:gd name="T12" fmla="*/ 119 w 217"/>
                <a:gd name="T13" fmla="*/ 70 h 261"/>
                <a:gd name="T14" fmla="*/ 114 w 217"/>
                <a:gd name="T15" fmla="*/ 91 h 261"/>
                <a:gd name="T16" fmla="*/ 73 w 217"/>
                <a:gd name="T17" fmla="*/ 91 h 261"/>
                <a:gd name="T18" fmla="*/ 53 w 217"/>
                <a:gd name="T19" fmla="*/ 95 h 261"/>
                <a:gd name="T20" fmla="*/ 47 w 217"/>
                <a:gd name="T21" fmla="*/ 92 h 261"/>
                <a:gd name="T22" fmla="*/ 24 w 217"/>
                <a:gd name="T23" fmla="*/ 75 h 261"/>
                <a:gd name="T24" fmla="*/ 2 w 217"/>
                <a:gd name="T25" fmla="*/ 80 h 261"/>
                <a:gd name="T26" fmla="*/ 0 w 217"/>
                <a:gd name="T27" fmla="*/ 88 h 261"/>
                <a:gd name="T28" fmla="*/ 11 w 217"/>
                <a:gd name="T29" fmla="*/ 93 h 261"/>
                <a:gd name="T30" fmla="*/ 7 w 217"/>
                <a:gd name="T31" fmla="*/ 118 h 261"/>
                <a:gd name="T32" fmla="*/ 32 w 217"/>
                <a:gd name="T33" fmla="*/ 128 h 261"/>
                <a:gd name="T34" fmla="*/ 62 w 217"/>
                <a:gd name="T35" fmla="*/ 133 h 261"/>
                <a:gd name="T36" fmla="*/ 72 w 217"/>
                <a:gd name="T37" fmla="*/ 153 h 261"/>
                <a:gd name="T38" fmla="*/ 85 w 217"/>
                <a:gd name="T39" fmla="*/ 193 h 261"/>
                <a:gd name="T40" fmla="*/ 109 w 217"/>
                <a:gd name="T41" fmla="*/ 220 h 261"/>
                <a:gd name="T42" fmla="*/ 106 w 217"/>
                <a:gd name="T43" fmla="*/ 232 h 261"/>
                <a:gd name="T44" fmla="*/ 118 w 217"/>
                <a:gd name="T45" fmla="*/ 239 h 261"/>
                <a:gd name="T46" fmla="*/ 132 w 217"/>
                <a:gd name="T47" fmla="*/ 224 h 261"/>
                <a:gd name="T48" fmla="*/ 169 w 217"/>
                <a:gd name="T49" fmla="*/ 219 h 261"/>
                <a:gd name="T50" fmla="*/ 170 w 217"/>
                <a:gd name="T51" fmla="*/ 251 h 261"/>
                <a:gd name="T52" fmla="*/ 175 w 217"/>
                <a:gd name="T53" fmla="*/ 256 h 261"/>
                <a:gd name="T54" fmla="*/ 189 w 217"/>
                <a:gd name="T55" fmla="*/ 248 h 261"/>
                <a:gd name="T56" fmla="*/ 197 w 217"/>
                <a:gd name="T57" fmla="*/ 245 h 261"/>
                <a:gd name="T58" fmla="*/ 206 w 217"/>
                <a:gd name="T59" fmla="*/ 240 h 261"/>
                <a:gd name="T60" fmla="*/ 212 w 217"/>
                <a:gd name="T61" fmla="*/ 235 h 261"/>
                <a:gd name="T62" fmla="*/ 210 w 217"/>
                <a:gd name="T63" fmla="*/ 202 h 261"/>
                <a:gd name="T64" fmla="*/ 199 w 217"/>
                <a:gd name="T65" fmla="*/ 190 h 261"/>
                <a:gd name="T66" fmla="*/ 185 w 217"/>
                <a:gd name="T67" fmla="*/ 197 h 261"/>
                <a:gd name="T68" fmla="*/ 167 w 217"/>
                <a:gd name="T69" fmla="*/ 182 h 261"/>
                <a:gd name="T70" fmla="*/ 181 w 217"/>
                <a:gd name="T71" fmla="*/ 162 h 261"/>
                <a:gd name="T72" fmla="*/ 188 w 217"/>
                <a:gd name="T73" fmla="*/ 162 h 261"/>
                <a:gd name="T74" fmla="*/ 185 w 217"/>
                <a:gd name="T75" fmla="*/ 146 h 261"/>
                <a:gd name="T76" fmla="*/ 184 w 217"/>
                <a:gd name="T77" fmla="*/ 104 h 261"/>
                <a:gd name="T78" fmla="*/ 189 w 217"/>
                <a:gd name="T79" fmla="*/ 81 h 261"/>
                <a:gd name="T80" fmla="*/ 216 w 217"/>
                <a:gd name="T81" fmla="*/ 49 h 261"/>
                <a:gd name="T82" fmla="*/ 217 w 217"/>
                <a:gd name="T83" fmla="*/ 40 h 261"/>
                <a:gd name="T84" fmla="*/ 197 w 217"/>
                <a:gd name="T85" fmla="*/ 31 h 261"/>
                <a:gd name="T86" fmla="*/ 184 w 217"/>
                <a:gd name="T87" fmla="*/ 17 h 261"/>
                <a:gd name="T88" fmla="*/ 170 w 217"/>
                <a:gd name="T89" fmla="*/ 2 h 261"/>
                <a:gd name="T90" fmla="*/ 161 w 217"/>
                <a:gd name="T91" fmla="*/ 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261">
                  <a:moveTo>
                    <a:pt x="162" y="10"/>
                  </a:moveTo>
                  <a:cubicBezTo>
                    <a:pt x="164" y="10"/>
                    <a:pt x="168" y="11"/>
                    <a:pt x="169" y="13"/>
                  </a:cubicBezTo>
                  <a:cubicBezTo>
                    <a:pt x="169" y="16"/>
                    <a:pt x="168" y="17"/>
                    <a:pt x="166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1" y="26"/>
                    <a:pt x="170" y="37"/>
                    <a:pt x="169" y="39"/>
                  </a:cubicBezTo>
                  <a:cubicBezTo>
                    <a:pt x="167" y="42"/>
                    <a:pt x="165" y="34"/>
                    <a:pt x="160" y="39"/>
                  </a:cubicBezTo>
                  <a:cubicBezTo>
                    <a:pt x="157" y="43"/>
                    <a:pt x="153" y="45"/>
                    <a:pt x="150" y="48"/>
                  </a:cubicBezTo>
                  <a:cubicBezTo>
                    <a:pt x="147" y="51"/>
                    <a:pt x="148" y="54"/>
                    <a:pt x="148" y="58"/>
                  </a:cubicBezTo>
                  <a:cubicBezTo>
                    <a:pt x="148" y="63"/>
                    <a:pt x="145" y="62"/>
                    <a:pt x="142" y="63"/>
                  </a:cubicBezTo>
                  <a:cubicBezTo>
                    <a:pt x="136" y="66"/>
                    <a:pt x="135" y="58"/>
                    <a:pt x="131" y="62"/>
                  </a:cubicBezTo>
                  <a:cubicBezTo>
                    <a:pt x="128" y="65"/>
                    <a:pt x="123" y="62"/>
                    <a:pt x="120" y="63"/>
                  </a:cubicBezTo>
                  <a:cubicBezTo>
                    <a:pt x="119" y="64"/>
                    <a:pt x="120" y="68"/>
                    <a:pt x="119" y="70"/>
                  </a:cubicBezTo>
                  <a:cubicBezTo>
                    <a:pt x="115" y="76"/>
                    <a:pt x="121" y="75"/>
                    <a:pt x="123" y="81"/>
                  </a:cubicBezTo>
                  <a:cubicBezTo>
                    <a:pt x="125" y="87"/>
                    <a:pt x="118" y="87"/>
                    <a:pt x="114" y="91"/>
                  </a:cubicBezTo>
                  <a:cubicBezTo>
                    <a:pt x="100" y="106"/>
                    <a:pt x="102" y="85"/>
                    <a:pt x="87" y="89"/>
                  </a:cubicBezTo>
                  <a:cubicBezTo>
                    <a:pt x="87" y="96"/>
                    <a:pt x="78" y="92"/>
                    <a:pt x="73" y="91"/>
                  </a:cubicBezTo>
                  <a:cubicBezTo>
                    <a:pt x="62" y="89"/>
                    <a:pt x="60" y="116"/>
                    <a:pt x="52" y="106"/>
                  </a:cubicBezTo>
                  <a:cubicBezTo>
                    <a:pt x="48" y="101"/>
                    <a:pt x="50" y="99"/>
                    <a:pt x="53" y="95"/>
                  </a:cubicBezTo>
                  <a:cubicBezTo>
                    <a:pt x="54" y="93"/>
                    <a:pt x="56" y="88"/>
                    <a:pt x="53" y="87"/>
                  </a:cubicBezTo>
                  <a:cubicBezTo>
                    <a:pt x="52" y="87"/>
                    <a:pt x="49" y="92"/>
                    <a:pt x="47" y="92"/>
                  </a:cubicBezTo>
                  <a:cubicBezTo>
                    <a:pt x="45" y="92"/>
                    <a:pt x="44" y="78"/>
                    <a:pt x="42" y="82"/>
                  </a:cubicBezTo>
                  <a:cubicBezTo>
                    <a:pt x="39" y="94"/>
                    <a:pt x="30" y="75"/>
                    <a:pt x="24" y="75"/>
                  </a:cubicBezTo>
                  <a:cubicBezTo>
                    <a:pt x="19" y="75"/>
                    <a:pt x="17" y="78"/>
                    <a:pt x="13" y="79"/>
                  </a:cubicBezTo>
                  <a:cubicBezTo>
                    <a:pt x="9" y="79"/>
                    <a:pt x="6" y="78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3" y="85"/>
                    <a:pt x="10" y="86"/>
                    <a:pt x="0" y="88"/>
                  </a:cubicBezTo>
                  <a:cubicBezTo>
                    <a:pt x="0" y="90"/>
                    <a:pt x="2" y="94"/>
                    <a:pt x="3" y="95"/>
                  </a:cubicBezTo>
                  <a:cubicBezTo>
                    <a:pt x="6" y="96"/>
                    <a:pt x="8" y="93"/>
                    <a:pt x="11" y="93"/>
                  </a:cubicBezTo>
                  <a:cubicBezTo>
                    <a:pt x="11" y="96"/>
                    <a:pt x="9" y="103"/>
                    <a:pt x="10" y="108"/>
                  </a:cubicBezTo>
                  <a:cubicBezTo>
                    <a:pt x="12" y="116"/>
                    <a:pt x="8" y="112"/>
                    <a:pt x="7" y="118"/>
                  </a:cubicBezTo>
                  <a:cubicBezTo>
                    <a:pt x="7" y="119"/>
                    <a:pt x="11" y="128"/>
                    <a:pt x="12" y="128"/>
                  </a:cubicBezTo>
                  <a:cubicBezTo>
                    <a:pt x="16" y="132"/>
                    <a:pt x="25" y="117"/>
                    <a:pt x="32" y="128"/>
                  </a:cubicBezTo>
                  <a:cubicBezTo>
                    <a:pt x="32" y="129"/>
                    <a:pt x="46" y="136"/>
                    <a:pt x="47" y="136"/>
                  </a:cubicBezTo>
                  <a:cubicBezTo>
                    <a:pt x="51" y="137"/>
                    <a:pt x="58" y="131"/>
                    <a:pt x="62" y="133"/>
                  </a:cubicBezTo>
                  <a:cubicBezTo>
                    <a:pt x="70" y="137"/>
                    <a:pt x="63" y="142"/>
                    <a:pt x="65" y="146"/>
                  </a:cubicBezTo>
                  <a:cubicBezTo>
                    <a:pt x="66" y="149"/>
                    <a:pt x="71" y="150"/>
                    <a:pt x="72" y="153"/>
                  </a:cubicBezTo>
                  <a:cubicBezTo>
                    <a:pt x="73" y="155"/>
                    <a:pt x="72" y="160"/>
                    <a:pt x="72" y="163"/>
                  </a:cubicBezTo>
                  <a:cubicBezTo>
                    <a:pt x="70" y="178"/>
                    <a:pt x="78" y="182"/>
                    <a:pt x="85" y="193"/>
                  </a:cubicBezTo>
                  <a:cubicBezTo>
                    <a:pt x="91" y="202"/>
                    <a:pt x="104" y="201"/>
                    <a:pt x="105" y="211"/>
                  </a:cubicBezTo>
                  <a:cubicBezTo>
                    <a:pt x="106" y="214"/>
                    <a:pt x="110" y="217"/>
                    <a:pt x="109" y="220"/>
                  </a:cubicBezTo>
                  <a:cubicBezTo>
                    <a:pt x="108" y="221"/>
                    <a:pt x="104" y="224"/>
                    <a:pt x="105" y="227"/>
                  </a:cubicBezTo>
                  <a:cubicBezTo>
                    <a:pt x="105" y="229"/>
                    <a:pt x="108" y="229"/>
                    <a:pt x="106" y="232"/>
                  </a:cubicBezTo>
                  <a:cubicBezTo>
                    <a:pt x="102" y="243"/>
                    <a:pt x="105" y="241"/>
                    <a:pt x="113" y="245"/>
                  </a:cubicBezTo>
                  <a:cubicBezTo>
                    <a:pt x="121" y="249"/>
                    <a:pt x="120" y="246"/>
                    <a:pt x="118" y="239"/>
                  </a:cubicBezTo>
                  <a:cubicBezTo>
                    <a:pt x="116" y="231"/>
                    <a:pt x="120" y="229"/>
                    <a:pt x="125" y="233"/>
                  </a:cubicBezTo>
                  <a:cubicBezTo>
                    <a:pt x="128" y="234"/>
                    <a:pt x="130" y="225"/>
                    <a:pt x="132" y="224"/>
                  </a:cubicBezTo>
                  <a:cubicBezTo>
                    <a:pt x="136" y="221"/>
                    <a:pt x="143" y="238"/>
                    <a:pt x="151" y="231"/>
                  </a:cubicBezTo>
                  <a:cubicBezTo>
                    <a:pt x="152" y="230"/>
                    <a:pt x="168" y="203"/>
                    <a:pt x="169" y="219"/>
                  </a:cubicBezTo>
                  <a:cubicBezTo>
                    <a:pt x="170" y="224"/>
                    <a:pt x="172" y="224"/>
                    <a:pt x="172" y="232"/>
                  </a:cubicBezTo>
                  <a:cubicBezTo>
                    <a:pt x="170" y="251"/>
                    <a:pt x="170" y="251"/>
                    <a:pt x="170" y="251"/>
                  </a:cubicBezTo>
                  <a:cubicBezTo>
                    <a:pt x="169" y="252"/>
                    <a:pt x="168" y="253"/>
                    <a:pt x="169" y="254"/>
                  </a:cubicBezTo>
                  <a:cubicBezTo>
                    <a:pt x="170" y="258"/>
                    <a:pt x="173" y="261"/>
                    <a:pt x="175" y="256"/>
                  </a:cubicBezTo>
                  <a:cubicBezTo>
                    <a:pt x="178" y="252"/>
                    <a:pt x="177" y="248"/>
                    <a:pt x="183" y="248"/>
                  </a:cubicBezTo>
                  <a:cubicBezTo>
                    <a:pt x="185" y="248"/>
                    <a:pt x="187" y="249"/>
                    <a:pt x="189" y="248"/>
                  </a:cubicBezTo>
                  <a:cubicBezTo>
                    <a:pt x="192" y="248"/>
                    <a:pt x="194" y="246"/>
                    <a:pt x="197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2"/>
                    <a:pt x="204" y="240"/>
                    <a:pt x="206" y="240"/>
                  </a:cubicBezTo>
                  <a:cubicBezTo>
                    <a:pt x="207" y="239"/>
                    <a:pt x="208" y="239"/>
                    <a:pt x="209" y="239"/>
                  </a:cubicBezTo>
                  <a:cubicBezTo>
                    <a:pt x="211" y="238"/>
                    <a:pt x="212" y="237"/>
                    <a:pt x="212" y="235"/>
                  </a:cubicBezTo>
                  <a:cubicBezTo>
                    <a:pt x="213" y="230"/>
                    <a:pt x="208" y="228"/>
                    <a:pt x="208" y="225"/>
                  </a:cubicBezTo>
                  <a:cubicBezTo>
                    <a:pt x="208" y="217"/>
                    <a:pt x="210" y="210"/>
                    <a:pt x="210" y="202"/>
                  </a:cubicBezTo>
                  <a:cubicBezTo>
                    <a:pt x="210" y="196"/>
                    <a:pt x="203" y="194"/>
                    <a:pt x="199" y="190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197" y="194"/>
                    <a:pt x="195" y="193"/>
                    <a:pt x="191" y="193"/>
                  </a:cubicBezTo>
                  <a:cubicBezTo>
                    <a:pt x="187" y="193"/>
                    <a:pt x="188" y="196"/>
                    <a:pt x="185" y="197"/>
                  </a:cubicBezTo>
                  <a:cubicBezTo>
                    <a:pt x="180" y="200"/>
                    <a:pt x="178" y="188"/>
                    <a:pt x="170" y="191"/>
                  </a:cubicBezTo>
                  <a:cubicBezTo>
                    <a:pt x="164" y="193"/>
                    <a:pt x="164" y="186"/>
                    <a:pt x="167" y="182"/>
                  </a:cubicBezTo>
                  <a:cubicBezTo>
                    <a:pt x="171" y="178"/>
                    <a:pt x="172" y="173"/>
                    <a:pt x="176" y="169"/>
                  </a:cubicBezTo>
                  <a:cubicBezTo>
                    <a:pt x="178" y="167"/>
                    <a:pt x="179" y="164"/>
                    <a:pt x="181" y="162"/>
                  </a:cubicBezTo>
                  <a:cubicBezTo>
                    <a:pt x="184" y="159"/>
                    <a:pt x="185" y="162"/>
                    <a:pt x="188" y="162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9" y="160"/>
                    <a:pt x="189" y="156"/>
                    <a:pt x="189" y="154"/>
                  </a:cubicBezTo>
                  <a:cubicBezTo>
                    <a:pt x="188" y="151"/>
                    <a:pt x="186" y="149"/>
                    <a:pt x="185" y="146"/>
                  </a:cubicBezTo>
                  <a:cubicBezTo>
                    <a:pt x="183" y="140"/>
                    <a:pt x="186" y="129"/>
                    <a:pt x="186" y="122"/>
                  </a:cubicBezTo>
                  <a:cubicBezTo>
                    <a:pt x="186" y="116"/>
                    <a:pt x="184" y="110"/>
                    <a:pt x="184" y="104"/>
                  </a:cubicBezTo>
                  <a:cubicBezTo>
                    <a:pt x="184" y="101"/>
                    <a:pt x="184" y="95"/>
                    <a:pt x="185" y="91"/>
                  </a:cubicBezTo>
                  <a:cubicBezTo>
                    <a:pt x="185" y="87"/>
                    <a:pt x="188" y="85"/>
                    <a:pt x="189" y="81"/>
                  </a:cubicBezTo>
                  <a:cubicBezTo>
                    <a:pt x="190" y="79"/>
                    <a:pt x="190" y="76"/>
                    <a:pt x="191" y="75"/>
                  </a:cubicBezTo>
                  <a:cubicBezTo>
                    <a:pt x="200" y="65"/>
                    <a:pt x="211" y="63"/>
                    <a:pt x="216" y="49"/>
                  </a:cubicBezTo>
                  <a:cubicBezTo>
                    <a:pt x="217" y="46"/>
                    <a:pt x="215" y="43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38"/>
                    <a:pt x="201" y="38"/>
                    <a:pt x="202" y="35"/>
                  </a:cubicBezTo>
                  <a:cubicBezTo>
                    <a:pt x="204" y="29"/>
                    <a:pt x="201" y="30"/>
                    <a:pt x="197" y="31"/>
                  </a:cubicBezTo>
                  <a:cubicBezTo>
                    <a:pt x="193" y="33"/>
                    <a:pt x="189" y="34"/>
                    <a:pt x="186" y="30"/>
                  </a:cubicBezTo>
                  <a:cubicBezTo>
                    <a:pt x="186" y="28"/>
                    <a:pt x="186" y="19"/>
                    <a:pt x="184" y="17"/>
                  </a:cubicBezTo>
                  <a:cubicBezTo>
                    <a:pt x="181" y="13"/>
                    <a:pt x="177" y="12"/>
                    <a:pt x="174" y="8"/>
                  </a:cubicBezTo>
                  <a:cubicBezTo>
                    <a:pt x="173" y="7"/>
                    <a:pt x="171" y="3"/>
                    <a:pt x="170" y="2"/>
                  </a:cubicBezTo>
                  <a:cubicBezTo>
                    <a:pt x="166" y="0"/>
                    <a:pt x="164" y="3"/>
                    <a:pt x="161" y="3"/>
                  </a:cubicBezTo>
                  <a:cubicBezTo>
                    <a:pt x="160" y="3"/>
                    <a:pt x="161" y="2"/>
                    <a:pt x="161" y="3"/>
                  </a:cubicBezTo>
                  <a:cubicBezTo>
                    <a:pt x="162" y="10"/>
                    <a:pt x="162" y="10"/>
                    <a:pt x="162" y="1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74"/>
            <p:cNvSpPr>
              <a:spLocks/>
            </p:cNvSpPr>
            <p:nvPr/>
          </p:nvSpPr>
          <p:spPr bwMode="auto">
            <a:xfrm>
              <a:off x="3097" y="1368"/>
              <a:ext cx="273" cy="318"/>
            </a:xfrm>
            <a:custGeom>
              <a:avLst/>
              <a:gdLst>
                <a:gd name="T0" fmla="*/ 114 w 213"/>
                <a:gd name="T1" fmla="*/ 14 h 248"/>
                <a:gd name="T2" fmla="*/ 131 w 213"/>
                <a:gd name="T3" fmla="*/ 7 h 248"/>
                <a:gd name="T4" fmla="*/ 138 w 213"/>
                <a:gd name="T5" fmla="*/ 0 h 248"/>
                <a:gd name="T6" fmla="*/ 133 w 213"/>
                <a:gd name="T7" fmla="*/ 18 h 248"/>
                <a:gd name="T8" fmla="*/ 128 w 213"/>
                <a:gd name="T9" fmla="*/ 28 h 248"/>
                <a:gd name="T10" fmla="*/ 140 w 213"/>
                <a:gd name="T11" fmla="*/ 49 h 248"/>
                <a:gd name="T12" fmla="*/ 163 w 213"/>
                <a:gd name="T13" fmla="*/ 93 h 248"/>
                <a:gd name="T14" fmla="*/ 190 w 213"/>
                <a:gd name="T15" fmla="*/ 104 h 248"/>
                <a:gd name="T16" fmla="*/ 193 w 213"/>
                <a:gd name="T17" fmla="*/ 116 h 248"/>
                <a:gd name="T18" fmla="*/ 203 w 213"/>
                <a:gd name="T19" fmla="*/ 135 h 248"/>
                <a:gd name="T20" fmla="*/ 204 w 213"/>
                <a:gd name="T21" fmla="*/ 142 h 248"/>
                <a:gd name="T22" fmla="*/ 200 w 213"/>
                <a:gd name="T23" fmla="*/ 149 h 248"/>
                <a:gd name="T24" fmla="*/ 207 w 213"/>
                <a:gd name="T25" fmla="*/ 151 h 248"/>
                <a:gd name="T26" fmla="*/ 211 w 213"/>
                <a:gd name="T27" fmla="*/ 171 h 248"/>
                <a:gd name="T28" fmla="*/ 192 w 213"/>
                <a:gd name="T29" fmla="*/ 180 h 248"/>
                <a:gd name="T30" fmla="*/ 184 w 213"/>
                <a:gd name="T31" fmla="*/ 195 h 248"/>
                <a:gd name="T32" fmla="*/ 162 w 213"/>
                <a:gd name="T33" fmla="*/ 195 h 248"/>
                <a:gd name="T34" fmla="*/ 165 w 213"/>
                <a:gd name="T35" fmla="*/ 213 h 248"/>
                <a:gd name="T36" fmla="*/ 129 w 213"/>
                <a:gd name="T37" fmla="*/ 221 h 248"/>
                <a:gd name="T38" fmla="*/ 94 w 213"/>
                <a:gd name="T39" fmla="*/ 238 h 248"/>
                <a:gd name="T40" fmla="*/ 95 w 213"/>
                <a:gd name="T41" fmla="*/ 219 h 248"/>
                <a:gd name="T42" fmla="*/ 84 w 213"/>
                <a:gd name="T43" fmla="*/ 214 h 248"/>
                <a:gd name="T44" fmla="*/ 55 w 213"/>
                <a:gd name="T45" fmla="*/ 211 h 248"/>
                <a:gd name="T46" fmla="*/ 44 w 213"/>
                <a:gd name="T47" fmla="*/ 212 h 248"/>
                <a:gd name="T48" fmla="*/ 11 w 213"/>
                <a:gd name="T49" fmla="*/ 208 h 248"/>
                <a:gd name="T50" fmla="*/ 3 w 213"/>
                <a:gd name="T51" fmla="*/ 195 h 248"/>
                <a:gd name="T52" fmla="*/ 4 w 213"/>
                <a:gd name="T53" fmla="*/ 180 h 248"/>
                <a:gd name="T54" fmla="*/ 4 w 213"/>
                <a:gd name="T55" fmla="*/ 171 h 248"/>
                <a:gd name="T56" fmla="*/ 21 w 213"/>
                <a:gd name="T57" fmla="*/ 154 h 248"/>
                <a:gd name="T58" fmla="*/ 50 w 213"/>
                <a:gd name="T59" fmla="*/ 119 h 248"/>
                <a:gd name="T60" fmla="*/ 56 w 213"/>
                <a:gd name="T61" fmla="*/ 116 h 248"/>
                <a:gd name="T62" fmla="*/ 50 w 213"/>
                <a:gd name="T63" fmla="*/ 90 h 248"/>
                <a:gd name="T64" fmla="*/ 48 w 213"/>
                <a:gd name="T65" fmla="*/ 71 h 248"/>
                <a:gd name="T66" fmla="*/ 63 w 213"/>
                <a:gd name="T67" fmla="*/ 47 h 248"/>
                <a:gd name="T68" fmla="*/ 88 w 213"/>
                <a:gd name="T69" fmla="*/ 37 h 248"/>
                <a:gd name="T70" fmla="*/ 102 w 213"/>
                <a:gd name="T71" fmla="*/ 1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3" h="248">
                  <a:moveTo>
                    <a:pt x="102" y="16"/>
                  </a:moveTo>
                  <a:cubicBezTo>
                    <a:pt x="114" y="14"/>
                    <a:pt x="114" y="14"/>
                    <a:pt x="114" y="14"/>
                  </a:cubicBezTo>
                  <a:cubicBezTo>
                    <a:pt x="116" y="14"/>
                    <a:pt x="118" y="13"/>
                    <a:pt x="120" y="12"/>
                  </a:cubicBezTo>
                  <a:cubicBezTo>
                    <a:pt x="124" y="11"/>
                    <a:pt x="129" y="10"/>
                    <a:pt x="131" y="7"/>
                  </a:cubicBezTo>
                  <a:cubicBezTo>
                    <a:pt x="134" y="5"/>
                    <a:pt x="136" y="2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2"/>
                    <a:pt x="147" y="4"/>
                    <a:pt x="147" y="8"/>
                  </a:cubicBezTo>
                  <a:cubicBezTo>
                    <a:pt x="146" y="12"/>
                    <a:pt x="136" y="15"/>
                    <a:pt x="133" y="18"/>
                  </a:cubicBezTo>
                  <a:cubicBezTo>
                    <a:pt x="128" y="21"/>
                    <a:pt x="128" y="19"/>
                    <a:pt x="122" y="19"/>
                  </a:cubicBezTo>
                  <a:cubicBezTo>
                    <a:pt x="122" y="21"/>
                    <a:pt x="127" y="26"/>
                    <a:pt x="128" y="28"/>
                  </a:cubicBezTo>
                  <a:cubicBezTo>
                    <a:pt x="128" y="31"/>
                    <a:pt x="128" y="35"/>
                    <a:pt x="130" y="37"/>
                  </a:cubicBezTo>
                  <a:cubicBezTo>
                    <a:pt x="134" y="42"/>
                    <a:pt x="139" y="42"/>
                    <a:pt x="140" y="49"/>
                  </a:cubicBezTo>
                  <a:cubicBezTo>
                    <a:pt x="141" y="57"/>
                    <a:pt x="145" y="64"/>
                    <a:pt x="148" y="70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9" y="103"/>
                    <a:pt x="172" y="93"/>
                    <a:pt x="181" y="97"/>
                  </a:cubicBezTo>
                  <a:cubicBezTo>
                    <a:pt x="182" y="97"/>
                    <a:pt x="190" y="103"/>
                    <a:pt x="190" y="104"/>
                  </a:cubicBezTo>
                  <a:cubicBezTo>
                    <a:pt x="190" y="105"/>
                    <a:pt x="190" y="107"/>
                    <a:pt x="190" y="108"/>
                  </a:cubicBezTo>
                  <a:cubicBezTo>
                    <a:pt x="190" y="111"/>
                    <a:pt x="194" y="112"/>
                    <a:pt x="193" y="116"/>
                  </a:cubicBezTo>
                  <a:cubicBezTo>
                    <a:pt x="192" y="123"/>
                    <a:pt x="192" y="120"/>
                    <a:pt x="195" y="126"/>
                  </a:cubicBezTo>
                  <a:cubicBezTo>
                    <a:pt x="203" y="135"/>
                    <a:pt x="203" y="135"/>
                    <a:pt x="203" y="135"/>
                  </a:cubicBezTo>
                  <a:cubicBezTo>
                    <a:pt x="204" y="142"/>
                    <a:pt x="204" y="142"/>
                    <a:pt x="204" y="142"/>
                  </a:cubicBezTo>
                  <a:cubicBezTo>
                    <a:pt x="204" y="142"/>
                    <a:pt x="204" y="142"/>
                    <a:pt x="204" y="142"/>
                  </a:cubicBezTo>
                  <a:cubicBezTo>
                    <a:pt x="203" y="142"/>
                    <a:pt x="201" y="142"/>
                    <a:pt x="200" y="143"/>
                  </a:cubicBezTo>
                  <a:cubicBezTo>
                    <a:pt x="199" y="144"/>
                    <a:pt x="199" y="147"/>
                    <a:pt x="200" y="149"/>
                  </a:cubicBezTo>
                  <a:cubicBezTo>
                    <a:pt x="201" y="150"/>
                    <a:pt x="205" y="151"/>
                    <a:pt x="207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213" y="158"/>
                    <a:pt x="212" y="169"/>
                    <a:pt x="211" y="171"/>
                  </a:cubicBezTo>
                  <a:cubicBezTo>
                    <a:pt x="209" y="174"/>
                    <a:pt x="207" y="166"/>
                    <a:pt x="202" y="171"/>
                  </a:cubicBezTo>
                  <a:cubicBezTo>
                    <a:pt x="199" y="175"/>
                    <a:pt x="195" y="177"/>
                    <a:pt x="192" y="180"/>
                  </a:cubicBezTo>
                  <a:cubicBezTo>
                    <a:pt x="189" y="183"/>
                    <a:pt x="190" y="186"/>
                    <a:pt x="190" y="190"/>
                  </a:cubicBezTo>
                  <a:cubicBezTo>
                    <a:pt x="190" y="195"/>
                    <a:pt x="187" y="194"/>
                    <a:pt x="184" y="195"/>
                  </a:cubicBezTo>
                  <a:cubicBezTo>
                    <a:pt x="178" y="198"/>
                    <a:pt x="177" y="190"/>
                    <a:pt x="173" y="194"/>
                  </a:cubicBezTo>
                  <a:cubicBezTo>
                    <a:pt x="170" y="197"/>
                    <a:pt x="165" y="194"/>
                    <a:pt x="162" y="195"/>
                  </a:cubicBezTo>
                  <a:cubicBezTo>
                    <a:pt x="161" y="196"/>
                    <a:pt x="162" y="200"/>
                    <a:pt x="161" y="202"/>
                  </a:cubicBezTo>
                  <a:cubicBezTo>
                    <a:pt x="157" y="208"/>
                    <a:pt x="163" y="207"/>
                    <a:pt x="165" y="213"/>
                  </a:cubicBezTo>
                  <a:cubicBezTo>
                    <a:pt x="167" y="219"/>
                    <a:pt x="160" y="219"/>
                    <a:pt x="156" y="223"/>
                  </a:cubicBezTo>
                  <a:cubicBezTo>
                    <a:pt x="142" y="238"/>
                    <a:pt x="144" y="217"/>
                    <a:pt x="129" y="221"/>
                  </a:cubicBezTo>
                  <a:cubicBezTo>
                    <a:pt x="129" y="228"/>
                    <a:pt x="120" y="224"/>
                    <a:pt x="115" y="223"/>
                  </a:cubicBezTo>
                  <a:cubicBezTo>
                    <a:pt x="104" y="221"/>
                    <a:pt x="102" y="248"/>
                    <a:pt x="94" y="238"/>
                  </a:cubicBezTo>
                  <a:cubicBezTo>
                    <a:pt x="90" y="233"/>
                    <a:pt x="92" y="231"/>
                    <a:pt x="95" y="227"/>
                  </a:cubicBezTo>
                  <a:cubicBezTo>
                    <a:pt x="96" y="225"/>
                    <a:pt x="98" y="220"/>
                    <a:pt x="95" y="219"/>
                  </a:cubicBezTo>
                  <a:cubicBezTo>
                    <a:pt x="94" y="219"/>
                    <a:pt x="91" y="224"/>
                    <a:pt x="89" y="224"/>
                  </a:cubicBezTo>
                  <a:cubicBezTo>
                    <a:pt x="87" y="224"/>
                    <a:pt x="86" y="210"/>
                    <a:pt x="84" y="214"/>
                  </a:cubicBezTo>
                  <a:cubicBezTo>
                    <a:pt x="81" y="226"/>
                    <a:pt x="72" y="207"/>
                    <a:pt x="66" y="207"/>
                  </a:cubicBezTo>
                  <a:cubicBezTo>
                    <a:pt x="61" y="207"/>
                    <a:pt x="59" y="210"/>
                    <a:pt x="55" y="211"/>
                  </a:cubicBezTo>
                  <a:cubicBezTo>
                    <a:pt x="51" y="211"/>
                    <a:pt x="48" y="210"/>
                    <a:pt x="44" y="212"/>
                  </a:cubicBezTo>
                  <a:cubicBezTo>
                    <a:pt x="44" y="212"/>
                    <a:pt x="44" y="212"/>
                    <a:pt x="44" y="212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32" y="204"/>
                    <a:pt x="20" y="208"/>
                    <a:pt x="11" y="208"/>
                  </a:cubicBezTo>
                  <a:cubicBezTo>
                    <a:pt x="8" y="208"/>
                    <a:pt x="5" y="207"/>
                    <a:pt x="2" y="207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9" y="191"/>
                    <a:pt x="5" y="185"/>
                    <a:pt x="4" y="18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72"/>
                    <a:pt x="3" y="172"/>
                    <a:pt x="4" y="171"/>
                  </a:cubicBezTo>
                  <a:cubicBezTo>
                    <a:pt x="5" y="170"/>
                    <a:pt x="10" y="164"/>
                    <a:pt x="10" y="164"/>
                  </a:cubicBezTo>
                  <a:cubicBezTo>
                    <a:pt x="11" y="161"/>
                    <a:pt x="18" y="155"/>
                    <a:pt x="21" y="154"/>
                  </a:cubicBezTo>
                  <a:cubicBezTo>
                    <a:pt x="30" y="148"/>
                    <a:pt x="32" y="133"/>
                    <a:pt x="44" y="128"/>
                  </a:cubicBezTo>
                  <a:cubicBezTo>
                    <a:pt x="48" y="126"/>
                    <a:pt x="46" y="119"/>
                    <a:pt x="50" y="119"/>
                  </a:cubicBezTo>
                  <a:cubicBezTo>
                    <a:pt x="51" y="119"/>
                    <a:pt x="57" y="125"/>
                    <a:pt x="57" y="119"/>
                  </a:cubicBezTo>
                  <a:cubicBezTo>
                    <a:pt x="57" y="117"/>
                    <a:pt x="56" y="118"/>
                    <a:pt x="56" y="116"/>
                  </a:cubicBezTo>
                  <a:cubicBezTo>
                    <a:pt x="54" y="116"/>
                    <a:pt x="47" y="114"/>
                    <a:pt x="45" y="112"/>
                  </a:cubicBezTo>
                  <a:cubicBezTo>
                    <a:pt x="42" y="106"/>
                    <a:pt x="48" y="96"/>
                    <a:pt x="50" y="90"/>
                  </a:cubicBezTo>
                  <a:cubicBezTo>
                    <a:pt x="51" y="86"/>
                    <a:pt x="51" y="82"/>
                    <a:pt x="50" y="77"/>
                  </a:cubicBezTo>
                  <a:cubicBezTo>
                    <a:pt x="50" y="75"/>
                    <a:pt x="49" y="73"/>
                    <a:pt x="48" y="71"/>
                  </a:cubicBezTo>
                  <a:cubicBezTo>
                    <a:pt x="47" y="67"/>
                    <a:pt x="47" y="64"/>
                    <a:pt x="47" y="60"/>
                  </a:cubicBezTo>
                  <a:cubicBezTo>
                    <a:pt x="54" y="53"/>
                    <a:pt x="62" y="46"/>
                    <a:pt x="63" y="47"/>
                  </a:cubicBezTo>
                  <a:cubicBezTo>
                    <a:pt x="67" y="50"/>
                    <a:pt x="69" y="40"/>
                    <a:pt x="74" y="39"/>
                  </a:cubicBezTo>
                  <a:cubicBezTo>
                    <a:pt x="78" y="37"/>
                    <a:pt x="83" y="38"/>
                    <a:pt x="88" y="37"/>
                  </a:cubicBezTo>
                  <a:cubicBezTo>
                    <a:pt x="92" y="35"/>
                    <a:pt x="100" y="30"/>
                    <a:pt x="106" y="26"/>
                  </a:cubicBezTo>
                  <a:cubicBezTo>
                    <a:pt x="102" y="16"/>
                    <a:pt x="102" y="16"/>
                    <a:pt x="102" y="1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75"/>
            <p:cNvSpPr>
              <a:spLocks/>
            </p:cNvSpPr>
            <p:nvPr/>
          </p:nvSpPr>
          <p:spPr bwMode="auto">
            <a:xfrm>
              <a:off x="3361" y="1741"/>
              <a:ext cx="45" cy="53"/>
            </a:xfrm>
            <a:custGeom>
              <a:avLst/>
              <a:gdLst>
                <a:gd name="T0" fmla="*/ 24 w 35"/>
                <a:gd name="T1" fmla="*/ 3 h 41"/>
                <a:gd name="T2" fmla="*/ 17 w 35"/>
                <a:gd name="T3" fmla="*/ 3 h 41"/>
                <a:gd name="T4" fmla="*/ 12 w 35"/>
                <a:gd name="T5" fmla="*/ 10 h 41"/>
                <a:gd name="T6" fmla="*/ 3 w 35"/>
                <a:gd name="T7" fmla="*/ 23 h 41"/>
                <a:gd name="T8" fmla="*/ 6 w 35"/>
                <a:gd name="T9" fmla="*/ 32 h 41"/>
                <a:gd name="T10" fmla="*/ 21 w 35"/>
                <a:gd name="T11" fmla="*/ 38 h 41"/>
                <a:gd name="T12" fmla="*/ 27 w 35"/>
                <a:gd name="T13" fmla="*/ 34 h 41"/>
                <a:gd name="T14" fmla="*/ 35 w 35"/>
                <a:gd name="T15" fmla="*/ 31 h 41"/>
                <a:gd name="T16" fmla="*/ 35 w 35"/>
                <a:gd name="T17" fmla="*/ 31 h 41"/>
                <a:gd name="T18" fmla="*/ 35 w 35"/>
                <a:gd name="T19" fmla="*/ 27 h 41"/>
                <a:gd name="T20" fmla="*/ 34 w 35"/>
                <a:gd name="T21" fmla="*/ 19 h 41"/>
                <a:gd name="T22" fmla="*/ 29 w 35"/>
                <a:gd name="T23" fmla="*/ 15 h 41"/>
                <a:gd name="T24" fmla="*/ 28 w 35"/>
                <a:gd name="T25" fmla="*/ 10 h 41"/>
                <a:gd name="T26" fmla="*/ 24 w 35"/>
                <a:gd name="T27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1">
                  <a:moveTo>
                    <a:pt x="24" y="3"/>
                  </a:moveTo>
                  <a:cubicBezTo>
                    <a:pt x="21" y="3"/>
                    <a:pt x="20" y="0"/>
                    <a:pt x="17" y="3"/>
                  </a:cubicBezTo>
                  <a:cubicBezTo>
                    <a:pt x="15" y="5"/>
                    <a:pt x="14" y="8"/>
                    <a:pt x="12" y="10"/>
                  </a:cubicBezTo>
                  <a:cubicBezTo>
                    <a:pt x="8" y="14"/>
                    <a:pt x="7" y="19"/>
                    <a:pt x="3" y="23"/>
                  </a:cubicBezTo>
                  <a:cubicBezTo>
                    <a:pt x="0" y="27"/>
                    <a:pt x="0" y="34"/>
                    <a:pt x="6" y="32"/>
                  </a:cubicBezTo>
                  <a:cubicBezTo>
                    <a:pt x="14" y="29"/>
                    <a:pt x="16" y="41"/>
                    <a:pt x="21" y="38"/>
                  </a:cubicBezTo>
                  <a:cubicBezTo>
                    <a:pt x="24" y="37"/>
                    <a:pt x="23" y="34"/>
                    <a:pt x="27" y="34"/>
                  </a:cubicBezTo>
                  <a:cubicBezTo>
                    <a:pt x="31" y="34"/>
                    <a:pt x="33" y="35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5"/>
                    <a:pt x="34" y="22"/>
                    <a:pt x="34" y="19"/>
                  </a:cubicBezTo>
                  <a:cubicBezTo>
                    <a:pt x="33" y="16"/>
                    <a:pt x="30" y="17"/>
                    <a:pt x="29" y="15"/>
                  </a:cubicBezTo>
                  <a:cubicBezTo>
                    <a:pt x="28" y="13"/>
                    <a:pt x="28" y="11"/>
                    <a:pt x="28" y="10"/>
                  </a:cubicBezTo>
                  <a:cubicBezTo>
                    <a:pt x="28" y="7"/>
                    <a:pt x="26" y="5"/>
                    <a:pt x="24" y="3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Freeform 76"/>
            <p:cNvSpPr>
              <a:spLocks/>
            </p:cNvSpPr>
            <p:nvPr/>
          </p:nvSpPr>
          <p:spPr bwMode="auto">
            <a:xfrm>
              <a:off x="3352" y="1550"/>
              <a:ext cx="16" cy="11"/>
            </a:xfrm>
            <a:custGeom>
              <a:avLst/>
              <a:gdLst>
                <a:gd name="T0" fmla="*/ 5 w 12"/>
                <a:gd name="T1" fmla="*/ 0 h 9"/>
                <a:gd name="T2" fmla="*/ 1 w 12"/>
                <a:gd name="T3" fmla="*/ 1 h 9"/>
                <a:gd name="T4" fmla="*/ 1 w 12"/>
                <a:gd name="T5" fmla="*/ 7 h 9"/>
                <a:gd name="T6" fmla="*/ 8 w 12"/>
                <a:gd name="T7" fmla="*/ 9 h 9"/>
                <a:gd name="T8" fmla="*/ 8 w 12"/>
                <a:gd name="T9" fmla="*/ 9 h 9"/>
                <a:gd name="T10" fmla="*/ 9 w 12"/>
                <a:gd name="T11" fmla="*/ 9 h 9"/>
                <a:gd name="T12" fmla="*/ 12 w 12"/>
                <a:gd name="T13" fmla="*/ 3 h 9"/>
                <a:gd name="T14" fmla="*/ 5 w 1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" y="8"/>
                    <a:pt x="6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7"/>
                    <a:pt x="12" y="6"/>
                    <a:pt x="12" y="3"/>
                  </a:cubicBezTo>
                  <a:cubicBezTo>
                    <a:pt x="11" y="1"/>
                    <a:pt x="7" y="0"/>
                    <a:pt x="5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4" name="Freeform 77"/>
            <p:cNvSpPr>
              <a:spLocks/>
            </p:cNvSpPr>
            <p:nvPr/>
          </p:nvSpPr>
          <p:spPr bwMode="auto">
            <a:xfrm>
              <a:off x="3120" y="2751"/>
              <a:ext cx="393" cy="642"/>
            </a:xfrm>
            <a:custGeom>
              <a:avLst/>
              <a:gdLst>
                <a:gd name="T0" fmla="*/ 239 w 306"/>
                <a:gd name="T1" fmla="*/ 38 h 500"/>
                <a:gd name="T2" fmla="*/ 233 w 306"/>
                <a:gd name="T3" fmla="*/ 67 h 500"/>
                <a:gd name="T4" fmla="*/ 242 w 306"/>
                <a:gd name="T5" fmla="*/ 83 h 500"/>
                <a:gd name="T6" fmla="*/ 236 w 306"/>
                <a:gd name="T7" fmla="*/ 106 h 500"/>
                <a:gd name="T8" fmla="*/ 232 w 306"/>
                <a:gd name="T9" fmla="*/ 129 h 500"/>
                <a:gd name="T10" fmla="*/ 237 w 306"/>
                <a:gd name="T11" fmla="*/ 186 h 500"/>
                <a:gd name="T12" fmla="*/ 202 w 306"/>
                <a:gd name="T13" fmla="*/ 194 h 500"/>
                <a:gd name="T14" fmla="*/ 199 w 306"/>
                <a:gd name="T15" fmla="*/ 222 h 500"/>
                <a:gd name="T16" fmla="*/ 186 w 306"/>
                <a:gd name="T17" fmla="*/ 255 h 500"/>
                <a:gd name="T18" fmla="*/ 186 w 306"/>
                <a:gd name="T19" fmla="*/ 289 h 500"/>
                <a:gd name="T20" fmla="*/ 195 w 306"/>
                <a:gd name="T21" fmla="*/ 306 h 500"/>
                <a:gd name="T22" fmla="*/ 234 w 306"/>
                <a:gd name="T23" fmla="*/ 307 h 500"/>
                <a:gd name="T24" fmla="*/ 228 w 306"/>
                <a:gd name="T25" fmla="*/ 331 h 500"/>
                <a:gd name="T26" fmla="*/ 197 w 306"/>
                <a:gd name="T27" fmla="*/ 317 h 500"/>
                <a:gd name="T28" fmla="*/ 203 w 306"/>
                <a:gd name="T29" fmla="*/ 344 h 500"/>
                <a:gd name="T30" fmla="*/ 238 w 306"/>
                <a:gd name="T31" fmla="*/ 348 h 500"/>
                <a:gd name="T32" fmla="*/ 257 w 306"/>
                <a:gd name="T33" fmla="*/ 329 h 500"/>
                <a:gd name="T34" fmla="*/ 274 w 306"/>
                <a:gd name="T35" fmla="*/ 338 h 500"/>
                <a:gd name="T36" fmla="*/ 294 w 306"/>
                <a:gd name="T37" fmla="*/ 352 h 500"/>
                <a:gd name="T38" fmla="*/ 302 w 306"/>
                <a:gd name="T39" fmla="*/ 388 h 500"/>
                <a:gd name="T40" fmla="*/ 281 w 306"/>
                <a:gd name="T41" fmla="*/ 411 h 500"/>
                <a:gd name="T42" fmla="*/ 267 w 306"/>
                <a:gd name="T43" fmla="*/ 411 h 500"/>
                <a:gd name="T44" fmla="*/ 242 w 306"/>
                <a:gd name="T45" fmla="*/ 433 h 500"/>
                <a:gd name="T46" fmla="*/ 251 w 306"/>
                <a:gd name="T47" fmla="*/ 462 h 500"/>
                <a:gd name="T48" fmla="*/ 208 w 306"/>
                <a:gd name="T49" fmla="*/ 487 h 500"/>
                <a:gd name="T50" fmla="*/ 171 w 306"/>
                <a:gd name="T51" fmla="*/ 493 h 500"/>
                <a:gd name="T52" fmla="*/ 148 w 306"/>
                <a:gd name="T53" fmla="*/ 481 h 500"/>
                <a:gd name="T54" fmla="*/ 102 w 306"/>
                <a:gd name="T55" fmla="*/ 462 h 500"/>
                <a:gd name="T56" fmla="*/ 69 w 306"/>
                <a:gd name="T57" fmla="*/ 426 h 500"/>
                <a:gd name="T58" fmla="*/ 43 w 306"/>
                <a:gd name="T59" fmla="*/ 379 h 500"/>
                <a:gd name="T60" fmla="*/ 19 w 306"/>
                <a:gd name="T61" fmla="*/ 303 h 500"/>
                <a:gd name="T62" fmla="*/ 5 w 306"/>
                <a:gd name="T63" fmla="*/ 262 h 500"/>
                <a:gd name="T64" fmla="*/ 12 w 306"/>
                <a:gd name="T65" fmla="*/ 243 h 500"/>
                <a:gd name="T66" fmla="*/ 7 w 306"/>
                <a:gd name="T67" fmla="*/ 218 h 500"/>
                <a:gd name="T68" fmla="*/ 5 w 306"/>
                <a:gd name="T69" fmla="*/ 201 h 500"/>
                <a:gd name="T70" fmla="*/ 21 w 306"/>
                <a:gd name="T71" fmla="*/ 179 h 500"/>
                <a:gd name="T72" fmla="*/ 15 w 306"/>
                <a:gd name="T73" fmla="*/ 155 h 500"/>
                <a:gd name="T74" fmla="*/ 28 w 306"/>
                <a:gd name="T75" fmla="*/ 138 h 500"/>
                <a:gd name="T76" fmla="*/ 51 w 306"/>
                <a:gd name="T77" fmla="*/ 126 h 500"/>
                <a:gd name="T78" fmla="*/ 93 w 306"/>
                <a:gd name="T79" fmla="*/ 114 h 500"/>
                <a:gd name="T80" fmla="*/ 128 w 306"/>
                <a:gd name="T81" fmla="*/ 86 h 500"/>
                <a:gd name="T82" fmla="*/ 158 w 306"/>
                <a:gd name="T83" fmla="*/ 74 h 500"/>
                <a:gd name="T84" fmla="*/ 190 w 306"/>
                <a:gd name="T85" fmla="*/ 48 h 500"/>
                <a:gd name="T86" fmla="*/ 215 w 306"/>
                <a:gd name="T87" fmla="*/ 21 h 500"/>
                <a:gd name="T88" fmla="*/ 236 w 306"/>
                <a:gd name="T89" fmla="*/ 1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500">
                  <a:moveTo>
                    <a:pt x="236" y="19"/>
                  </a:moveTo>
                  <a:cubicBezTo>
                    <a:pt x="237" y="22"/>
                    <a:pt x="234" y="27"/>
                    <a:pt x="236" y="31"/>
                  </a:cubicBezTo>
                  <a:cubicBezTo>
                    <a:pt x="237" y="32"/>
                    <a:pt x="237" y="37"/>
                    <a:pt x="239" y="38"/>
                  </a:cubicBezTo>
                  <a:cubicBezTo>
                    <a:pt x="248" y="42"/>
                    <a:pt x="241" y="44"/>
                    <a:pt x="241" y="50"/>
                  </a:cubicBezTo>
                  <a:cubicBezTo>
                    <a:pt x="241" y="52"/>
                    <a:pt x="243" y="53"/>
                    <a:pt x="241" y="55"/>
                  </a:cubicBezTo>
                  <a:cubicBezTo>
                    <a:pt x="238" y="59"/>
                    <a:pt x="235" y="62"/>
                    <a:pt x="233" y="67"/>
                  </a:cubicBezTo>
                  <a:cubicBezTo>
                    <a:pt x="232" y="70"/>
                    <a:pt x="229" y="72"/>
                    <a:pt x="234" y="74"/>
                  </a:cubicBezTo>
                  <a:cubicBezTo>
                    <a:pt x="237" y="75"/>
                    <a:pt x="246" y="76"/>
                    <a:pt x="247" y="80"/>
                  </a:cubicBezTo>
                  <a:cubicBezTo>
                    <a:pt x="247" y="82"/>
                    <a:pt x="243" y="83"/>
                    <a:pt x="242" y="83"/>
                  </a:cubicBezTo>
                  <a:cubicBezTo>
                    <a:pt x="238" y="84"/>
                    <a:pt x="237" y="86"/>
                    <a:pt x="234" y="89"/>
                  </a:cubicBezTo>
                  <a:cubicBezTo>
                    <a:pt x="232" y="93"/>
                    <a:pt x="229" y="96"/>
                    <a:pt x="227" y="101"/>
                  </a:cubicBezTo>
                  <a:cubicBezTo>
                    <a:pt x="225" y="106"/>
                    <a:pt x="234" y="103"/>
                    <a:pt x="236" y="106"/>
                  </a:cubicBezTo>
                  <a:cubicBezTo>
                    <a:pt x="236" y="107"/>
                    <a:pt x="234" y="114"/>
                    <a:pt x="234" y="116"/>
                  </a:cubicBezTo>
                  <a:cubicBezTo>
                    <a:pt x="234" y="118"/>
                    <a:pt x="236" y="121"/>
                    <a:pt x="236" y="123"/>
                  </a:cubicBezTo>
                  <a:cubicBezTo>
                    <a:pt x="235" y="125"/>
                    <a:pt x="233" y="126"/>
                    <a:pt x="232" y="129"/>
                  </a:cubicBezTo>
                  <a:cubicBezTo>
                    <a:pt x="231" y="138"/>
                    <a:pt x="237" y="145"/>
                    <a:pt x="223" y="149"/>
                  </a:cubicBezTo>
                  <a:cubicBezTo>
                    <a:pt x="214" y="151"/>
                    <a:pt x="237" y="159"/>
                    <a:pt x="239" y="160"/>
                  </a:cubicBezTo>
                  <a:cubicBezTo>
                    <a:pt x="239" y="168"/>
                    <a:pt x="237" y="177"/>
                    <a:pt x="237" y="186"/>
                  </a:cubicBezTo>
                  <a:cubicBezTo>
                    <a:pt x="238" y="191"/>
                    <a:pt x="228" y="187"/>
                    <a:pt x="223" y="187"/>
                  </a:cubicBezTo>
                  <a:cubicBezTo>
                    <a:pt x="220" y="188"/>
                    <a:pt x="216" y="186"/>
                    <a:pt x="212" y="187"/>
                  </a:cubicBezTo>
                  <a:cubicBezTo>
                    <a:pt x="208" y="188"/>
                    <a:pt x="205" y="192"/>
                    <a:pt x="202" y="194"/>
                  </a:cubicBezTo>
                  <a:cubicBezTo>
                    <a:pt x="202" y="198"/>
                    <a:pt x="203" y="199"/>
                    <a:pt x="205" y="203"/>
                  </a:cubicBezTo>
                  <a:cubicBezTo>
                    <a:pt x="207" y="205"/>
                    <a:pt x="201" y="207"/>
                    <a:pt x="201" y="213"/>
                  </a:cubicBezTo>
                  <a:cubicBezTo>
                    <a:pt x="201" y="217"/>
                    <a:pt x="196" y="217"/>
                    <a:pt x="199" y="222"/>
                  </a:cubicBezTo>
                  <a:cubicBezTo>
                    <a:pt x="205" y="230"/>
                    <a:pt x="207" y="233"/>
                    <a:pt x="205" y="242"/>
                  </a:cubicBezTo>
                  <a:cubicBezTo>
                    <a:pt x="204" y="247"/>
                    <a:pt x="208" y="256"/>
                    <a:pt x="198" y="256"/>
                  </a:cubicBezTo>
                  <a:cubicBezTo>
                    <a:pt x="194" y="256"/>
                    <a:pt x="191" y="254"/>
                    <a:pt x="186" y="255"/>
                  </a:cubicBezTo>
                  <a:cubicBezTo>
                    <a:pt x="185" y="256"/>
                    <a:pt x="176" y="256"/>
                    <a:pt x="182" y="258"/>
                  </a:cubicBezTo>
                  <a:cubicBezTo>
                    <a:pt x="190" y="261"/>
                    <a:pt x="187" y="264"/>
                    <a:pt x="186" y="270"/>
                  </a:cubicBezTo>
                  <a:cubicBezTo>
                    <a:pt x="184" y="277"/>
                    <a:pt x="185" y="282"/>
                    <a:pt x="186" y="289"/>
                  </a:cubicBezTo>
                  <a:cubicBezTo>
                    <a:pt x="185" y="288"/>
                    <a:pt x="185" y="288"/>
                    <a:pt x="185" y="288"/>
                  </a:cubicBezTo>
                  <a:cubicBezTo>
                    <a:pt x="187" y="292"/>
                    <a:pt x="189" y="294"/>
                    <a:pt x="193" y="293"/>
                  </a:cubicBezTo>
                  <a:cubicBezTo>
                    <a:pt x="198" y="293"/>
                    <a:pt x="192" y="304"/>
                    <a:pt x="195" y="306"/>
                  </a:cubicBezTo>
                  <a:cubicBezTo>
                    <a:pt x="199" y="312"/>
                    <a:pt x="203" y="307"/>
                    <a:pt x="209" y="306"/>
                  </a:cubicBezTo>
                  <a:cubicBezTo>
                    <a:pt x="213" y="306"/>
                    <a:pt x="217" y="304"/>
                    <a:pt x="221" y="304"/>
                  </a:cubicBezTo>
                  <a:cubicBezTo>
                    <a:pt x="226" y="305"/>
                    <a:pt x="230" y="303"/>
                    <a:pt x="234" y="307"/>
                  </a:cubicBezTo>
                  <a:cubicBezTo>
                    <a:pt x="239" y="311"/>
                    <a:pt x="232" y="315"/>
                    <a:pt x="230" y="318"/>
                  </a:cubicBezTo>
                  <a:cubicBezTo>
                    <a:pt x="225" y="318"/>
                    <a:pt x="224" y="316"/>
                    <a:pt x="224" y="322"/>
                  </a:cubicBezTo>
                  <a:cubicBezTo>
                    <a:pt x="223" y="325"/>
                    <a:pt x="230" y="328"/>
                    <a:pt x="228" y="331"/>
                  </a:cubicBezTo>
                  <a:cubicBezTo>
                    <a:pt x="224" y="338"/>
                    <a:pt x="223" y="330"/>
                    <a:pt x="221" y="327"/>
                  </a:cubicBezTo>
                  <a:cubicBezTo>
                    <a:pt x="218" y="323"/>
                    <a:pt x="209" y="328"/>
                    <a:pt x="205" y="324"/>
                  </a:cubicBezTo>
                  <a:cubicBezTo>
                    <a:pt x="201" y="320"/>
                    <a:pt x="198" y="324"/>
                    <a:pt x="197" y="317"/>
                  </a:cubicBezTo>
                  <a:cubicBezTo>
                    <a:pt x="197" y="314"/>
                    <a:pt x="192" y="315"/>
                    <a:pt x="195" y="319"/>
                  </a:cubicBezTo>
                  <a:cubicBezTo>
                    <a:pt x="196" y="323"/>
                    <a:pt x="199" y="326"/>
                    <a:pt x="199" y="330"/>
                  </a:cubicBezTo>
                  <a:cubicBezTo>
                    <a:pt x="199" y="333"/>
                    <a:pt x="197" y="344"/>
                    <a:pt x="203" y="344"/>
                  </a:cubicBezTo>
                  <a:cubicBezTo>
                    <a:pt x="206" y="344"/>
                    <a:pt x="210" y="330"/>
                    <a:pt x="214" y="335"/>
                  </a:cubicBezTo>
                  <a:cubicBezTo>
                    <a:pt x="218" y="340"/>
                    <a:pt x="218" y="336"/>
                    <a:pt x="222" y="339"/>
                  </a:cubicBezTo>
                  <a:cubicBezTo>
                    <a:pt x="225" y="341"/>
                    <a:pt x="236" y="350"/>
                    <a:pt x="238" y="348"/>
                  </a:cubicBezTo>
                  <a:cubicBezTo>
                    <a:pt x="240" y="346"/>
                    <a:pt x="241" y="341"/>
                    <a:pt x="244" y="343"/>
                  </a:cubicBezTo>
                  <a:cubicBezTo>
                    <a:pt x="250" y="346"/>
                    <a:pt x="251" y="341"/>
                    <a:pt x="253" y="336"/>
                  </a:cubicBezTo>
                  <a:cubicBezTo>
                    <a:pt x="253" y="334"/>
                    <a:pt x="255" y="328"/>
                    <a:pt x="257" y="329"/>
                  </a:cubicBezTo>
                  <a:cubicBezTo>
                    <a:pt x="260" y="330"/>
                    <a:pt x="266" y="328"/>
                    <a:pt x="268" y="330"/>
                  </a:cubicBezTo>
                  <a:cubicBezTo>
                    <a:pt x="269" y="331"/>
                    <a:pt x="267" y="335"/>
                    <a:pt x="267" y="336"/>
                  </a:cubicBezTo>
                  <a:cubicBezTo>
                    <a:pt x="265" y="342"/>
                    <a:pt x="272" y="336"/>
                    <a:pt x="274" y="338"/>
                  </a:cubicBezTo>
                  <a:cubicBezTo>
                    <a:pt x="275" y="340"/>
                    <a:pt x="275" y="345"/>
                    <a:pt x="276" y="348"/>
                  </a:cubicBezTo>
                  <a:cubicBezTo>
                    <a:pt x="276" y="350"/>
                    <a:pt x="283" y="361"/>
                    <a:pt x="285" y="358"/>
                  </a:cubicBezTo>
                  <a:cubicBezTo>
                    <a:pt x="286" y="357"/>
                    <a:pt x="292" y="350"/>
                    <a:pt x="294" y="352"/>
                  </a:cubicBezTo>
                  <a:cubicBezTo>
                    <a:pt x="297" y="355"/>
                    <a:pt x="296" y="367"/>
                    <a:pt x="296" y="371"/>
                  </a:cubicBezTo>
                  <a:cubicBezTo>
                    <a:pt x="297" y="378"/>
                    <a:pt x="306" y="373"/>
                    <a:pt x="306" y="377"/>
                  </a:cubicBezTo>
                  <a:cubicBezTo>
                    <a:pt x="306" y="380"/>
                    <a:pt x="303" y="384"/>
                    <a:pt x="302" y="388"/>
                  </a:cubicBezTo>
                  <a:cubicBezTo>
                    <a:pt x="301" y="394"/>
                    <a:pt x="304" y="402"/>
                    <a:pt x="296" y="404"/>
                  </a:cubicBezTo>
                  <a:cubicBezTo>
                    <a:pt x="287" y="405"/>
                    <a:pt x="287" y="406"/>
                    <a:pt x="281" y="411"/>
                  </a:cubicBezTo>
                  <a:cubicBezTo>
                    <a:pt x="281" y="411"/>
                    <a:pt x="281" y="411"/>
                    <a:pt x="281" y="411"/>
                  </a:cubicBezTo>
                  <a:cubicBezTo>
                    <a:pt x="275" y="409"/>
                    <a:pt x="275" y="409"/>
                    <a:pt x="275" y="409"/>
                  </a:cubicBezTo>
                  <a:cubicBezTo>
                    <a:pt x="274" y="409"/>
                    <a:pt x="272" y="409"/>
                    <a:pt x="271" y="409"/>
                  </a:cubicBezTo>
                  <a:cubicBezTo>
                    <a:pt x="270" y="410"/>
                    <a:pt x="268" y="411"/>
                    <a:pt x="267" y="411"/>
                  </a:cubicBezTo>
                  <a:cubicBezTo>
                    <a:pt x="265" y="411"/>
                    <a:pt x="264" y="409"/>
                    <a:pt x="263" y="407"/>
                  </a:cubicBezTo>
                  <a:cubicBezTo>
                    <a:pt x="259" y="401"/>
                    <a:pt x="254" y="414"/>
                    <a:pt x="254" y="417"/>
                  </a:cubicBezTo>
                  <a:cubicBezTo>
                    <a:pt x="250" y="427"/>
                    <a:pt x="238" y="419"/>
                    <a:pt x="242" y="433"/>
                  </a:cubicBezTo>
                  <a:cubicBezTo>
                    <a:pt x="244" y="441"/>
                    <a:pt x="237" y="443"/>
                    <a:pt x="232" y="447"/>
                  </a:cubicBezTo>
                  <a:cubicBezTo>
                    <a:pt x="228" y="450"/>
                    <a:pt x="234" y="456"/>
                    <a:pt x="238" y="456"/>
                  </a:cubicBezTo>
                  <a:cubicBezTo>
                    <a:pt x="241" y="457"/>
                    <a:pt x="252" y="456"/>
                    <a:pt x="251" y="462"/>
                  </a:cubicBezTo>
                  <a:cubicBezTo>
                    <a:pt x="249" y="475"/>
                    <a:pt x="241" y="469"/>
                    <a:pt x="236" y="476"/>
                  </a:cubicBezTo>
                  <a:cubicBezTo>
                    <a:pt x="231" y="481"/>
                    <a:pt x="232" y="484"/>
                    <a:pt x="225" y="488"/>
                  </a:cubicBezTo>
                  <a:cubicBezTo>
                    <a:pt x="219" y="491"/>
                    <a:pt x="213" y="486"/>
                    <a:pt x="208" y="487"/>
                  </a:cubicBezTo>
                  <a:cubicBezTo>
                    <a:pt x="206" y="488"/>
                    <a:pt x="207" y="491"/>
                    <a:pt x="203" y="489"/>
                  </a:cubicBezTo>
                  <a:cubicBezTo>
                    <a:pt x="191" y="485"/>
                    <a:pt x="196" y="497"/>
                    <a:pt x="189" y="497"/>
                  </a:cubicBezTo>
                  <a:cubicBezTo>
                    <a:pt x="184" y="498"/>
                    <a:pt x="171" y="500"/>
                    <a:pt x="171" y="493"/>
                  </a:cubicBezTo>
                  <a:cubicBezTo>
                    <a:pt x="167" y="492"/>
                    <a:pt x="163" y="492"/>
                    <a:pt x="159" y="492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8" y="487"/>
                    <a:pt x="154" y="481"/>
                    <a:pt x="148" y="481"/>
                  </a:cubicBezTo>
                  <a:cubicBezTo>
                    <a:pt x="141" y="480"/>
                    <a:pt x="135" y="475"/>
                    <a:pt x="127" y="473"/>
                  </a:cubicBezTo>
                  <a:cubicBezTo>
                    <a:pt x="120" y="471"/>
                    <a:pt x="119" y="467"/>
                    <a:pt x="113" y="465"/>
                  </a:cubicBezTo>
                  <a:cubicBezTo>
                    <a:pt x="110" y="464"/>
                    <a:pt x="105" y="465"/>
                    <a:pt x="102" y="462"/>
                  </a:cubicBezTo>
                  <a:cubicBezTo>
                    <a:pt x="97" y="457"/>
                    <a:pt x="89" y="451"/>
                    <a:pt x="86" y="445"/>
                  </a:cubicBezTo>
                  <a:cubicBezTo>
                    <a:pt x="84" y="441"/>
                    <a:pt x="84" y="438"/>
                    <a:pt x="80" y="434"/>
                  </a:cubicBezTo>
                  <a:cubicBezTo>
                    <a:pt x="76" y="430"/>
                    <a:pt x="72" y="429"/>
                    <a:pt x="69" y="426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52" y="418"/>
                    <a:pt x="52" y="418"/>
                    <a:pt x="52" y="418"/>
                  </a:cubicBezTo>
                  <a:cubicBezTo>
                    <a:pt x="43" y="379"/>
                    <a:pt x="43" y="379"/>
                    <a:pt x="43" y="379"/>
                  </a:cubicBezTo>
                  <a:cubicBezTo>
                    <a:pt x="40" y="368"/>
                    <a:pt x="41" y="351"/>
                    <a:pt x="36" y="341"/>
                  </a:cubicBezTo>
                  <a:cubicBezTo>
                    <a:pt x="32" y="334"/>
                    <a:pt x="26" y="326"/>
                    <a:pt x="24" y="319"/>
                  </a:cubicBezTo>
                  <a:cubicBezTo>
                    <a:pt x="24" y="314"/>
                    <a:pt x="19" y="308"/>
                    <a:pt x="19" y="303"/>
                  </a:cubicBezTo>
                  <a:cubicBezTo>
                    <a:pt x="19" y="298"/>
                    <a:pt x="20" y="295"/>
                    <a:pt x="18" y="291"/>
                  </a:cubicBezTo>
                  <a:cubicBezTo>
                    <a:pt x="13" y="283"/>
                    <a:pt x="13" y="277"/>
                    <a:pt x="4" y="273"/>
                  </a:cubicBezTo>
                  <a:cubicBezTo>
                    <a:pt x="0" y="271"/>
                    <a:pt x="0" y="264"/>
                    <a:pt x="5" y="262"/>
                  </a:cubicBezTo>
                  <a:cubicBezTo>
                    <a:pt x="5" y="262"/>
                    <a:pt x="5" y="262"/>
                    <a:pt x="5" y="262"/>
                  </a:cubicBezTo>
                  <a:cubicBezTo>
                    <a:pt x="9" y="256"/>
                    <a:pt x="9" y="256"/>
                    <a:pt x="9" y="256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1"/>
                    <a:pt x="10" y="235"/>
                    <a:pt x="8" y="234"/>
                  </a:cubicBezTo>
                  <a:cubicBezTo>
                    <a:pt x="8" y="233"/>
                    <a:pt x="14" y="234"/>
                    <a:pt x="13" y="230"/>
                  </a:cubicBezTo>
                  <a:cubicBezTo>
                    <a:pt x="12" y="226"/>
                    <a:pt x="7" y="224"/>
                    <a:pt x="7" y="218"/>
                  </a:cubicBezTo>
                  <a:cubicBezTo>
                    <a:pt x="7" y="216"/>
                    <a:pt x="7" y="214"/>
                    <a:pt x="7" y="211"/>
                  </a:cubicBezTo>
                  <a:cubicBezTo>
                    <a:pt x="7" y="209"/>
                    <a:pt x="5" y="204"/>
                    <a:pt x="5" y="201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10" y="200"/>
                    <a:pt x="14" y="201"/>
                    <a:pt x="14" y="195"/>
                  </a:cubicBezTo>
                  <a:cubicBezTo>
                    <a:pt x="14" y="192"/>
                    <a:pt x="14" y="188"/>
                    <a:pt x="15" y="186"/>
                  </a:cubicBezTo>
                  <a:cubicBezTo>
                    <a:pt x="16" y="180"/>
                    <a:pt x="23" y="186"/>
                    <a:pt x="21" y="179"/>
                  </a:cubicBezTo>
                  <a:cubicBezTo>
                    <a:pt x="20" y="174"/>
                    <a:pt x="22" y="176"/>
                    <a:pt x="24" y="173"/>
                  </a:cubicBezTo>
                  <a:cubicBezTo>
                    <a:pt x="26" y="170"/>
                    <a:pt x="21" y="168"/>
                    <a:pt x="21" y="165"/>
                  </a:cubicBezTo>
                  <a:cubicBezTo>
                    <a:pt x="18" y="163"/>
                    <a:pt x="17" y="158"/>
                    <a:pt x="15" y="155"/>
                  </a:cubicBezTo>
                  <a:cubicBezTo>
                    <a:pt x="14" y="153"/>
                    <a:pt x="9" y="151"/>
                    <a:pt x="9" y="148"/>
                  </a:cubicBezTo>
                  <a:cubicBezTo>
                    <a:pt x="10" y="147"/>
                    <a:pt x="14" y="149"/>
                    <a:pt x="16" y="147"/>
                  </a:cubicBezTo>
                  <a:cubicBezTo>
                    <a:pt x="20" y="145"/>
                    <a:pt x="22" y="137"/>
                    <a:pt x="28" y="138"/>
                  </a:cubicBezTo>
                  <a:cubicBezTo>
                    <a:pt x="30" y="138"/>
                    <a:pt x="32" y="143"/>
                    <a:pt x="35" y="141"/>
                  </a:cubicBezTo>
                  <a:cubicBezTo>
                    <a:pt x="37" y="140"/>
                    <a:pt x="37" y="136"/>
                    <a:pt x="39" y="134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6" y="122"/>
                    <a:pt x="56" y="117"/>
                    <a:pt x="60" y="113"/>
                  </a:cubicBezTo>
                  <a:cubicBezTo>
                    <a:pt x="63" y="113"/>
                    <a:pt x="68" y="119"/>
                    <a:pt x="71" y="121"/>
                  </a:cubicBezTo>
                  <a:cubicBezTo>
                    <a:pt x="76" y="124"/>
                    <a:pt x="87" y="116"/>
                    <a:pt x="93" y="114"/>
                  </a:cubicBezTo>
                  <a:cubicBezTo>
                    <a:pt x="99" y="112"/>
                    <a:pt x="106" y="120"/>
                    <a:pt x="109" y="119"/>
                  </a:cubicBezTo>
                  <a:cubicBezTo>
                    <a:pt x="109" y="109"/>
                    <a:pt x="106" y="88"/>
                    <a:pt x="110" y="80"/>
                  </a:cubicBezTo>
                  <a:cubicBezTo>
                    <a:pt x="116" y="82"/>
                    <a:pt x="121" y="87"/>
                    <a:pt x="128" y="86"/>
                  </a:cubicBezTo>
                  <a:cubicBezTo>
                    <a:pt x="134" y="85"/>
                    <a:pt x="132" y="88"/>
                    <a:pt x="136" y="91"/>
                  </a:cubicBezTo>
                  <a:cubicBezTo>
                    <a:pt x="139" y="92"/>
                    <a:pt x="165" y="90"/>
                    <a:pt x="166" y="89"/>
                  </a:cubicBezTo>
                  <a:cubicBezTo>
                    <a:pt x="169" y="85"/>
                    <a:pt x="155" y="83"/>
                    <a:pt x="158" y="74"/>
                  </a:cubicBezTo>
                  <a:cubicBezTo>
                    <a:pt x="160" y="69"/>
                    <a:pt x="155" y="64"/>
                    <a:pt x="162" y="59"/>
                  </a:cubicBezTo>
                  <a:cubicBezTo>
                    <a:pt x="169" y="55"/>
                    <a:pt x="179" y="68"/>
                    <a:pt x="180" y="54"/>
                  </a:cubicBezTo>
                  <a:cubicBezTo>
                    <a:pt x="180" y="50"/>
                    <a:pt x="187" y="50"/>
                    <a:pt x="190" y="48"/>
                  </a:cubicBezTo>
                  <a:cubicBezTo>
                    <a:pt x="194" y="46"/>
                    <a:pt x="193" y="41"/>
                    <a:pt x="194" y="37"/>
                  </a:cubicBezTo>
                  <a:cubicBezTo>
                    <a:pt x="196" y="34"/>
                    <a:pt x="198" y="30"/>
                    <a:pt x="201" y="28"/>
                  </a:cubicBezTo>
                  <a:cubicBezTo>
                    <a:pt x="206" y="26"/>
                    <a:pt x="214" y="28"/>
                    <a:pt x="215" y="21"/>
                  </a:cubicBezTo>
                  <a:cubicBezTo>
                    <a:pt x="215" y="16"/>
                    <a:pt x="213" y="11"/>
                    <a:pt x="217" y="7"/>
                  </a:cubicBezTo>
                  <a:cubicBezTo>
                    <a:pt x="223" y="0"/>
                    <a:pt x="223" y="11"/>
                    <a:pt x="223" y="14"/>
                  </a:cubicBezTo>
                  <a:cubicBezTo>
                    <a:pt x="225" y="19"/>
                    <a:pt x="233" y="18"/>
                    <a:pt x="236" y="19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5" name="Freeform 78"/>
            <p:cNvSpPr>
              <a:spLocks/>
            </p:cNvSpPr>
            <p:nvPr/>
          </p:nvSpPr>
          <p:spPr bwMode="auto">
            <a:xfrm>
              <a:off x="3187" y="3288"/>
              <a:ext cx="228" cy="404"/>
            </a:xfrm>
            <a:custGeom>
              <a:avLst/>
              <a:gdLst>
                <a:gd name="T0" fmla="*/ 49 w 178"/>
                <a:gd name="T1" fmla="*/ 76 h 315"/>
                <a:gd name="T2" fmla="*/ 45 w 178"/>
                <a:gd name="T3" fmla="*/ 72 h 315"/>
                <a:gd name="T4" fmla="*/ 45 w 178"/>
                <a:gd name="T5" fmla="*/ 72 h 315"/>
                <a:gd name="T6" fmla="*/ 35 w 178"/>
                <a:gd name="T7" fmla="*/ 58 h 315"/>
                <a:gd name="T8" fmla="*/ 27 w 178"/>
                <a:gd name="T9" fmla="*/ 49 h 315"/>
                <a:gd name="T10" fmla="*/ 16 w 178"/>
                <a:gd name="T11" fmla="*/ 31 h 315"/>
                <a:gd name="T12" fmla="*/ 0 w 178"/>
                <a:gd name="T13" fmla="*/ 0 h 315"/>
                <a:gd name="T14" fmla="*/ 0 w 178"/>
                <a:gd name="T15" fmla="*/ 0 h 315"/>
                <a:gd name="T16" fmla="*/ 17 w 178"/>
                <a:gd name="T17" fmla="*/ 8 h 315"/>
                <a:gd name="T18" fmla="*/ 28 w 178"/>
                <a:gd name="T19" fmla="*/ 16 h 315"/>
                <a:gd name="T20" fmla="*/ 34 w 178"/>
                <a:gd name="T21" fmla="*/ 27 h 315"/>
                <a:gd name="T22" fmla="*/ 50 w 178"/>
                <a:gd name="T23" fmla="*/ 44 h 315"/>
                <a:gd name="T24" fmla="*/ 61 w 178"/>
                <a:gd name="T25" fmla="*/ 47 h 315"/>
                <a:gd name="T26" fmla="*/ 75 w 178"/>
                <a:gd name="T27" fmla="*/ 55 h 315"/>
                <a:gd name="T28" fmla="*/ 96 w 178"/>
                <a:gd name="T29" fmla="*/ 63 h 315"/>
                <a:gd name="T30" fmla="*/ 107 w 178"/>
                <a:gd name="T31" fmla="*/ 74 h 315"/>
                <a:gd name="T32" fmla="*/ 107 w 178"/>
                <a:gd name="T33" fmla="*/ 74 h 315"/>
                <a:gd name="T34" fmla="*/ 99 w 178"/>
                <a:gd name="T35" fmla="*/ 80 h 315"/>
                <a:gd name="T36" fmla="*/ 93 w 178"/>
                <a:gd name="T37" fmla="*/ 83 h 315"/>
                <a:gd name="T38" fmla="*/ 112 w 178"/>
                <a:gd name="T39" fmla="*/ 100 h 315"/>
                <a:gd name="T40" fmla="*/ 111 w 178"/>
                <a:gd name="T41" fmla="*/ 109 h 315"/>
                <a:gd name="T42" fmla="*/ 125 w 178"/>
                <a:gd name="T43" fmla="*/ 115 h 315"/>
                <a:gd name="T44" fmla="*/ 125 w 178"/>
                <a:gd name="T45" fmla="*/ 127 h 315"/>
                <a:gd name="T46" fmla="*/ 134 w 178"/>
                <a:gd name="T47" fmla="*/ 133 h 315"/>
                <a:gd name="T48" fmla="*/ 137 w 178"/>
                <a:gd name="T49" fmla="*/ 141 h 315"/>
                <a:gd name="T50" fmla="*/ 130 w 178"/>
                <a:gd name="T51" fmla="*/ 150 h 315"/>
                <a:gd name="T52" fmla="*/ 136 w 178"/>
                <a:gd name="T53" fmla="*/ 161 h 315"/>
                <a:gd name="T54" fmla="*/ 140 w 178"/>
                <a:gd name="T55" fmla="*/ 178 h 315"/>
                <a:gd name="T56" fmla="*/ 160 w 178"/>
                <a:gd name="T57" fmla="*/ 180 h 315"/>
                <a:gd name="T58" fmla="*/ 164 w 178"/>
                <a:gd name="T59" fmla="*/ 189 h 315"/>
                <a:gd name="T60" fmla="*/ 163 w 178"/>
                <a:gd name="T61" fmla="*/ 209 h 315"/>
                <a:gd name="T62" fmla="*/ 164 w 178"/>
                <a:gd name="T63" fmla="*/ 223 h 315"/>
                <a:gd name="T64" fmla="*/ 173 w 178"/>
                <a:gd name="T65" fmla="*/ 221 h 315"/>
                <a:gd name="T66" fmla="*/ 164 w 178"/>
                <a:gd name="T67" fmla="*/ 254 h 315"/>
                <a:gd name="T68" fmla="*/ 160 w 178"/>
                <a:gd name="T69" fmla="*/ 270 h 315"/>
                <a:gd name="T70" fmla="*/ 164 w 178"/>
                <a:gd name="T71" fmla="*/ 280 h 315"/>
                <a:gd name="T72" fmla="*/ 167 w 178"/>
                <a:gd name="T73" fmla="*/ 295 h 315"/>
                <a:gd name="T74" fmla="*/ 162 w 178"/>
                <a:gd name="T75" fmla="*/ 301 h 315"/>
                <a:gd name="T76" fmla="*/ 157 w 178"/>
                <a:gd name="T77" fmla="*/ 315 h 315"/>
                <a:gd name="T78" fmla="*/ 157 w 178"/>
                <a:gd name="T79" fmla="*/ 315 h 315"/>
                <a:gd name="T80" fmla="*/ 142 w 178"/>
                <a:gd name="T81" fmla="*/ 299 h 315"/>
                <a:gd name="T82" fmla="*/ 128 w 178"/>
                <a:gd name="T83" fmla="*/ 281 h 315"/>
                <a:gd name="T84" fmla="*/ 118 w 178"/>
                <a:gd name="T85" fmla="*/ 270 h 315"/>
                <a:gd name="T86" fmla="*/ 123 w 178"/>
                <a:gd name="T87" fmla="*/ 265 h 315"/>
                <a:gd name="T88" fmla="*/ 118 w 178"/>
                <a:gd name="T89" fmla="*/ 263 h 315"/>
                <a:gd name="T90" fmla="*/ 109 w 178"/>
                <a:gd name="T91" fmla="*/ 247 h 315"/>
                <a:gd name="T92" fmla="*/ 101 w 178"/>
                <a:gd name="T93" fmla="*/ 220 h 315"/>
                <a:gd name="T94" fmla="*/ 100 w 178"/>
                <a:gd name="T95" fmla="*/ 207 h 315"/>
                <a:gd name="T96" fmla="*/ 103 w 178"/>
                <a:gd name="T97" fmla="*/ 218 h 315"/>
                <a:gd name="T98" fmla="*/ 109 w 178"/>
                <a:gd name="T99" fmla="*/ 224 h 315"/>
                <a:gd name="T100" fmla="*/ 107 w 178"/>
                <a:gd name="T101" fmla="*/ 212 h 315"/>
                <a:gd name="T102" fmla="*/ 91 w 178"/>
                <a:gd name="T103" fmla="*/ 176 h 315"/>
                <a:gd name="T104" fmla="*/ 77 w 178"/>
                <a:gd name="T105" fmla="*/ 139 h 315"/>
                <a:gd name="T106" fmla="*/ 68 w 178"/>
                <a:gd name="T107" fmla="*/ 119 h 315"/>
                <a:gd name="T108" fmla="*/ 63 w 178"/>
                <a:gd name="T109" fmla="*/ 109 h 315"/>
                <a:gd name="T110" fmla="*/ 51 w 178"/>
                <a:gd name="T111" fmla="*/ 81 h 315"/>
                <a:gd name="T112" fmla="*/ 49 w 178"/>
                <a:gd name="T113" fmla="*/ 7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315">
                  <a:moveTo>
                    <a:pt x="49" y="76"/>
                  </a:moveTo>
                  <a:cubicBezTo>
                    <a:pt x="48" y="75"/>
                    <a:pt x="47" y="73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2" y="67"/>
                    <a:pt x="38" y="63"/>
                    <a:pt x="35" y="58"/>
                  </a:cubicBezTo>
                  <a:cubicBezTo>
                    <a:pt x="31" y="49"/>
                    <a:pt x="36" y="53"/>
                    <a:pt x="27" y="49"/>
                  </a:cubicBezTo>
                  <a:cubicBezTo>
                    <a:pt x="23" y="47"/>
                    <a:pt x="17" y="36"/>
                    <a:pt x="16" y="31"/>
                  </a:cubicBezTo>
                  <a:cubicBezTo>
                    <a:pt x="13" y="22"/>
                    <a:pt x="6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11"/>
                    <a:pt x="24" y="12"/>
                    <a:pt x="28" y="16"/>
                  </a:cubicBezTo>
                  <a:cubicBezTo>
                    <a:pt x="32" y="20"/>
                    <a:pt x="32" y="23"/>
                    <a:pt x="34" y="27"/>
                  </a:cubicBezTo>
                  <a:cubicBezTo>
                    <a:pt x="37" y="33"/>
                    <a:pt x="45" y="39"/>
                    <a:pt x="50" y="44"/>
                  </a:cubicBezTo>
                  <a:cubicBezTo>
                    <a:pt x="53" y="47"/>
                    <a:pt x="58" y="46"/>
                    <a:pt x="61" y="47"/>
                  </a:cubicBezTo>
                  <a:cubicBezTo>
                    <a:pt x="67" y="49"/>
                    <a:pt x="68" y="53"/>
                    <a:pt x="75" y="55"/>
                  </a:cubicBezTo>
                  <a:cubicBezTo>
                    <a:pt x="83" y="57"/>
                    <a:pt x="89" y="62"/>
                    <a:pt x="96" y="63"/>
                  </a:cubicBezTo>
                  <a:cubicBezTo>
                    <a:pt x="102" y="63"/>
                    <a:pt x="106" y="69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8" y="81"/>
                    <a:pt x="93" y="81"/>
                    <a:pt x="93" y="83"/>
                  </a:cubicBezTo>
                  <a:cubicBezTo>
                    <a:pt x="92" y="97"/>
                    <a:pt x="119" y="86"/>
                    <a:pt x="112" y="100"/>
                  </a:cubicBezTo>
                  <a:cubicBezTo>
                    <a:pt x="111" y="101"/>
                    <a:pt x="109" y="109"/>
                    <a:pt x="111" y="109"/>
                  </a:cubicBezTo>
                  <a:cubicBezTo>
                    <a:pt x="114" y="111"/>
                    <a:pt x="130" y="104"/>
                    <a:pt x="125" y="115"/>
                  </a:cubicBezTo>
                  <a:cubicBezTo>
                    <a:pt x="123" y="119"/>
                    <a:pt x="118" y="125"/>
                    <a:pt x="125" y="127"/>
                  </a:cubicBezTo>
                  <a:cubicBezTo>
                    <a:pt x="128" y="128"/>
                    <a:pt x="132" y="130"/>
                    <a:pt x="134" y="133"/>
                  </a:cubicBezTo>
                  <a:cubicBezTo>
                    <a:pt x="135" y="135"/>
                    <a:pt x="136" y="138"/>
                    <a:pt x="137" y="141"/>
                  </a:cubicBezTo>
                  <a:cubicBezTo>
                    <a:pt x="139" y="146"/>
                    <a:pt x="130" y="144"/>
                    <a:pt x="130" y="150"/>
                  </a:cubicBezTo>
                  <a:cubicBezTo>
                    <a:pt x="130" y="153"/>
                    <a:pt x="138" y="153"/>
                    <a:pt x="136" y="161"/>
                  </a:cubicBezTo>
                  <a:cubicBezTo>
                    <a:pt x="133" y="167"/>
                    <a:pt x="134" y="176"/>
                    <a:pt x="140" y="178"/>
                  </a:cubicBezTo>
                  <a:cubicBezTo>
                    <a:pt x="149" y="181"/>
                    <a:pt x="160" y="161"/>
                    <a:pt x="160" y="180"/>
                  </a:cubicBezTo>
                  <a:cubicBezTo>
                    <a:pt x="159" y="184"/>
                    <a:pt x="162" y="186"/>
                    <a:pt x="164" y="189"/>
                  </a:cubicBezTo>
                  <a:cubicBezTo>
                    <a:pt x="166" y="193"/>
                    <a:pt x="162" y="204"/>
                    <a:pt x="163" y="209"/>
                  </a:cubicBezTo>
                  <a:cubicBezTo>
                    <a:pt x="163" y="212"/>
                    <a:pt x="161" y="222"/>
                    <a:pt x="164" y="223"/>
                  </a:cubicBezTo>
                  <a:cubicBezTo>
                    <a:pt x="166" y="223"/>
                    <a:pt x="172" y="220"/>
                    <a:pt x="173" y="221"/>
                  </a:cubicBezTo>
                  <a:cubicBezTo>
                    <a:pt x="178" y="232"/>
                    <a:pt x="166" y="244"/>
                    <a:pt x="164" y="254"/>
                  </a:cubicBezTo>
                  <a:cubicBezTo>
                    <a:pt x="163" y="259"/>
                    <a:pt x="155" y="265"/>
                    <a:pt x="160" y="270"/>
                  </a:cubicBezTo>
                  <a:cubicBezTo>
                    <a:pt x="164" y="273"/>
                    <a:pt x="167" y="275"/>
                    <a:pt x="164" y="280"/>
                  </a:cubicBezTo>
                  <a:cubicBezTo>
                    <a:pt x="159" y="288"/>
                    <a:pt x="168" y="288"/>
                    <a:pt x="167" y="295"/>
                  </a:cubicBezTo>
                  <a:cubicBezTo>
                    <a:pt x="167" y="297"/>
                    <a:pt x="163" y="300"/>
                    <a:pt x="162" y="301"/>
                  </a:cubicBezTo>
                  <a:cubicBezTo>
                    <a:pt x="160" y="303"/>
                    <a:pt x="158" y="312"/>
                    <a:pt x="157" y="315"/>
                  </a:cubicBezTo>
                  <a:cubicBezTo>
                    <a:pt x="157" y="315"/>
                    <a:pt x="157" y="315"/>
                    <a:pt x="157" y="315"/>
                  </a:cubicBezTo>
                  <a:cubicBezTo>
                    <a:pt x="151" y="310"/>
                    <a:pt x="145" y="304"/>
                    <a:pt x="142" y="299"/>
                  </a:cubicBezTo>
                  <a:cubicBezTo>
                    <a:pt x="138" y="296"/>
                    <a:pt x="131" y="285"/>
                    <a:pt x="128" y="281"/>
                  </a:cubicBezTo>
                  <a:cubicBezTo>
                    <a:pt x="125" y="276"/>
                    <a:pt x="120" y="274"/>
                    <a:pt x="118" y="270"/>
                  </a:cubicBezTo>
                  <a:cubicBezTo>
                    <a:pt x="115" y="266"/>
                    <a:pt x="121" y="266"/>
                    <a:pt x="123" y="265"/>
                  </a:cubicBezTo>
                  <a:cubicBezTo>
                    <a:pt x="127" y="261"/>
                    <a:pt x="120" y="261"/>
                    <a:pt x="118" y="263"/>
                  </a:cubicBezTo>
                  <a:cubicBezTo>
                    <a:pt x="115" y="264"/>
                    <a:pt x="112" y="250"/>
                    <a:pt x="109" y="247"/>
                  </a:cubicBezTo>
                  <a:cubicBezTo>
                    <a:pt x="103" y="240"/>
                    <a:pt x="102" y="229"/>
                    <a:pt x="101" y="220"/>
                  </a:cubicBezTo>
                  <a:cubicBezTo>
                    <a:pt x="100" y="218"/>
                    <a:pt x="99" y="207"/>
                    <a:pt x="100" y="207"/>
                  </a:cubicBezTo>
                  <a:cubicBezTo>
                    <a:pt x="100" y="211"/>
                    <a:pt x="105" y="214"/>
                    <a:pt x="103" y="218"/>
                  </a:cubicBezTo>
                  <a:cubicBezTo>
                    <a:pt x="101" y="226"/>
                    <a:pt x="109" y="226"/>
                    <a:pt x="109" y="224"/>
                  </a:cubicBezTo>
                  <a:cubicBezTo>
                    <a:pt x="108" y="220"/>
                    <a:pt x="108" y="216"/>
                    <a:pt x="107" y="212"/>
                  </a:cubicBezTo>
                  <a:cubicBezTo>
                    <a:pt x="103" y="200"/>
                    <a:pt x="96" y="188"/>
                    <a:pt x="91" y="176"/>
                  </a:cubicBezTo>
                  <a:cubicBezTo>
                    <a:pt x="85" y="164"/>
                    <a:pt x="83" y="151"/>
                    <a:pt x="77" y="139"/>
                  </a:cubicBezTo>
                  <a:cubicBezTo>
                    <a:pt x="74" y="133"/>
                    <a:pt x="69" y="127"/>
                    <a:pt x="68" y="119"/>
                  </a:cubicBezTo>
                  <a:cubicBezTo>
                    <a:pt x="67" y="114"/>
                    <a:pt x="66" y="113"/>
                    <a:pt x="63" y="109"/>
                  </a:cubicBezTo>
                  <a:cubicBezTo>
                    <a:pt x="63" y="99"/>
                    <a:pt x="54" y="90"/>
                    <a:pt x="51" y="81"/>
                  </a:cubicBezTo>
                  <a:cubicBezTo>
                    <a:pt x="50" y="79"/>
                    <a:pt x="50" y="78"/>
                    <a:pt x="49" y="7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Freeform 79"/>
            <p:cNvSpPr>
              <a:spLocks/>
            </p:cNvSpPr>
            <p:nvPr/>
          </p:nvSpPr>
          <p:spPr bwMode="auto">
            <a:xfrm>
              <a:off x="3305" y="3221"/>
              <a:ext cx="368" cy="488"/>
            </a:xfrm>
            <a:custGeom>
              <a:avLst/>
              <a:gdLst>
                <a:gd name="T0" fmla="*/ 243 w 287"/>
                <a:gd name="T1" fmla="*/ 178 h 380"/>
                <a:gd name="T2" fmla="*/ 251 w 287"/>
                <a:gd name="T3" fmla="*/ 176 h 380"/>
                <a:gd name="T4" fmla="*/ 251 w 287"/>
                <a:gd name="T5" fmla="*/ 163 h 380"/>
                <a:gd name="T6" fmla="*/ 249 w 287"/>
                <a:gd name="T7" fmla="*/ 143 h 380"/>
                <a:gd name="T8" fmla="*/ 247 w 287"/>
                <a:gd name="T9" fmla="*/ 121 h 380"/>
                <a:gd name="T10" fmla="*/ 239 w 287"/>
                <a:gd name="T11" fmla="*/ 116 h 380"/>
                <a:gd name="T12" fmla="*/ 238 w 287"/>
                <a:gd name="T13" fmla="*/ 105 h 380"/>
                <a:gd name="T14" fmla="*/ 252 w 287"/>
                <a:gd name="T15" fmla="*/ 106 h 380"/>
                <a:gd name="T16" fmla="*/ 258 w 287"/>
                <a:gd name="T17" fmla="*/ 92 h 380"/>
                <a:gd name="T18" fmla="*/ 275 w 287"/>
                <a:gd name="T19" fmla="*/ 68 h 380"/>
                <a:gd name="T20" fmla="*/ 284 w 287"/>
                <a:gd name="T21" fmla="*/ 22 h 380"/>
                <a:gd name="T22" fmla="*/ 278 w 287"/>
                <a:gd name="T23" fmla="*/ 0 h 380"/>
                <a:gd name="T24" fmla="*/ 261 w 287"/>
                <a:gd name="T25" fmla="*/ 5 h 380"/>
                <a:gd name="T26" fmla="*/ 213 w 287"/>
                <a:gd name="T27" fmla="*/ 25 h 380"/>
                <a:gd name="T28" fmla="*/ 175 w 287"/>
                <a:gd name="T29" fmla="*/ 28 h 380"/>
                <a:gd name="T30" fmla="*/ 152 w 287"/>
                <a:gd name="T31" fmla="*/ 59 h 380"/>
                <a:gd name="T32" fmla="*/ 137 w 287"/>
                <a:gd name="T33" fmla="*/ 45 h 380"/>
                <a:gd name="T34" fmla="*/ 127 w 287"/>
                <a:gd name="T35" fmla="*/ 43 h 380"/>
                <a:gd name="T36" fmla="*/ 119 w 287"/>
                <a:gd name="T37" fmla="*/ 41 h 380"/>
                <a:gd name="T38" fmla="*/ 98 w 287"/>
                <a:gd name="T39" fmla="*/ 67 h 380"/>
                <a:gd name="T40" fmla="*/ 94 w 287"/>
                <a:gd name="T41" fmla="*/ 90 h 380"/>
                <a:gd name="T42" fmla="*/ 92 w 287"/>
                <a:gd name="T43" fmla="*/ 110 h 380"/>
                <a:gd name="T44" fmla="*/ 64 w 287"/>
                <a:gd name="T45" fmla="*/ 121 h 380"/>
                <a:gd name="T46" fmla="*/ 45 w 287"/>
                <a:gd name="T47" fmla="*/ 131 h 380"/>
                <a:gd name="T48" fmla="*/ 15 w 287"/>
                <a:gd name="T49" fmla="*/ 126 h 380"/>
                <a:gd name="T50" fmla="*/ 7 w 287"/>
                <a:gd name="T51" fmla="*/ 132 h 380"/>
                <a:gd name="T52" fmla="*/ 20 w 287"/>
                <a:gd name="T53" fmla="*/ 152 h 380"/>
                <a:gd name="T54" fmla="*/ 33 w 287"/>
                <a:gd name="T55" fmla="*/ 167 h 380"/>
                <a:gd name="T56" fmla="*/ 42 w 287"/>
                <a:gd name="T57" fmla="*/ 185 h 380"/>
                <a:gd name="T58" fmla="*/ 38 w 287"/>
                <a:gd name="T59" fmla="*/ 202 h 380"/>
                <a:gd name="T60" fmla="*/ 48 w 287"/>
                <a:gd name="T61" fmla="*/ 230 h 380"/>
                <a:gd name="T62" fmla="*/ 72 w 287"/>
                <a:gd name="T63" fmla="*/ 241 h 380"/>
                <a:gd name="T64" fmla="*/ 72 w 287"/>
                <a:gd name="T65" fmla="*/ 275 h 380"/>
                <a:gd name="T66" fmla="*/ 72 w 287"/>
                <a:gd name="T67" fmla="*/ 306 h 380"/>
                <a:gd name="T68" fmla="*/ 72 w 287"/>
                <a:gd name="T69" fmla="*/ 332 h 380"/>
                <a:gd name="T70" fmla="*/ 70 w 287"/>
                <a:gd name="T71" fmla="*/ 353 h 380"/>
                <a:gd name="T72" fmla="*/ 65 w 287"/>
                <a:gd name="T73" fmla="*/ 367 h 380"/>
                <a:gd name="T74" fmla="*/ 99 w 287"/>
                <a:gd name="T75" fmla="*/ 373 h 380"/>
                <a:gd name="T76" fmla="*/ 134 w 287"/>
                <a:gd name="T77" fmla="*/ 347 h 380"/>
                <a:gd name="T78" fmla="*/ 154 w 287"/>
                <a:gd name="T79" fmla="*/ 307 h 380"/>
                <a:gd name="T80" fmla="*/ 218 w 287"/>
                <a:gd name="T81" fmla="*/ 299 h 380"/>
                <a:gd name="T82" fmla="*/ 197 w 287"/>
                <a:gd name="T83" fmla="*/ 263 h 380"/>
                <a:gd name="T84" fmla="*/ 215 w 287"/>
                <a:gd name="T85" fmla="*/ 226 h 380"/>
                <a:gd name="T86" fmla="*/ 250 w 287"/>
                <a:gd name="T87" fmla="*/ 223 h 380"/>
                <a:gd name="T88" fmla="*/ 254 w 287"/>
                <a:gd name="T89" fmla="*/ 198 h 380"/>
                <a:gd name="T90" fmla="*/ 246 w 287"/>
                <a:gd name="T91" fmla="*/ 18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7" h="380">
                  <a:moveTo>
                    <a:pt x="248" y="183"/>
                  </a:moveTo>
                  <a:cubicBezTo>
                    <a:pt x="243" y="178"/>
                    <a:pt x="243" y="178"/>
                    <a:pt x="243" y="178"/>
                  </a:cubicBezTo>
                  <a:cubicBezTo>
                    <a:pt x="246" y="174"/>
                    <a:pt x="246" y="174"/>
                    <a:pt x="246" y="174"/>
                  </a:cubicBezTo>
                  <a:cubicBezTo>
                    <a:pt x="251" y="176"/>
                    <a:pt x="251" y="176"/>
                    <a:pt x="251" y="176"/>
                  </a:cubicBezTo>
                  <a:cubicBezTo>
                    <a:pt x="251" y="176"/>
                    <a:pt x="251" y="176"/>
                    <a:pt x="251" y="176"/>
                  </a:cubicBezTo>
                  <a:cubicBezTo>
                    <a:pt x="253" y="172"/>
                    <a:pt x="255" y="166"/>
                    <a:pt x="251" y="163"/>
                  </a:cubicBezTo>
                  <a:cubicBezTo>
                    <a:pt x="250" y="161"/>
                    <a:pt x="252" y="157"/>
                    <a:pt x="252" y="155"/>
                  </a:cubicBezTo>
                  <a:cubicBezTo>
                    <a:pt x="252" y="151"/>
                    <a:pt x="249" y="147"/>
                    <a:pt x="249" y="143"/>
                  </a:cubicBezTo>
                  <a:cubicBezTo>
                    <a:pt x="248" y="139"/>
                    <a:pt x="245" y="135"/>
                    <a:pt x="245" y="130"/>
                  </a:cubicBezTo>
                  <a:cubicBezTo>
                    <a:pt x="245" y="127"/>
                    <a:pt x="246" y="124"/>
                    <a:pt x="247" y="121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39" y="116"/>
                    <a:pt x="239" y="116"/>
                    <a:pt x="239" y="116"/>
                  </a:cubicBezTo>
                  <a:cubicBezTo>
                    <a:pt x="239" y="114"/>
                    <a:pt x="238" y="113"/>
                    <a:pt x="238" y="112"/>
                  </a:cubicBezTo>
                  <a:cubicBezTo>
                    <a:pt x="237" y="110"/>
                    <a:pt x="237" y="107"/>
                    <a:pt x="238" y="105"/>
                  </a:cubicBezTo>
                  <a:cubicBezTo>
                    <a:pt x="238" y="104"/>
                    <a:pt x="240" y="102"/>
                    <a:pt x="241" y="101"/>
                  </a:cubicBezTo>
                  <a:cubicBezTo>
                    <a:pt x="244" y="98"/>
                    <a:pt x="249" y="105"/>
                    <a:pt x="252" y="106"/>
                  </a:cubicBezTo>
                  <a:cubicBezTo>
                    <a:pt x="252" y="106"/>
                    <a:pt x="252" y="106"/>
                    <a:pt x="252" y="106"/>
                  </a:cubicBezTo>
                  <a:cubicBezTo>
                    <a:pt x="254" y="101"/>
                    <a:pt x="257" y="96"/>
                    <a:pt x="258" y="92"/>
                  </a:cubicBezTo>
                  <a:cubicBezTo>
                    <a:pt x="260" y="85"/>
                    <a:pt x="264" y="81"/>
                    <a:pt x="269" y="76"/>
                  </a:cubicBezTo>
                  <a:cubicBezTo>
                    <a:pt x="271" y="73"/>
                    <a:pt x="273" y="71"/>
                    <a:pt x="275" y="68"/>
                  </a:cubicBezTo>
                  <a:cubicBezTo>
                    <a:pt x="276" y="64"/>
                    <a:pt x="276" y="60"/>
                    <a:pt x="278" y="57"/>
                  </a:cubicBezTo>
                  <a:cubicBezTo>
                    <a:pt x="284" y="46"/>
                    <a:pt x="281" y="34"/>
                    <a:pt x="284" y="22"/>
                  </a:cubicBezTo>
                  <a:cubicBezTo>
                    <a:pt x="285" y="16"/>
                    <a:pt x="287" y="9"/>
                    <a:pt x="284" y="4"/>
                  </a:cubicBezTo>
                  <a:cubicBezTo>
                    <a:pt x="282" y="2"/>
                    <a:pt x="280" y="1"/>
                    <a:pt x="278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74" y="1"/>
                    <a:pt x="265" y="4"/>
                    <a:pt x="261" y="5"/>
                  </a:cubicBezTo>
                  <a:cubicBezTo>
                    <a:pt x="251" y="12"/>
                    <a:pt x="244" y="20"/>
                    <a:pt x="232" y="11"/>
                  </a:cubicBezTo>
                  <a:cubicBezTo>
                    <a:pt x="227" y="6"/>
                    <a:pt x="216" y="21"/>
                    <a:pt x="213" y="25"/>
                  </a:cubicBezTo>
                  <a:cubicBezTo>
                    <a:pt x="209" y="29"/>
                    <a:pt x="200" y="26"/>
                    <a:pt x="195" y="29"/>
                  </a:cubicBezTo>
                  <a:cubicBezTo>
                    <a:pt x="186" y="34"/>
                    <a:pt x="185" y="28"/>
                    <a:pt x="175" y="28"/>
                  </a:cubicBezTo>
                  <a:cubicBezTo>
                    <a:pt x="157" y="29"/>
                    <a:pt x="173" y="40"/>
                    <a:pt x="164" y="47"/>
                  </a:cubicBezTo>
                  <a:cubicBezTo>
                    <a:pt x="161" y="49"/>
                    <a:pt x="155" y="60"/>
                    <a:pt x="152" y="59"/>
                  </a:cubicBezTo>
                  <a:cubicBezTo>
                    <a:pt x="147" y="58"/>
                    <a:pt x="141" y="49"/>
                    <a:pt x="137" y="45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0" y="43"/>
                    <a:pt x="128" y="43"/>
                    <a:pt x="127" y="43"/>
                  </a:cubicBezTo>
                  <a:cubicBezTo>
                    <a:pt x="126" y="44"/>
                    <a:pt x="124" y="45"/>
                    <a:pt x="123" y="45"/>
                  </a:cubicBezTo>
                  <a:cubicBezTo>
                    <a:pt x="121" y="45"/>
                    <a:pt x="120" y="43"/>
                    <a:pt x="119" y="41"/>
                  </a:cubicBezTo>
                  <a:cubicBezTo>
                    <a:pt x="115" y="35"/>
                    <a:pt x="110" y="48"/>
                    <a:pt x="110" y="51"/>
                  </a:cubicBezTo>
                  <a:cubicBezTo>
                    <a:pt x="106" y="61"/>
                    <a:pt x="94" y="53"/>
                    <a:pt x="98" y="67"/>
                  </a:cubicBezTo>
                  <a:cubicBezTo>
                    <a:pt x="100" y="75"/>
                    <a:pt x="93" y="77"/>
                    <a:pt x="88" y="81"/>
                  </a:cubicBezTo>
                  <a:cubicBezTo>
                    <a:pt x="84" y="84"/>
                    <a:pt x="90" y="90"/>
                    <a:pt x="94" y="90"/>
                  </a:cubicBezTo>
                  <a:cubicBezTo>
                    <a:pt x="97" y="91"/>
                    <a:pt x="108" y="90"/>
                    <a:pt x="107" y="96"/>
                  </a:cubicBezTo>
                  <a:cubicBezTo>
                    <a:pt x="105" y="109"/>
                    <a:pt x="97" y="103"/>
                    <a:pt x="92" y="110"/>
                  </a:cubicBezTo>
                  <a:cubicBezTo>
                    <a:pt x="87" y="115"/>
                    <a:pt x="88" y="118"/>
                    <a:pt x="81" y="122"/>
                  </a:cubicBezTo>
                  <a:cubicBezTo>
                    <a:pt x="75" y="125"/>
                    <a:pt x="69" y="120"/>
                    <a:pt x="64" y="121"/>
                  </a:cubicBezTo>
                  <a:cubicBezTo>
                    <a:pt x="62" y="122"/>
                    <a:pt x="63" y="125"/>
                    <a:pt x="59" y="123"/>
                  </a:cubicBezTo>
                  <a:cubicBezTo>
                    <a:pt x="47" y="119"/>
                    <a:pt x="52" y="131"/>
                    <a:pt x="45" y="131"/>
                  </a:cubicBezTo>
                  <a:cubicBezTo>
                    <a:pt x="40" y="132"/>
                    <a:pt x="27" y="134"/>
                    <a:pt x="27" y="127"/>
                  </a:cubicBezTo>
                  <a:cubicBezTo>
                    <a:pt x="23" y="126"/>
                    <a:pt x="19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3"/>
                    <a:pt x="1" y="133"/>
                    <a:pt x="1" y="135"/>
                  </a:cubicBezTo>
                  <a:cubicBezTo>
                    <a:pt x="0" y="149"/>
                    <a:pt x="27" y="138"/>
                    <a:pt x="20" y="152"/>
                  </a:cubicBezTo>
                  <a:cubicBezTo>
                    <a:pt x="19" y="153"/>
                    <a:pt x="17" y="161"/>
                    <a:pt x="19" y="161"/>
                  </a:cubicBezTo>
                  <a:cubicBezTo>
                    <a:pt x="22" y="163"/>
                    <a:pt x="38" y="156"/>
                    <a:pt x="33" y="167"/>
                  </a:cubicBezTo>
                  <a:cubicBezTo>
                    <a:pt x="31" y="171"/>
                    <a:pt x="26" y="177"/>
                    <a:pt x="33" y="179"/>
                  </a:cubicBezTo>
                  <a:cubicBezTo>
                    <a:pt x="36" y="180"/>
                    <a:pt x="40" y="182"/>
                    <a:pt x="42" y="185"/>
                  </a:cubicBezTo>
                  <a:cubicBezTo>
                    <a:pt x="43" y="187"/>
                    <a:pt x="44" y="190"/>
                    <a:pt x="45" y="193"/>
                  </a:cubicBezTo>
                  <a:cubicBezTo>
                    <a:pt x="47" y="198"/>
                    <a:pt x="38" y="196"/>
                    <a:pt x="38" y="202"/>
                  </a:cubicBezTo>
                  <a:cubicBezTo>
                    <a:pt x="38" y="205"/>
                    <a:pt x="46" y="205"/>
                    <a:pt x="44" y="213"/>
                  </a:cubicBezTo>
                  <a:cubicBezTo>
                    <a:pt x="41" y="219"/>
                    <a:pt x="42" y="228"/>
                    <a:pt x="48" y="230"/>
                  </a:cubicBezTo>
                  <a:cubicBezTo>
                    <a:pt x="57" y="233"/>
                    <a:pt x="68" y="213"/>
                    <a:pt x="68" y="232"/>
                  </a:cubicBezTo>
                  <a:cubicBezTo>
                    <a:pt x="67" y="236"/>
                    <a:pt x="70" y="238"/>
                    <a:pt x="72" y="241"/>
                  </a:cubicBezTo>
                  <a:cubicBezTo>
                    <a:pt x="74" y="245"/>
                    <a:pt x="70" y="256"/>
                    <a:pt x="71" y="261"/>
                  </a:cubicBezTo>
                  <a:cubicBezTo>
                    <a:pt x="71" y="264"/>
                    <a:pt x="69" y="274"/>
                    <a:pt x="72" y="275"/>
                  </a:cubicBezTo>
                  <a:cubicBezTo>
                    <a:pt x="74" y="275"/>
                    <a:pt x="80" y="272"/>
                    <a:pt x="81" y="273"/>
                  </a:cubicBezTo>
                  <a:cubicBezTo>
                    <a:pt x="86" y="284"/>
                    <a:pt x="74" y="296"/>
                    <a:pt x="72" y="306"/>
                  </a:cubicBezTo>
                  <a:cubicBezTo>
                    <a:pt x="71" y="311"/>
                    <a:pt x="63" y="317"/>
                    <a:pt x="68" y="322"/>
                  </a:cubicBezTo>
                  <a:cubicBezTo>
                    <a:pt x="72" y="325"/>
                    <a:pt x="75" y="327"/>
                    <a:pt x="72" y="332"/>
                  </a:cubicBezTo>
                  <a:cubicBezTo>
                    <a:pt x="67" y="340"/>
                    <a:pt x="76" y="340"/>
                    <a:pt x="75" y="347"/>
                  </a:cubicBezTo>
                  <a:cubicBezTo>
                    <a:pt x="75" y="349"/>
                    <a:pt x="71" y="352"/>
                    <a:pt x="70" y="353"/>
                  </a:cubicBezTo>
                  <a:cubicBezTo>
                    <a:pt x="68" y="355"/>
                    <a:pt x="66" y="364"/>
                    <a:pt x="65" y="367"/>
                  </a:cubicBezTo>
                  <a:cubicBezTo>
                    <a:pt x="65" y="367"/>
                    <a:pt x="65" y="367"/>
                    <a:pt x="65" y="367"/>
                  </a:cubicBezTo>
                  <a:cubicBezTo>
                    <a:pt x="70" y="371"/>
                    <a:pt x="75" y="374"/>
                    <a:pt x="80" y="376"/>
                  </a:cubicBezTo>
                  <a:cubicBezTo>
                    <a:pt x="88" y="379"/>
                    <a:pt x="92" y="380"/>
                    <a:pt x="99" y="373"/>
                  </a:cubicBezTo>
                  <a:cubicBezTo>
                    <a:pt x="102" y="372"/>
                    <a:pt x="106" y="371"/>
                    <a:pt x="108" y="371"/>
                  </a:cubicBezTo>
                  <a:cubicBezTo>
                    <a:pt x="116" y="369"/>
                    <a:pt x="132" y="354"/>
                    <a:pt x="134" y="347"/>
                  </a:cubicBezTo>
                  <a:cubicBezTo>
                    <a:pt x="136" y="339"/>
                    <a:pt x="135" y="321"/>
                    <a:pt x="140" y="316"/>
                  </a:cubicBezTo>
                  <a:cubicBezTo>
                    <a:pt x="145" y="313"/>
                    <a:pt x="149" y="308"/>
                    <a:pt x="154" y="307"/>
                  </a:cubicBezTo>
                  <a:cubicBezTo>
                    <a:pt x="192" y="296"/>
                    <a:pt x="192" y="296"/>
                    <a:pt x="192" y="296"/>
                  </a:cubicBezTo>
                  <a:cubicBezTo>
                    <a:pt x="201" y="293"/>
                    <a:pt x="210" y="297"/>
                    <a:pt x="218" y="299"/>
                  </a:cubicBezTo>
                  <a:cubicBezTo>
                    <a:pt x="216" y="291"/>
                    <a:pt x="207" y="295"/>
                    <a:pt x="201" y="294"/>
                  </a:cubicBezTo>
                  <a:cubicBezTo>
                    <a:pt x="184" y="291"/>
                    <a:pt x="189" y="272"/>
                    <a:pt x="197" y="263"/>
                  </a:cubicBezTo>
                  <a:cubicBezTo>
                    <a:pt x="201" y="258"/>
                    <a:pt x="207" y="250"/>
                    <a:pt x="210" y="245"/>
                  </a:cubicBezTo>
                  <a:cubicBezTo>
                    <a:pt x="214" y="238"/>
                    <a:pt x="207" y="232"/>
                    <a:pt x="215" y="226"/>
                  </a:cubicBezTo>
                  <a:cubicBezTo>
                    <a:pt x="223" y="227"/>
                    <a:pt x="227" y="216"/>
                    <a:pt x="237" y="220"/>
                  </a:cubicBezTo>
                  <a:cubicBezTo>
                    <a:pt x="241" y="221"/>
                    <a:pt x="248" y="221"/>
                    <a:pt x="250" y="223"/>
                  </a:cubicBezTo>
                  <a:cubicBezTo>
                    <a:pt x="253" y="225"/>
                    <a:pt x="256" y="225"/>
                    <a:pt x="254" y="220"/>
                  </a:cubicBezTo>
                  <a:cubicBezTo>
                    <a:pt x="252" y="216"/>
                    <a:pt x="254" y="203"/>
                    <a:pt x="254" y="198"/>
                  </a:cubicBezTo>
                  <a:cubicBezTo>
                    <a:pt x="254" y="185"/>
                    <a:pt x="254" y="185"/>
                    <a:pt x="254" y="185"/>
                  </a:cubicBezTo>
                  <a:cubicBezTo>
                    <a:pt x="252" y="185"/>
                    <a:pt x="247" y="189"/>
                    <a:pt x="246" y="187"/>
                  </a:cubicBezTo>
                  <a:cubicBezTo>
                    <a:pt x="246" y="187"/>
                    <a:pt x="247" y="185"/>
                    <a:pt x="248" y="183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7" name="Freeform 80"/>
            <p:cNvSpPr>
              <a:spLocks noEditPoints="1"/>
            </p:cNvSpPr>
            <p:nvPr/>
          </p:nvSpPr>
          <p:spPr bwMode="auto">
            <a:xfrm>
              <a:off x="3609" y="3347"/>
              <a:ext cx="19" cy="109"/>
            </a:xfrm>
            <a:custGeom>
              <a:avLst/>
              <a:gdLst>
                <a:gd name="T0" fmla="*/ 15 w 15"/>
                <a:gd name="T1" fmla="*/ 8 h 85"/>
                <a:gd name="T2" fmla="*/ 10 w 15"/>
                <a:gd name="T3" fmla="*/ 23 h 85"/>
                <a:gd name="T4" fmla="*/ 10 w 15"/>
                <a:gd name="T5" fmla="*/ 23 h 85"/>
                <a:gd name="T6" fmla="*/ 2 w 15"/>
                <a:gd name="T7" fmla="*/ 18 h 85"/>
                <a:gd name="T8" fmla="*/ 1 w 15"/>
                <a:gd name="T9" fmla="*/ 14 h 85"/>
                <a:gd name="T10" fmla="*/ 1 w 15"/>
                <a:gd name="T11" fmla="*/ 7 h 85"/>
                <a:gd name="T12" fmla="*/ 4 w 15"/>
                <a:gd name="T13" fmla="*/ 3 h 85"/>
                <a:gd name="T14" fmla="*/ 15 w 15"/>
                <a:gd name="T15" fmla="*/ 8 h 85"/>
                <a:gd name="T16" fmla="*/ 15 w 15"/>
                <a:gd name="T17" fmla="*/ 8 h 85"/>
                <a:gd name="T18" fmla="*/ 14 w 15"/>
                <a:gd name="T19" fmla="*/ 78 h 85"/>
                <a:gd name="T20" fmla="*/ 13 w 15"/>
                <a:gd name="T21" fmla="*/ 81 h 85"/>
                <a:gd name="T22" fmla="*/ 11 w 15"/>
                <a:gd name="T23" fmla="*/ 85 h 85"/>
                <a:gd name="T24" fmla="*/ 11 w 15"/>
                <a:gd name="T25" fmla="*/ 85 h 85"/>
                <a:gd name="T26" fmla="*/ 6 w 15"/>
                <a:gd name="T27" fmla="*/ 80 h 85"/>
                <a:gd name="T28" fmla="*/ 9 w 15"/>
                <a:gd name="T29" fmla="*/ 76 h 85"/>
                <a:gd name="T30" fmla="*/ 14 w 15"/>
                <a:gd name="T3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85">
                  <a:moveTo>
                    <a:pt x="15" y="8"/>
                  </a:moveTo>
                  <a:cubicBezTo>
                    <a:pt x="13" y="13"/>
                    <a:pt x="11" y="18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1" y="15"/>
                    <a:pt x="1" y="14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6"/>
                    <a:pt x="3" y="4"/>
                    <a:pt x="4" y="3"/>
                  </a:cubicBezTo>
                  <a:cubicBezTo>
                    <a:pt x="7" y="0"/>
                    <a:pt x="12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lose/>
                  <a:moveTo>
                    <a:pt x="14" y="78"/>
                  </a:moveTo>
                  <a:cubicBezTo>
                    <a:pt x="13" y="79"/>
                    <a:pt x="13" y="80"/>
                    <a:pt x="13" y="81"/>
                  </a:cubicBezTo>
                  <a:cubicBezTo>
                    <a:pt x="13" y="82"/>
                    <a:pt x="12" y="83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4" y="78"/>
                    <a:pt x="14" y="78"/>
                    <a:pt x="14" y="7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Freeform 81"/>
            <p:cNvSpPr>
              <a:spLocks noEditPoints="1"/>
            </p:cNvSpPr>
            <p:nvPr/>
          </p:nvSpPr>
          <p:spPr bwMode="auto">
            <a:xfrm>
              <a:off x="4739" y="3216"/>
              <a:ext cx="141" cy="609"/>
            </a:xfrm>
            <a:custGeom>
              <a:avLst/>
              <a:gdLst>
                <a:gd name="T0" fmla="*/ 95 w 110"/>
                <a:gd name="T1" fmla="*/ 446 h 474"/>
                <a:gd name="T2" fmla="*/ 106 w 110"/>
                <a:gd name="T3" fmla="*/ 448 h 474"/>
                <a:gd name="T4" fmla="*/ 104 w 110"/>
                <a:gd name="T5" fmla="*/ 473 h 474"/>
                <a:gd name="T6" fmla="*/ 93 w 110"/>
                <a:gd name="T7" fmla="*/ 438 h 474"/>
                <a:gd name="T8" fmla="*/ 95 w 110"/>
                <a:gd name="T9" fmla="*/ 429 h 474"/>
                <a:gd name="T10" fmla="*/ 91 w 110"/>
                <a:gd name="T11" fmla="*/ 440 h 474"/>
                <a:gd name="T12" fmla="*/ 84 w 110"/>
                <a:gd name="T13" fmla="*/ 391 h 474"/>
                <a:gd name="T14" fmla="*/ 85 w 110"/>
                <a:gd name="T15" fmla="*/ 387 h 474"/>
                <a:gd name="T16" fmla="*/ 87 w 110"/>
                <a:gd name="T17" fmla="*/ 390 h 474"/>
                <a:gd name="T18" fmla="*/ 75 w 110"/>
                <a:gd name="T19" fmla="*/ 391 h 474"/>
                <a:gd name="T20" fmla="*/ 69 w 110"/>
                <a:gd name="T21" fmla="*/ 390 h 474"/>
                <a:gd name="T22" fmla="*/ 74 w 110"/>
                <a:gd name="T23" fmla="*/ 395 h 474"/>
                <a:gd name="T24" fmla="*/ 75 w 110"/>
                <a:gd name="T25" fmla="*/ 391 h 474"/>
                <a:gd name="T26" fmla="*/ 78 w 110"/>
                <a:gd name="T27" fmla="*/ 375 h 474"/>
                <a:gd name="T28" fmla="*/ 81 w 110"/>
                <a:gd name="T29" fmla="*/ 376 h 474"/>
                <a:gd name="T30" fmla="*/ 80 w 110"/>
                <a:gd name="T31" fmla="*/ 382 h 474"/>
                <a:gd name="T32" fmla="*/ 53 w 110"/>
                <a:gd name="T33" fmla="*/ 372 h 474"/>
                <a:gd name="T34" fmla="*/ 56 w 110"/>
                <a:gd name="T35" fmla="*/ 369 h 474"/>
                <a:gd name="T36" fmla="*/ 55 w 110"/>
                <a:gd name="T37" fmla="*/ 375 h 474"/>
                <a:gd name="T38" fmla="*/ 27 w 110"/>
                <a:gd name="T39" fmla="*/ 307 h 474"/>
                <a:gd name="T40" fmla="*/ 32 w 110"/>
                <a:gd name="T41" fmla="*/ 304 h 474"/>
                <a:gd name="T42" fmla="*/ 2 w 110"/>
                <a:gd name="T43" fmla="*/ 207 h 474"/>
                <a:gd name="T44" fmla="*/ 13 w 110"/>
                <a:gd name="T45" fmla="*/ 188 h 474"/>
                <a:gd name="T46" fmla="*/ 4 w 110"/>
                <a:gd name="T47" fmla="*/ 209 h 474"/>
                <a:gd name="T48" fmla="*/ 27 w 110"/>
                <a:gd name="T49" fmla="*/ 134 h 474"/>
                <a:gd name="T50" fmla="*/ 23 w 110"/>
                <a:gd name="T51" fmla="*/ 139 h 474"/>
                <a:gd name="T52" fmla="*/ 27 w 110"/>
                <a:gd name="T53" fmla="*/ 140 h 474"/>
                <a:gd name="T54" fmla="*/ 28 w 110"/>
                <a:gd name="T55" fmla="*/ 133 h 474"/>
                <a:gd name="T56" fmla="*/ 21 w 110"/>
                <a:gd name="T57" fmla="*/ 105 h 474"/>
                <a:gd name="T58" fmla="*/ 15 w 110"/>
                <a:gd name="T59" fmla="*/ 116 h 474"/>
                <a:gd name="T60" fmla="*/ 22 w 110"/>
                <a:gd name="T61" fmla="*/ 130 h 474"/>
                <a:gd name="T62" fmla="*/ 30 w 110"/>
                <a:gd name="T63" fmla="*/ 127 h 474"/>
                <a:gd name="T64" fmla="*/ 29 w 110"/>
                <a:gd name="T65" fmla="*/ 107 h 474"/>
                <a:gd name="T66" fmla="*/ 27 w 110"/>
                <a:gd name="T67" fmla="*/ 96 h 474"/>
                <a:gd name="T68" fmla="*/ 31 w 110"/>
                <a:gd name="T69" fmla="*/ 89 h 474"/>
                <a:gd name="T70" fmla="*/ 38 w 110"/>
                <a:gd name="T71" fmla="*/ 86 h 474"/>
                <a:gd name="T72" fmla="*/ 32 w 110"/>
                <a:gd name="T73" fmla="*/ 102 h 474"/>
                <a:gd name="T74" fmla="*/ 35 w 110"/>
                <a:gd name="T75" fmla="*/ 83 h 474"/>
                <a:gd name="T76" fmla="*/ 43 w 110"/>
                <a:gd name="T77" fmla="*/ 60 h 474"/>
                <a:gd name="T78" fmla="*/ 40 w 110"/>
                <a:gd name="T79" fmla="*/ 32 h 474"/>
                <a:gd name="T80" fmla="*/ 42 w 110"/>
                <a:gd name="T81" fmla="*/ 13 h 474"/>
                <a:gd name="T82" fmla="*/ 37 w 110"/>
                <a:gd name="T83" fmla="*/ 9 h 474"/>
                <a:gd name="T84" fmla="*/ 34 w 110"/>
                <a:gd name="T85" fmla="*/ 44 h 474"/>
                <a:gd name="T86" fmla="*/ 27 w 110"/>
                <a:gd name="T87" fmla="*/ 70 h 474"/>
                <a:gd name="T88" fmla="*/ 35 w 110"/>
                <a:gd name="T89" fmla="*/ 8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" h="474">
                  <a:moveTo>
                    <a:pt x="99" y="462"/>
                  </a:moveTo>
                  <a:cubicBezTo>
                    <a:pt x="97" y="459"/>
                    <a:pt x="95" y="457"/>
                    <a:pt x="94" y="454"/>
                  </a:cubicBezTo>
                  <a:cubicBezTo>
                    <a:pt x="93" y="453"/>
                    <a:pt x="93" y="447"/>
                    <a:pt x="95" y="446"/>
                  </a:cubicBezTo>
                  <a:cubicBezTo>
                    <a:pt x="95" y="445"/>
                    <a:pt x="97" y="445"/>
                    <a:pt x="98" y="445"/>
                  </a:cubicBezTo>
                  <a:cubicBezTo>
                    <a:pt x="100" y="445"/>
                    <a:pt x="105" y="441"/>
                    <a:pt x="106" y="442"/>
                  </a:cubicBezTo>
                  <a:cubicBezTo>
                    <a:pt x="107" y="442"/>
                    <a:pt x="106" y="447"/>
                    <a:pt x="106" y="448"/>
                  </a:cubicBezTo>
                  <a:cubicBezTo>
                    <a:pt x="106" y="452"/>
                    <a:pt x="110" y="455"/>
                    <a:pt x="110" y="459"/>
                  </a:cubicBezTo>
                  <a:cubicBezTo>
                    <a:pt x="110" y="462"/>
                    <a:pt x="107" y="464"/>
                    <a:pt x="107" y="466"/>
                  </a:cubicBezTo>
                  <a:cubicBezTo>
                    <a:pt x="107" y="468"/>
                    <a:pt x="108" y="474"/>
                    <a:pt x="104" y="473"/>
                  </a:cubicBezTo>
                  <a:cubicBezTo>
                    <a:pt x="102" y="472"/>
                    <a:pt x="101" y="465"/>
                    <a:pt x="100" y="463"/>
                  </a:cubicBezTo>
                  <a:cubicBezTo>
                    <a:pt x="100" y="463"/>
                    <a:pt x="99" y="461"/>
                    <a:pt x="99" y="462"/>
                  </a:cubicBezTo>
                  <a:close/>
                  <a:moveTo>
                    <a:pt x="93" y="438"/>
                  </a:moveTo>
                  <a:cubicBezTo>
                    <a:pt x="93" y="438"/>
                    <a:pt x="96" y="435"/>
                    <a:pt x="96" y="435"/>
                  </a:cubicBezTo>
                  <a:cubicBezTo>
                    <a:pt x="97" y="434"/>
                    <a:pt x="97" y="428"/>
                    <a:pt x="95" y="428"/>
                  </a:cubicBezTo>
                  <a:cubicBezTo>
                    <a:pt x="95" y="428"/>
                    <a:pt x="95" y="428"/>
                    <a:pt x="95" y="429"/>
                  </a:cubicBezTo>
                  <a:cubicBezTo>
                    <a:pt x="94" y="430"/>
                    <a:pt x="93" y="431"/>
                    <a:pt x="93" y="432"/>
                  </a:cubicBezTo>
                  <a:cubicBezTo>
                    <a:pt x="91" y="433"/>
                    <a:pt x="90" y="433"/>
                    <a:pt x="90" y="435"/>
                  </a:cubicBezTo>
                  <a:cubicBezTo>
                    <a:pt x="90" y="437"/>
                    <a:pt x="90" y="438"/>
                    <a:pt x="91" y="440"/>
                  </a:cubicBezTo>
                  <a:cubicBezTo>
                    <a:pt x="93" y="438"/>
                    <a:pt x="93" y="438"/>
                    <a:pt x="93" y="438"/>
                  </a:cubicBezTo>
                  <a:close/>
                  <a:moveTo>
                    <a:pt x="86" y="392"/>
                  </a:moveTo>
                  <a:cubicBezTo>
                    <a:pt x="85" y="392"/>
                    <a:pt x="85" y="392"/>
                    <a:pt x="84" y="391"/>
                  </a:cubicBezTo>
                  <a:cubicBezTo>
                    <a:pt x="84" y="390"/>
                    <a:pt x="83" y="390"/>
                    <a:pt x="83" y="389"/>
                  </a:cubicBezTo>
                  <a:cubicBezTo>
                    <a:pt x="83" y="389"/>
                    <a:pt x="83" y="389"/>
                    <a:pt x="83" y="389"/>
                  </a:cubicBezTo>
                  <a:cubicBezTo>
                    <a:pt x="84" y="388"/>
                    <a:pt x="84" y="388"/>
                    <a:pt x="85" y="387"/>
                  </a:cubicBezTo>
                  <a:cubicBezTo>
                    <a:pt x="85" y="387"/>
                    <a:pt x="86" y="386"/>
                    <a:pt x="86" y="387"/>
                  </a:cubicBezTo>
                  <a:cubicBezTo>
                    <a:pt x="86" y="387"/>
                    <a:pt x="87" y="388"/>
                    <a:pt x="87" y="389"/>
                  </a:cubicBezTo>
                  <a:cubicBezTo>
                    <a:pt x="87" y="389"/>
                    <a:pt x="87" y="390"/>
                    <a:pt x="87" y="390"/>
                  </a:cubicBezTo>
                  <a:cubicBezTo>
                    <a:pt x="87" y="390"/>
                    <a:pt x="87" y="391"/>
                    <a:pt x="87" y="391"/>
                  </a:cubicBezTo>
                  <a:cubicBezTo>
                    <a:pt x="86" y="392"/>
                    <a:pt x="86" y="392"/>
                    <a:pt x="86" y="392"/>
                  </a:cubicBezTo>
                  <a:close/>
                  <a:moveTo>
                    <a:pt x="75" y="391"/>
                  </a:moveTo>
                  <a:cubicBezTo>
                    <a:pt x="75" y="391"/>
                    <a:pt x="74" y="389"/>
                    <a:pt x="73" y="389"/>
                  </a:cubicBezTo>
                  <a:cubicBezTo>
                    <a:pt x="73" y="388"/>
                    <a:pt x="72" y="389"/>
                    <a:pt x="72" y="389"/>
                  </a:cubicBezTo>
                  <a:cubicBezTo>
                    <a:pt x="71" y="389"/>
                    <a:pt x="67" y="388"/>
                    <a:pt x="69" y="390"/>
                  </a:cubicBezTo>
                  <a:cubicBezTo>
                    <a:pt x="69" y="391"/>
                    <a:pt x="70" y="391"/>
                    <a:pt x="71" y="392"/>
                  </a:cubicBezTo>
                  <a:cubicBezTo>
                    <a:pt x="71" y="393"/>
                    <a:pt x="71" y="394"/>
                    <a:pt x="71" y="394"/>
                  </a:cubicBezTo>
                  <a:cubicBezTo>
                    <a:pt x="72" y="395"/>
                    <a:pt x="73" y="395"/>
                    <a:pt x="74" y="395"/>
                  </a:cubicBezTo>
                  <a:cubicBezTo>
                    <a:pt x="75" y="395"/>
                    <a:pt x="75" y="395"/>
                    <a:pt x="76" y="396"/>
                  </a:cubicBezTo>
                  <a:cubicBezTo>
                    <a:pt x="77" y="396"/>
                    <a:pt x="77" y="396"/>
                    <a:pt x="77" y="395"/>
                  </a:cubicBezTo>
                  <a:cubicBezTo>
                    <a:pt x="75" y="391"/>
                    <a:pt x="75" y="391"/>
                    <a:pt x="75" y="391"/>
                  </a:cubicBezTo>
                  <a:close/>
                  <a:moveTo>
                    <a:pt x="80" y="381"/>
                  </a:moveTo>
                  <a:cubicBezTo>
                    <a:pt x="79" y="380"/>
                    <a:pt x="78" y="378"/>
                    <a:pt x="77" y="377"/>
                  </a:cubicBezTo>
                  <a:cubicBezTo>
                    <a:pt x="77" y="376"/>
                    <a:pt x="77" y="376"/>
                    <a:pt x="78" y="375"/>
                  </a:cubicBezTo>
                  <a:cubicBezTo>
                    <a:pt x="79" y="374"/>
                    <a:pt x="80" y="372"/>
                    <a:pt x="81" y="372"/>
                  </a:cubicBezTo>
                  <a:cubicBezTo>
                    <a:pt x="82" y="372"/>
                    <a:pt x="82" y="373"/>
                    <a:pt x="82" y="374"/>
                  </a:cubicBezTo>
                  <a:cubicBezTo>
                    <a:pt x="82" y="375"/>
                    <a:pt x="81" y="375"/>
                    <a:pt x="81" y="376"/>
                  </a:cubicBezTo>
                  <a:cubicBezTo>
                    <a:pt x="80" y="377"/>
                    <a:pt x="81" y="378"/>
                    <a:pt x="81" y="379"/>
                  </a:cubicBezTo>
                  <a:cubicBezTo>
                    <a:pt x="82" y="380"/>
                    <a:pt x="82" y="380"/>
                    <a:pt x="82" y="381"/>
                  </a:cubicBezTo>
                  <a:cubicBezTo>
                    <a:pt x="81" y="382"/>
                    <a:pt x="81" y="381"/>
                    <a:pt x="80" y="382"/>
                  </a:cubicBezTo>
                  <a:cubicBezTo>
                    <a:pt x="80" y="381"/>
                    <a:pt x="80" y="381"/>
                    <a:pt x="80" y="381"/>
                  </a:cubicBezTo>
                  <a:close/>
                  <a:moveTo>
                    <a:pt x="55" y="375"/>
                  </a:moveTo>
                  <a:cubicBezTo>
                    <a:pt x="54" y="374"/>
                    <a:pt x="54" y="373"/>
                    <a:pt x="53" y="372"/>
                  </a:cubicBezTo>
                  <a:cubicBezTo>
                    <a:pt x="52" y="371"/>
                    <a:pt x="50" y="371"/>
                    <a:pt x="50" y="369"/>
                  </a:cubicBezTo>
                  <a:cubicBezTo>
                    <a:pt x="51" y="368"/>
                    <a:pt x="52" y="366"/>
                    <a:pt x="53" y="365"/>
                  </a:cubicBezTo>
                  <a:cubicBezTo>
                    <a:pt x="53" y="364"/>
                    <a:pt x="56" y="369"/>
                    <a:pt x="56" y="369"/>
                  </a:cubicBezTo>
                  <a:cubicBezTo>
                    <a:pt x="57" y="370"/>
                    <a:pt x="57" y="371"/>
                    <a:pt x="58" y="372"/>
                  </a:cubicBezTo>
                  <a:cubicBezTo>
                    <a:pt x="58" y="373"/>
                    <a:pt x="57" y="374"/>
                    <a:pt x="56" y="374"/>
                  </a:cubicBezTo>
                  <a:cubicBezTo>
                    <a:pt x="55" y="375"/>
                    <a:pt x="55" y="375"/>
                    <a:pt x="55" y="375"/>
                  </a:cubicBezTo>
                  <a:close/>
                  <a:moveTo>
                    <a:pt x="31" y="308"/>
                  </a:moveTo>
                  <a:cubicBezTo>
                    <a:pt x="30" y="309"/>
                    <a:pt x="30" y="309"/>
                    <a:pt x="29" y="309"/>
                  </a:cubicBezTo>
                  <a:cubicBezTo>
                    <a:pt x="27" y="310"/>
                    <a:pt x="28" y="308"/>
                    <a:pt x="27" y="307"/>
                  </a:cubicBezTo>
                  <a:cubicBezTo>
                    <a:pt x="27" y="305"/>
                    <a:pt x="29" y="305"/>
                    <a:pt x="29" y="304"/>
                  </a:cubicBezTo>
                  <a:cubicBezTo>
                    <a:pt x="30" y="303"/>
                    <a:pt x="30" y="302"/>
                    <a:pt x="31" y="301"/>
                  </a:cubicBezTo>
                  <a:cubicBezTo>
                    <a:pt x="31" y="301"/>
                    <a:pt x="32" y="304"/>
                    <a:pt x="32" y="304"/>
                  </a:cubicBezTo>
                  <a:cubicBezTo>
                    <a:pt x="33" y="305"/>
                    <a:pt x="33" y="306"/>
                    <a:pt x="32" y="307"/>
                  </a:cubicBezTo>
                  <a:cubicBezTo>
                    <a:pt x="31" y="308"/>
                    <a:pt x="31" y="308"/>
                    <a:pt x="31" y="308"/>
                  </a:cubicBezTo>
                  <a:close/>
                  <a:moveTo>
                    <a:pt x="2" y="207"/>
                  </a:moveTo>
                  <a:cubicBezTo>
                    <a:pt x="2" y="204"/>
                    <a:pt x="0" y="195"/>
                    <a:pt x="3" y="193"/>
                  </a:cubicBezTo>
                  <a:cubicBezTo>
                    <a:pt x="5" y="192"/>
                    <a:pt x="6" y="191"/>
                    <a:pt x="7" y="190"/>
                  </a:cubicBezTo>
                  <a:cubicBezTo>
                    <a:pt x="8" y="189"/>
                    <a:pt x="12" y="184"/>
                    <a:pt x="13" y="188"/>
                  </a:cubicBezTo>
                  <a:cubicBezTo>
                    <a:pt x="14" y="193"/>
                    <a:pt x="14" y="198"/>
                    <a:pt x="14" y="204"/>
                  </a:cubicBezTo>
                  <a:cubicBezTo>
                    <a:pt x="14" y="206"/>
                    <a:pt x="14" y="209"/>
                    <a:pt x="13" y="210"/>
                  </a:cubicBezTo>
                  <a:cubicBezTo>
                    <a:pt x="11" y="212"/>
                    <a:pt x="6" y="211"/>
                    <a:pt x="4" y="209"/>
                  </a:cubicBezTo>
                  <a:cubicBezTo>
                    <a:pt x="2" y="207"/>
                    <a:pt x="2" y="207"/>
                    <a:pt x="2" y="207"/>
                  </a:cubicBezTo>
                  <a:close/>
                  <a:moveTo>
                    <a:pt x="28" y="133"/>
                  </a:moveTo>
                  <a:cubicBezTo>
                    <a:pt x="28" y="133"/>
                    <a:pt x="27" y="134"/>
                    <a:pt x="27" y="134"/>
                  </a:cubicBezTo>
                  <a:cubicBezTo>
                    <a:pt x="26" y="135"/>
                    <a:pt x="26" y="136"/>
                    <a:pt x="25" y="136"/>
                  </a:cubicBezTo>
                  <a:cubicBezTo>
                    <a:pt x="25" y="136"/>
                    <a:pt x="22" y="135"/>
                    <a:pt x="23" y="136"/>
                  </a:cubicBezTo>
                  <a:cubicBezTo>
                    <a:pt x="23" y="137"/>
                    <a:pt x="23" y="138"/>
                    <a:pt x="23" y="139"/>
                  </a:cubicBezTo>
                  <a:cubicBezTo>
                    <a:pt x="23" y="140"/>
                    <a:pt x="23" y="141"/>
                    <a:pt x="24" y="141"/>
                  </a:cubicBezTo>
                  <a:cubicBezTo>
                    <a:pt x="24" y="141"/>
                    <a:pt x="25" y="141"/>
                    <a:pt x="25" y="141"/>
                  </a:cubicBezTo>
                  <a:cubicBezTo>
                    <a:pt x="26" y="141"/>
                    <a:pt x="27" y="141"/>
                    <a:pt x="27" y="140"/>
                  </a:cubicBezTo>
                  <a:cubicBezTo>
                    <a:pt x="28" y="140"/>
                    <a:pt x="28" y="139"/>
                    <a:pt x="28" y="138"/>
                  </a:cubicBezTo>
                  <a:cubicBezTo>
                    <a:pt x="28" y="138"/>
                    <a:pt x="28" y="137"/>
                    <a:pt x="29" y="136"/>
                  </a:cubicBezTo>
                  <a:cubicBezTo>
                    <a:pt x="28" y="133"/>
                    <a:pt x="28" y="133"/>
                    <a:pt x="28" y="133"/>
                  </a:cubicBezTo>
                  <a:close/>
                  <a:moveTo>
                    <a:pt x="27" y="96"/>
                  </a:moveTo>
                  <a:cubicBezTo>
                    <a:pt x="25" y="97"/>
                    <a:pt x="25" y="94"/>
                    <a:pt x="23" y="94"/>
                  </a:cubicBezTo>
                  <a:cubicBezTo>
                    <a:pt x="21" y="94"/>
                    <a:pt x="22" y="103"/>
                    <a:pt x="21" y="105"/>
                  </a:cubicBezTo>
                  <a:cubicBezTo>
                    <a:pt x="21" y="108"/>
                    <a:pt x="20" y="111"/>
                    <a:pt x="20" y="115"/>
                  </a:cubicBezTo>
                  <a:cubicBezTo>
                    <a:pt x="20" y="117"/>
                    <a:pt x="21" y="120"/>
                    <a:pt x="18" y="117"/>
                  </a:cubicBezTo>
                  <a:cubicBezTo>
                    <a:pt x="17" y="116"/>
                    <a:pt x="15" y="111"/>
                    <a:pt x="15" y="116"/>
                  </a:cubicBezTo>
                  <a:cubicBezTo>
                    <a:pt x="15" y="117"/>
                    <a:pt x="16" y="120"/>
                    <a:pt x="17" y="121"/>
                  </a:cubicBezTo>
                  <a:cubicBezTo>
                    <a:pt x="18" y="122"/>
                    <a:pt x="19" y="122"/>
                    <a:pt x="20" y="124"/>
                  </a:cubicBezTo>
                  <a:cubicBezTo>
                    <a:pt x="21" y="125"/>
                    <a:pt x="20" y="130"/>
                    <a:pt x="22" y="130"/>
                  </a:cubicBezTo>
                  <a:cubicBezTo>
                    <a:pt x="23" y="130"/>
                    <a:pt x="24" y="126"/>
                    <a:pt x="25" y="125"/>
                  </a:cubicBezTo>
                  <a:cubicBezTo>
                    <a:pt x="26" y="124"/>
                    <a:pt x="27" y="126"/>
                    <a:pt x="27" y="127"/>
                  </a:cubicBezTo>
                  <a:cubicBezTo>
                    <a:pt x="28" y="129"/>
                    <a:pt x="29" y="131"/>
                    <a:pt x="30" y="127"/>
                  </a:cubicBezTo>
                  <a:cubicBezTo>
                    <a:pt x="30" y="124"/>
                    <a:pt x="32" y="120"/>
                    <a:pt x="33" y="117"/>
                  </a:cubicBezTo>
                  <a:cubicBezTo>
                    <a:pt x="32" y="117"/>
                    <a:pt x="27" y="121"/>
                    <a:pt x="27" y="119"/>
                  </a:cubicBezTo>
                  <a:cubicBezTo>
                    <a:pt x="26" y="115"/>
                    <a:pt x="29" y="110"/>
                    <a:pt x="29" y="107"/>
                  </a:cubicBezTo>
                  <a:cubicBezTo>
                    <a:pt x="29" y="105"/>
                    <a:pt x="28" y="104"/>
                    <a:pt x="28" y="103"/>
                  </a:cubicBezTo>
                  <a:cubicBezTo>
                    <a:pt x="27" y="101"/>
                    <a:pt x="27" y="99"/>
                    <a:pt x="27" y="97"/>
                  </a:cubicBezTo>
                  <a:cubicBezTo>
                    <a:pt x="27" y="96"/>
                    <a:pt x="27" y="96"/>
                    <a:pt x="27" y="96"/>
                  </a:cubicBezTo>
                  <a:close/>
                  <a:moveTo>
                    <a:pt x="31" y="96"/>
                  </a:moveTo>
                  <a:cubicBezTo>
                    <a:pt x="31" y="95"/>
                    <a:pt x="32" y="94"/>
                    <a:pt x="32" y="93"/>
                  </a:cubicBezTo>
                  <a:cubicBezTo>
                    <a:pt x="32" y="92"/>
                    <a:pt x="31" y="90"/>
                    <a:pt x="31" y="89"/>
                  </a:cubicBezTo>
                  <a:cubicBezTo>
                    <a:pt x="31" y="88"/>
                    <a:pt x="32" y="87"/>
                    <a:pt x="32" y="86"/>
                  </a:cubicBezTo>
                  <a:cubicBezTo>
                    <a:pt x="33" y="86"/>
                    <a:pt x="34" y="87"/>
                    <a:pt x="35" y="87"/>
                  </a:cubicBezTo>
                  <a:cubicBezTo>
                    <a:pt x="36" y="87"/>
                    <a:pt x="37" y="86"/>
                    <a:pt x="38" y="86"/>
                  </a:cubicBezTo>
                  <a:cubicBezTo>
                    <a:pt x="38" y="88"/>
                    <a:pt x="37" y="90"/>
                    <a:pt x="36" y="91"/>
                  </a:cubicBezTo>
                  <a:cubicBezTo>
                    <a:pt x="36" y="94"/>
                    <a:pt x="34" y="96"/>
                    <a:pt x="34" y="98"/>
                  </a:cubicBezTo>
                  <a:cubicBezTo>
                    <a:pt x="33" y="100"/>
                    <a:pt x="33" y="101"/>
                    <a:pt x="32" y="102"/>
                  </a:cubicBezTo>
                  <a:cubicBezTo>
                    <a:pt x="31" y="104"/>
                    <a:pt x="29" y="102"/>
                    <a:pt x="29" y="101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5" y="83"/>
                  </a:moveTo>
                  <a:cubicBezTo>
                    <a:pt x="35" y="81"/>
                    <a:pt x="33" y="77"/>
                    <a:pt x="34" y="75"/>
                  </a:cubicBezTo>
                  <a:cubicBezTo>
                    <a:pt x="37" y="73"/>
                    <a:pt x="39" y="76"/>
                    <a:pt x="42" y="75"/>
                  </a:cubicBezTo>
                  <a:cubicBezTo>
                    <a:pt x="48" y="74"/>
                    <a:pt x="43" y="63"/>
                    <a:pt x="43" y="60"/>
                  </a:cubicBezTo>
                  <a:cubicBezTo>
                    <a:pt x="43" y="57"/>
                    <a:pt x="45" y="53"/>
                    <a:pt x="44" y="50"/>
                  </a:cubicBezTo>
                  <a:cubicBezTo>
                    <a:pt x="42" y="43"/>
                    <a:pt x="36" y="46"/>
                    <a:pt x="40" y="38"/>
                  </a:cubicBezTo>
                  <a:cubicBezTo>
                    <a:pt x="41" y="36"/>
                    <a:pt x="39" y="34"/>
                    <a:pt x="40" y="32"/>
                  </a:cubicBezTo>
                  <a:cubicBezTo>
                    <a:pt x="41" y="30"/>
                    <a:pt x="47" y="33"/>
                    <a:pt x="48" y="31"/>
                  </a:cubicBezTo>
                  <a:cubicBezTo>
                    <a:pt x="48" y="29"/>
                    <a:pt x="46" y="22"/>
                    <a:pt x="47" y="20"/>
                  </a:cubicBezTo>
                  <a:cubicBezTo>
                    <a:pt x="47" y="16"/>
                    <a:pt x="43" y="16"/>
                    <a:pt x="42" y="13"/>
                  </a:cubicBezTo>
                  <a:cubicBezTo>
                    <a:pt x="42" y="12"/>
                    <a:pt x="45" y="10"/>
                    <a:pt x="46" y="9"/>
                  </a:cubicBezTo>
                  <a:cubicBezTo>
                    <a:pt x="49" y="7"/>
                    <a:pt x="47" y="0"/>
                    <a:pt x="45" y="0"/>
                  </a:cubicBezTo>
                  <a:cubicBezTo>
                    <a:pt x="44" y="1"/>
                    <a:pt x="38" y="6"/>
                    <a:pt x="37" y="9"/>
                  </a:cubicBezTo>
                  <a:cubicBezTo>
                    <a:pt x="34" y="14"/>
                    <a:pt x="37" y="16"/>
                    <a:pt x="37" y="21"/>
                  </a:cubicBezTo>
                  <a:cubicBezTo>
                    <a:pt x="38" y="24"/>
                    <a:pt x="36" y="27"/>
                    <a:pt x="35" y="30"/>
                  </a:cubicBezTo>
                  <a:cubicBezTo>
                    <a:pt x="34" y="35"/>
                    <a:pt x="35" y="40"/>
                    <a:pt x="34" y="44"/>
                  </a:cubicBezTo>
                  <a:cubicBezTo>
                    <a:pt x="33" y="49"/>
                    <a:pt x="22" y="54"/>
                    <a:pt x="32" y="59"/>
                  </a:cubicBezTo>
                  <a:cubicBezTo>
                    <a:pt x="33" y="62"/>
                    <a:pt x="28" y="61"/>
                    <a:pt x="26" y="63"/>
                  </a:cubicBezTo>
                  <a:cubicBezTo>
                    <a:pt x="25" y="65"/>
                    <a:pt x="27" y="68"/>
                    <a:pt x="27" y="70"/>
                  </a:cubicBezTo>
                  <a:cubicBezTo>
                    <a:pt x="27" y="73"/>
                    <a:pt x="25" y="76"/>
                    <a:pt x="25" y="79"/>
                  </a:cubicBezTo>
                  <a:cubicBezTo>
                    <a:pt x="25" y="84"/>
                    <a:pt x="29" y="84"/>
                    <a:pt x="32" y="84"/>
                  </a:cubicBezTo>
                  <a:lnTo>
                    <a:pt x="35" y="8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9" name="Freeform 82"/>
            <p:cNvSpPr>
              <a:spLocks noEditPoints="1"/>
            </p:cNvSpPr>
            <p:nvPr/>
          </p:nvSpPr>
          <p:spPr bwMode="auto">
            <a:xfrm>
              <a:off x="2911" y="3366"/>
              <a:ext cx="167" cy="509"/>
            </a:xfrm>
            <a:custGeom>
              <a:avLst/>
              <a:gdLst>
                <a:gd name="T0" fmla="*/ 59 w 130"/>
                <a:gd name="T1" fmla="*/ 89 h 396"/>
                <a:gd name="T2" fmla="*/ 61 w 130"/>
                <a:gd name="T3" fmla="*/ 94 h 396"/>
                <a:gd name="T4" fmla="*/ 2 w 130"/>
                <a:gd name="T5" fmla="*/ 0 h 396"/>
                <a:gd name="T6" fmla="*/ 0 w 130"/>
                <a:gd name="T7" fmla="*/ 1 h 396"/>
                <a:gd name="T8" fmla="*/ 4 w 130"/>
                <a:gd name="T9" fmla="*/ 2 h 396"/>
                <a:gd name="T10" fmla="*/ 2 w 130"/>
                <a:gd name="T11" fmla="*/ 0 h 396"/>
                <a:gd name="T12" fmla="*/ 89 w 130"/>
                <a:gd name="T13" fmla="*/ 369 h 396"/>
                <a:gd name="T14" fmla="*/ 93 w 130"/>
                <a:gd name="T15" fmla="*/ 362 h 396"/>
                <a:gd name="T16" fmla="*/ 93 w 130"/>
                <a:gd name="T17" fmla="*/ 364 h 396"/>
                <a:gd name="T18" fmla="*/ 97 w 130"/>
                <a:gd name="T19" fmla="*/ 358 h 396"/>
                <a:gd name="T20" fmla="*/ 97 w 130"/>
                <a:gd name="T21" fmla="*/ 358 h 396"/>
                <a:gd name="T22" fmla="*/ 99 w 130"/>
                <a:gd name="T23" fmla="*/ 355 h 396"/>
                <a:gd name="T24" fmla="*/ 100 w 130"/>
                <a:gd name="T25" fmla="*/ 349 h 396"/>
                <a:gd name="T26" fmla="*/ 101 w 130"/>
                <a:gd name="T27" fmla="*/ 349 h 396"/>
                <a:gd name="T28" fmla="*/ 99 w 130"/>
                <a:gd name="T29" fmla="*/ 346 h 396"/>
                <a:gd name="T30" fmla="*/ 99 w 130"/>
                <a:gd name="T31" fmla="*/ 345 h 396"/>
                <a:gd name="T32" fmla="*/ 77 w 130"/>
                <a:gd name="T33" fmla="*/ 370 h 396"/>
                <a:gd name="T34" fmla="*/ 78 w 130"/>
                <a:gd name="T35" fmla="*/ 372 h 396"/>
                <a:gd name="T36" fmla="*/ 76 w 130"/>
                <a:gd name="T37" fmla="*/ 380 h 396"/>
                <a:gd name="T38" fmla="*/ 77 w 130"/>
                <a:gd name="T39" fmla="*/ 379 h 396"/>
                <a:gd name="T40" fmla="*/ 55 w 130"/>
                <a:gd name="T41" fmla="*/ 392 h 396"/>
                <a:gd name="T42" fmla="*/ 56 w 130"/>
                <a:gd name="T43" fmla="*/ 396 h 396"/>
                <a:gd name="T44" fmla="*/ 56 w 130"/>
                <a:gd name="T45" fmla="*/ 392 h 396"/>
                <a:gd name="T46" fmla="*/ 63 w 130"/>
                <a:gd name="T47" fmla="*/ 384 h 396"/>
                <a:gd name="T48" fmla="*/ 63 w 130"/>
                <a:gd name="T49" fmla="*/ 384 h 396"/>
                <a:gd name="T50" fmla="*/ 86 w 130"/>
                <a:gd name="T51" fmla="*/ 253 h 396"/>
                <a:gd name="T52" fmla="*/ 89 w 130"/>
                <a:gd name="T53" fmla="*/ 252 h 396"/>
                <a:gd name="T54" fmla="*/ 130 w 130"/>
                <a:gd name="T55" fmla="*/ 123 h 396"/>
                <a:gd name="T56" fmla="*/ 128 w 130"/>
                <a:gd name="T57" fmla="*/ 125 h 396"/>
                <a:gd name="T58" fmla="*/ 130 w 130"/>
                <a:gd name="T59" fmla="*/ 127 h 396"/>
                <a:gd name="T60" fmla="*/ 28 w 130"/>
                <a:gd name="T61" fmla="*/ 70 h 396"/>
                <a:gd name="T62" fmla="*/ 29 w 130"/>
                <a:gd name="T63" fmla="*/ 71 h 396"/>
                <a:gd name="T64" fmla="*/ 34 w 130"/>
                <a:gd name="T65" fmla="*/ 64 h 396"/>
                <a:gd name="T66" fmla="*/ 34 w 130"/>
                <a:gd name="T67" fmla="*/ 67 h 396"/>
                <a:gd name="T68" fmla="*/ 37 w 130"/>
                <a:gd name="T69" fmla="*/ 66 h 396"/>
                <a:gd name="T70" fmla="*/ 35 w 130"/>
                <a:gd name="T71" fmla="*/ 64 h 396"/>
                <a:gd name="T72" fmla="*/ 18 w 130"/>
                <a:gd name="T73" fmla="*/ 49 h 396"/>
                <a:gd name="T74" fmla="*/ 18 w 130"/>
                <a:gd name="T75" fmla="*/ 51 h 396"/>
                <a:gd name="T76" fmla="*/ 19 w 130"/>
                <a:gd name="T77" fmla="*/ 49 h 396"/>
                <a:gd name="T78" fmla="*/ 35 w 130"/>
                <a:gd name="T79" fmla="*/ 126 h 396"/>
                <a:gd name="T80" fmla="*/ 32 w 130"/>
                <a:gd name="T81" fmla="*/ 129 h 396"/>
                <a:gd name="T82" fmla="*/ 35 w 130"/>
                <a:gd name="T83" fmla="*/ 130 h 396"/>
                <a:gd name="T84" fmla="*/ 39 w 130"/>
                <a:gd name="T85" fmla="*/ 12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396">
                  <a:moveTo>
                    <a:pt x="62" y="91"/>
                  </a:moveTo>
                  <a:cubicBezTo>
                    <a:pt x="61" y="90"/>
                    <a:pt x="61" y="90"/>
                    <a:pt x="60" y="89"/>
                  </a:cubicBezTo>
                  <a:cubicBezTo>
                    <a:pt x="60" y="89"/>
                    <a:pt x="59" y="89"/>
                    <a:pt x="59" y="89"/>
                  </a:cubicBezTo>
                  <a:cubicBezTo>
                    <a:pt x="59" y="90"/>
                    <a:pt x="58" y="91"/>
                    <a:pt x="58" y="92"/>
                  </a:cubicBezTo>
                  <a:cubicBezTo>
                    <a:pt x="58" y="93"/>
                    <a:pt x="59" y="93"/>
                    <a:pt x="59" y="94"/>
                  </a:cubicBezTo>
                  <a:cubicBezTo>
                    <a:pt x="60" y="94"/>
                    <a:pt x="60" y="94"/>
                    <a:pt x="61" y="94"/>
                  </a:cubicBezTo>
                  <a:cubicBezTo>
                    <a:pt x="61" y="93"/>
                    <a:pt x="62" y="92"/>
                    <a:pt x="62" y="90"/>
                  </a:cubicBezTo>
                  <a:cubicBezTo>
                    <a:pt x="62" y="91"/>
                    <a:pt x="62" y="91"/>
                    <a:pt x="62" y="91"/>
                  </a:cubicBezTo>
                  <a:close/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3" y="1"/>
                    <a:pt x="2" y="0"/>
                  </a:cubicBezTo>
                  <a:close/>
                  <a:moveTo>
                    <a:pt x="90" y="368"/>
                  </a:moveTo>
                  <a:cubicBezTo>
                    <a:pt x="90" y="368"/>
                    <a:pt x="90" y="368"/>
                    <a:pt x="90" y="368"/>
                  </a:cubicBezTo>
                  <a:cubicBezTo>
                    <a:pt x="89" y="368"/>
                    <a:pt x="89" y="368"/>
                    <a:pt x="89" y="369"/>
                  </a:cubicBezTo>
                  <a:cubicBezTo>
                    <a:pt x="90" y="369"/>
                    <a:pt x="90" y="369"/>
                    <a:pt x="90" y="369"/>
                  </a:cubicBezTo>
                  <a:cubicBezTo>
                    <a:pt x="90" y="369"/>
                    <a:pt x="90" y="368"/>
                    <a:pt x="90" y="368"/>
                  </a:cubicBezTo>
                  <a:close/>
                  <a:moveTo>
                    <a:pt x="93" y="362"/>
                  </a:moveTo>
                  <a:cubicBezTo>
                    <a:pt x="93" y="362"/>
                    <a:pt x="93" y="363"/>
                    <a:pt x="92" y="363"/>
                  </a:cubicBezTo>
                  <a:cubicBezTo>
                    <a:pt x="93" y="364"/>
                    <a:pt x="93" y="364"/>
                    <a:pt x="93" y="364"/>
                  </a:cubicBezTo>
                  <a:cubicBezTo>
                    <a:pt x="93" y="364"/>
                    <a:pt x="93" y="364"/>
                    <a:pt x="93" y="364"/>
                  </a:cubicBezTo>
                  <a:cubicBezTo>
                    <a:pt x="93" y="364"/>
                    <a:pt x="93" y="364"/>
                    <a:pt x="93" y="363"/>
                  </a:cubicBezTo>
                  <a:cubicBezTo>
                    <a:pt x="93" y="363"/>
                    <a:pt x="93" y="363"/>
                    <a:pt x="93" y="362"/>
                  </a:cubicBezTo>
                  <a:close/>
                  <a:moveTo>
                    <a:pt x="97" y="358"/>
                  </a:moveTo>
                  <a:cubicBezTo>
                    <a:pt x="97" y="358"/>
                    <a:pt x="97" y="358"/>
                    <a:pt x="97" y="358"/>
                  </a:cubicBezTo>
                  <a:cubicBezTo>
                    <a:pt x="97" y="358"/>
                    <a:pt x="97" y="359"/>
                    <a:pt x="97" y="359"/>
                  </a:cubicBezTo>
                  <a:cubicBezTo>
                    <a:pt x="98" y="359"/>
                    <a:pt x="97" y="358"/>
                    <a:pt x="97" y="358"/>
                  </a:cubicBezTo>
                  <a:close/>
                  <a:moveTo>
                    <a:pt x="99" y="354"/>
                  </a:moveTo>
                  <a:cubicBezTo>
                    <a:pt x="99" y="354"/>
                    <a:pt x="99" y="354"/>
                    <a:pt x="99" y="355"/>
                  </a:cubicBezTo>
                  <a:cubicBezTo>
                    <a:pt x="99" y="355"/>
                    <a:pt x="99" y="355"/>
                    <a:pt x="99" y="355"/>
                  </a:cubicBezTo>
                  <a:cubicBezTo>
                    <a:pt x="100" y="355"/>
                    <a:pt x="99" y="354"/>
                    <a:pt x="99" y="354"/>
                  </a:cubicBezTo>
                  <a:close/>
                  <a:moveTo>
                    <a:pt x="101" y="349"/>
                  </a:moveTo>
                  <a:cubicBezTo>
                    <a:pt x="100" y="349"/>
                    <a:pt x="100" y="349"/>
                    <a:pt x="100" y="349"/>
                  </a:cubicBezTo>
                  <a:cubicBezTo>
                    <a:pt x="100" y="350"/>
                    <a:pt x="100" y="350"/>
                    <a:pt x="100" y="350"/>
                  </a:cubicBezTo>
                  <a:cubicBezTo>
                    <a:pt x="100" y="350"/>
                    <a:pt x="100" y="350"/>
                    <a:pt x="101" y="351"/>
                  </a:cubicBezTo>
                  <a:cubicBezTo>
                    <a:pt x="101" y="350"/>
                    <a:pt x="102" y="350"/>
                    <a:pt x="101" y="349"/>
                  </a:cubicBezTo>
                  <a:cubicBezTo>
                    <a:pt x="101" y="349"/>
                    <a:pt x="101" y="349"/>
                    <a:pt x="101" y="349"/>
                  </a:cubicBezTo>
                  <a:close/>
                  <a:moveTo>
                    <a:pt x="99" y="345"/>
                  </a:moveTo>
                  <a:cubicBezTo>
                    <a:pt x="99" y="345"/>
                    <a:pt x="99" y="346"/>
                    <a:pt x="99" y="346"/>
                  </a:cubicBezTo>
                  <a:cubicBezTo>
                    <a:pt x="99" y="346"/>
                    <a:pt x="100" y="345"/>
                    <a:pt x="100" y="345"/>
                  </a:cubicBezTo>
                  <a:cubicBezTo>
                    <a:pt x="100" y="345"/>
                    <a:pt x="100" y="344"/>
                    <a:pt x="100" y="344"/>
                  </a:cubicBezTo>
                  <a:cubicBezTo>
                    <a:pt x="99" y="344"/>
                    <a:pt x="99" y="345"/>
                    <a:pt x="99" y="345"/>
                  </a:cubicBezTo>
                  <a:cubicBezTo>
                    <a:pt x="99" y="345"/>
                    <a:pt x="99" y="345"/>
                    <a:pt x="99" y="345"/>
                  </a:cubicBezTo>
                  <a:close/>
                  <a:moveTo>
                    <a:pt x="78" y="371"/>
                  </a:moveTo>
                  <a:cubicBezTo>
                    <a:pt x="77" y="371"/>
                    <a:pt x="77" y="371"/>
                    <a:pt x="77" y="370"/>
                  </a:cubicBezTo>
                  <a:cubicBezTo>
                    <a:pt x="77" y="371"/>
                    <a:pt x="77" y="371"/>
                    <a:pt x="77" y="371"/>
                  </a:cubicBezTo>
                  <a:cubicBezTo>
                    <a:pt x="77" y="371"/>
                    <a:pt x="77" y="372"/>
                    <a:pt x="78" y="372"/>
                  </a:cubicBezTo>
                  <a:cubicBezTo>
                    <a:pt x="78" y="372"/>
                    <a:pt x="78" y="372"/>
                    <a:pt x="78" y="372"/>
                  </a:cubicBezTo>
                  <a:cubicBezTo>
                    <a:pt x="78" y="371"/>
                    <a:pt x="78" y="371"/>
                    <a:pt x="78" y="371"/>
                  </a:cubicBezTo>
                  <a:close/>
                  <a:moveTo>
                    <a:pt x="76" y="379"/>
                  </a:moveTo>
                  <a:cubicBezTo>
                    <a:pt x="76" y="380"/>
                    <a:pt x="76" y="380"/>
                    <a:pt x="76" y="380"/>
                  </a:cubicBezTo>
                  <a:cubicBezTo>
                    <a:pt x="76" y="380"/>
                    <a:pt x="77" y="380"/>
                    <a:pt x="77" y="380"/>
                  </a:cubicBezTo>
                  <a:cubicBezTo>
                    <a:pt x="77" y="380"/>
                    <a:pt x="77" y="380"/>
                    <a:pt x="77" y="379"/>
                  </a:cubicBezTo>
                  <a:cubicBezTo>
                    <a:pt x="77" y="379"/>
                    <a:pt x="77" y="379"/>
                    <a:pt x="77" y="379"/>
                  </a:cubicBezTo>
                  <a:cubicBezTo>
                    <a:pt x="77" y="379"/>
                    <a:pt x="77" y="378"/>
                    <a:pt x="77" y="378"/>
                  </a:cubicBezTo>
                  <a:cubicBezTo>
                    <a:pt x="77" y="378"/>
                    <a:pt x="76" y="379"/>
                    <a:pt x="76" y="379"/>
                  </a:cubicBezTo>
                  <a:close/>
                  <a:moveTo>
                    <a:pt x="55" y="392"/>
                  </a:moveTo>
                  <a:cubicBezTo>
                    <a:pt x="55" y="392"/>
                    <a:pt x="54" y="392"/>
                    <a:pt x="54" y="392"/>
                  </a:cubicBezTo>
                  <a:cubicBezTo>
                    <a:pt x="54" y="393"/>
                    <a:pt x="54" y="393"/>
                    <a:pt x="54" y="393"/>
                  </a:cubicBezTo>
                  <a:cubicBezTo>
                    <a:pt x="54" y="395"/>
                    <a:pt x="55" y="396"/>
                    <a:pt x="56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5" y="394"/>
                    <a:pt x="55" y="394"/>
                  </a:cubicBezTo>
                  <a:cubicBezTo>
                    <a:pt x="55" y="393"/>
                    <a:pt x="56" y="393"/>
                    <a:pt x="56" y="392"/>
                  </a:cubicBezTo>
                  <a:cubicBezTo>
                    <a:pt x="56" y="390"/>
                    <a:pt x="56" y="391"/>
                    <a:pt x="55" y="392"/>
                  </a:cubicBezTo>
                  <a:close/>
                  <a:moveTo>
                    <a:pt x="63" y="384"/>
                  </a:moveTo>
                  <a:cubicBezTo>
                    <a:pt x="63" y="384"/>
                    <a:pt x="63" y="384"/>
                    <a:pt x="63" y="384"/>
                  </a:cubicBezTo>
                  <a:cubicBezTo>
                    <a:pt x="63" y="384"/>
                    <a:pt x="64" y="384"/>
                    <a:pt x="64" y="383"/>
                  </a:cubicBezTo>
                  <a:cubicBezTo>
                    <a:pt x="64" y="383"/>
                    <a:pt x="63" y="383"/>
                    <a:pt x="63" y="383"/>
                  </a:cubicBezTo>
                  <a:cubicBezTo>
                    <a:pt x="63" y="383"/>
                    <a:pt x="63" y="383"/>
                    <a:pt x="63" y="384"/>
                  </a:cubicBezTo>
                  <a:close/>
                  <a:moveTo>
                    <a:pt x="88" y="250"/>
                  </a:moveTo>
                  <a:cubicBezTo>
                    <a:pt x="87" y="250"/>
                    <a:pt x="87" y="251"/>
                    <a:pt x="86" y="251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7" y="253"/>
                    <a:pt x="87" y="253"/>
                    <a:pt x="87" y="252"/>
                  </a:cubicBezTo>
                  <a:cubicBezTo>
                    <a:pt x="88" y="252"/>
                    <a:pt x="88" y="252"/>
                    <a:pt x="89" y="252"/>
                  </a:cubicBezTo>
                  <a:cubicBezTo>
                    <a:pt x="89" y="252"/>
                    <a:pt x="89" y="252"/>
                    <a:pt x="89" y="251"/>
                  </a:cubicBezTo>
                  <a:cubicBezTo>
                    <a:pt x="89" y="251"/>
                    <a:pt x="89" y="250"/>
                    <a:pt x="88" y="250"/>
                  </a:cubicBezTo>
                  <a:close/>
                  <a:moveTo>
                    <a:pt x="130" y="123"/>
                  </a:moveTo>
                  <a:cubicBezTo>
                    <a:pt x="130" y="123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3"/>
                    <a:pt x="128" y="124"/>
                    <a:pt x="128" y="125"/>
                  </a:cubicBezTo>
                  <a:cubicBezTo>
                    <a:pt x="128" y="125"/>
                    <a:pt x="128" y="125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30" y="129"/>
                    <a:pt x="130" y="127"/>
                  </a:cubicBezTo>
                  <a:cubicBezTo>
                    <a:pt x="130" y="127"/>
                    <a:pt x="129" y="127"/>
                    <a:pt x="129" y="126"/>
                  </a:cubicBezTo>
                  <a:cubicBezTo>
                    <a:pt x="129" y="125"/>
                    <a:pt x="130" y="125"/>
                    <a:pt x="130" y="123"/>
                  </a:cubicBezTo>
                  <a:close/>
                  <a:moveTo>
                    <a:pt x="28" y="70"/>
                  </a:move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2"/>
                    <a:pt x="30" y="71"/>
                  </a:cubicBezTo>
                  <a:cubicBezTo>
                    <a:pt x="30" y="71"/>
                    <a:pt x="29" y="71"/>
                    <a:pt x="29" y="71"/>
                  </a:cubicBezTo>
                  <a:cubicBezTo>
                    <a:pt x="29" y="70"/>
                    <a:pt x="30" y="70"/>
                    <a:pt x="29" y="70"/>
                  </a:cubicBezTo>
                  <a:cubicBezTo>
                    <a:pt x="29" y="70"/>
                    <a:pt x="28" y="70"/>
                    <a:pt x="28" y="70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6"/>
                    <a:pt x="34" y="66"/>
                    <a:pt x="34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6"/>
                    <a:pt x="36" y="66"/>
                    <a:pt x="36" y="66"/>
                  </a:cubicBezTo>
                  <a:cubicBezTo>
                    <a:pt x="36" y="66"/>
                    <a:pt x="37" y="66"/>
                    <a:pt x="37" y="66"/>
                  </a:cubicBezTo>
                  <a:cubicBezTo>
                    <a:pt x="37" y="66"/>
                    <a:pt x="36" y="65"/>
                    <a:pt x="36" y="65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6" y="64"/>
                    <a:pt x="35" y="64"/>
                    <a:pt x="35" y="64"/>
                  </a:cubicBezTo>
                  <a:cubicBezTo>
                    <a:pt x="35" y="64"/>
                    <a:pt x="35" y="64"/>
                    <a:pt x="34" y="64"/>
                  </a:cubicBezTo>
                  <a:close/>
                  <a:moveTo>
                    <a:pt x="19" y="49"/>
                  </a:moveTo>
                  <a:cubicBezTo>
                    <a:pt x="19" y="49"/>
                    <a:pt x="19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20" y="51"/>
                    <a:pt x="20" y="50"/>
                  </a:cubicBezTo>
                  <a:cubicBezTo>
                    <a:pt x="20" y="49"/>
                    <a:pt x="21" y="48"/>
                    <a:pt x="19" y="49"/>
                  </a:cubicBezTo>
                  <a:close/>
                  <a:moveTo>
                    <a:pt x="38" y="122"/>
                  </a:moveTo>
                  <a:cubicBezTo>
                    <a:pt x="37" y="123"/>
                    <a:pt x="37" y="124"/>
                    <a:pt x="36" y="125"/>
                  </a:cubicBezTo>
                  <a:cubicBezTo>
                    <a:pt x="35" y="125"/>
                    <a:pt x="35" y="125"/>
                    <a:pt x="35" y="126"/>
                  </a:cubicBezTo>
                  <a:cubicBezTo>
                    <a:pt x="34" y="126"/>
                    <a:pt x="34" y="127"/>
                    <a:pt x="33" y="127"/>
                  </a:cubicBezTo>
                  <a:cubicBezTo>
                    <a:pt x="33" y="128"/>
                    <a:pt x="32" y="128"/>
                    <a:pt x="32" y="128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4" y="130"/>
                    <a:pt x="35" y="130"/>
                    <a:pt x="35" y="130"/>
                  </a:cubicBezTo>
                  <a:cubicBezTo>
                    <a:pt x="36" y="130"/>
                    <a:pt x="36" y="130"/>
                    <a:pt x="36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8"/>
                    <a:pt x="38" y="128"/>
                    <a:pt x="39" y="128"/>
                  </a:cubicBezTo>
                  <a:cubicBezTo>
                    <a:pt x="39" y="127"/>
                    <a:pt x="39" y="127"/>
                    <a:pt x="39" y="126"/>
                  </a:cubicBezTo>
                  <a:cubicBezTo>
                    <a:pt x="39" y="125"/>
                    <a:pt x="39" y="124"/>
                    <a:pt x="38" y="122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Freeform 83"/>
            <p:cNvSpPr>
              <a:spLocks noEditPoints="1"/>
            </p:cNvSpPr>
            <p:nvPr/>
          </p:nvSpPr>
          <p:spPr bwMode="auto">
            <a:xfrm>
              <a:off x="2911" y="3366"/>
              <a:ext cx="167" cy="509"/>
            </a:xfrm>
            <a:custGeom>
              <a:avLst/>
              <a:gdLst>
                <a:gd name="T0" fmla="*/ 59 w 130"/>
                <a:gd name="T1" fmla="*/ 89 h 396"/>
                <a:gd name="T2" fmla="*/ 61 w 130"/>
                <a:gd name="T3" fmla="*/ 94 h 396"/>
                <a:gd name="T4" fmla="*/ 1 w 130"/>
                <a:gd name="T5" fmla="*/ 0 h 396"/>
                <a:gd name="T6" fmla="*/ 1 w 130"/>
                <a:gd name="T7" fmla="*/ 2 h 396"/>
                <a:gd name="T8" fmla="*/ 5 w 130"/>
                <a:gd name="T9" fmla="*/ 3 h 396"/>
                <a:gd name="T10" fmla="*/ 90 w 130"/>
                <a:gd name="T11" fmla="*/ 368 h 396"/>
                <a:gd name="T12" fmla="*/ 90 w 130"/>
                <a:gd name="T13" fmla="*/ 369 h 396"/>
                <a:gd name="T14" fmla="*/ 92 w 130"/>
                <a:gd name="T15" fmla="*/ 363 h 396"/>
                <a:gd name="T16" fmla="*/ 93 w 130"/>
                <a:gd name="T17" fmla="*/ 363 h 396"/>
                <a:gd name="T18" fmla="*/ 97 w 130"/>
                <a:gd name="T19" fmla="*/ 358 h 396"/>
                <a:gd name="T20" fmla="*/ 99 w 130"/>
                <a:gd name="T21" fmla="*/ 354 h 396"/>
                <a:gd name="T22" fmla="*/ 99 w 130"/>
                <a:gd name="T23" fmla="*/ 354 h 396"/>
                <a:gd name="T24" fmla="*/ 100 w 130"/>
                <a:gd name="T25" fmla="*/ 350 h 396"/>
                <a:gd name="T26" fmla="*/ 101 w 130"/>
                <a:gd name="T27" fmla="*/ 349 h 396"/>
                <a:gd name="T28" fmla="*/ 100 w 130"/>
                <a:gd name="T29" fmla="*/ 345 h 396"/>
                <a:gd name="T30" fmla="*/ 99 w 130"/>
                <a:gd name="T31" fmla="*/ 345 h 396"/>
                <a:gd name="T32" fmla="*/ 77 w 130"/>
                <a:gd name="T33" fmla="*/ 371 h 396"/>
                <a:gd name="T34" fmla="*/ 78 w 130"/>
                <a:gd name="T35" fmla="*/ 371 h 396"/>
                <a:gd name="T36" fmla="*/ 77 w 130"/>
                <a:gd name="T37" fmla="*/ 380 h 396"/>
                <a:gd name="T38" fmla="*/ 77 w 130"/>
                <a:gd name="T39" fmla="*/ 378 h 396"/>
                <a:gd name="T40" fmla="*/ 54 w 130"/>
                <a:gd name="T41" fmla="*/ 392 h 396"/>
                <a:gd name="T42" fmla="*/ 56 w 130"/>
                <a:gd name="T43" fmla="*/ 395 h 396"/>
                <a:gd name="T44" fmla="*/ 55 w 130"/>
                <a:gd name="T45" fmla="*/ 392 h 396"/>
                <a:gd name="T46" fmla="*/ 64 w 130"/>
                <a:gd name="T47" fmla="*/ 383 h 396"/>
                <a:gd name="T48" fmla="*/ 88 w 130"/>
                <a:gd name="T49" fmla="*/ 250 h 396"/>
                <a:gd name="T50" fmla="*/ 87 w 130"/>
                <a:gd name="T51" fmla="*/ 253 h 396"/>
                <a:gd name="T52" fmla="*/ 89 w 130"/>
                <a:gd name="T53" fmla="*/ 251 h 396"/>
                <a:gd name="T54" fmla="*/ 130 w 130"/>
                <a:gd name="T55" fmla="*/ 122 h 396"/>
                <a:gd name="T56" fmla="*/ 129 w 130"/>
                <a:gd name="T57" fmla="*/ 126 h 396"/>
                <a:gd name="T58" fmla="*/ 129 w 130"/>
                <a:gd name="T59" fmla="*/ 126 h 396"/>
                <a:gd name="T60" fmla="*/ 28 w 130"/>
                <a:gd name="T61" fmla="*/ 72 h 396"/>
                <a:gd name="T62" fmla="*/ 29 w 130"/>
                <a:gd name="T63" fmla="*/ 70 h 396"/>
                <a:gd name="T64" fmla="*/ 34 w 130"/>
                <a:gd name="T65" fmla="*/ 64 h 396"/>
                <a:gd name="T66" fmla="*/ 35 w 130"/>
                <a:gd name="T67" fmla="*/ 67 h 396"/>
                <a:gd name="T68" fmla="*/ 36 w 130"/>
                <a:gd name="T69" fmla="*/ 65 h 396"/>
                <a:gd name="T70" fmla="*/ 34 w 130"/>
                <a:gd name="T71" fmla="*/ 64 h 396"/>
                <a:gd name="T72" fmla="*/ 18 w 130"/>
                <a:gd name="T73" fmla="*/ 50 h 396"/>
                <a:gd name="T74" fmla="*/ 19 w 130"/>
                <a:gd name="T75" fmla="*/ 51 h 396"/>
                <a:gd name="T76" fmla="*/ 38 w 130"/>
                <a:gd name="T77" fmla="*/ 122 h 396"/>
                <a:gd name="T78" fmla="*/ 33 w 130"/>
                <a:gd name="T79" fmla="*/ 127 h 396"/>
                <a:gd name="T80" fmla="*/ 32 w 130"/>
                <a:gd name="T81" fmla="*/ 131 h 396"/>
                <a:gd name="T82" fmla="*/ 36 w 130"/>
                <a:gd name="T83" fmla="*/ 129 h 396"/>
                <a:gd name="T84" fmla="*/ 39 w 130"/>
                <a:gd name="T85" fmla="*/ 12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396">
                  <a:moveTo>
                    <a:pt x="62" y="91"/>
                  </a:moveTo>
                  <a:cubicBezTo>
                    <a:pt x="61" y="90"/>
                    <a:pt x="61" y="90"/>
                    <a:pt x="60" y="89"/>
                  </a:cubicBezTo>
                  <a:cubicBezTo>
                    <a:pt x="60" y="89"/>
                    <a:pt x="59" y="89"/>
                    <a:pt x="59" y="89"/>
                  </a:cubicBezTo>
                  <a:cubicBezTo>
                    <a:pt x="59" y="90"/>
                    <a:pt x="58" y="91"/>
                    <a:pt x="58" y="92"/>
                  </a:cubicBezTo>
                  <a:cubicBezTo>
                    <a:pt x="58" y="93"/>
                    <a:pt x="59" y="93"/>
                    <a:pt x="59" y="94"/>
                  </a:cubicBezTo>
                  <a:cubicBezTo>
                    <a:pt x="60" y="94"/>
                    <a:pt x="60" y="94"/>
                    <a:pt x="61" y="94"/>
                  </a:cubicBezTo>
                  <a:cubicBezTo>
                    <a:pt x="61" y="93"/>
                    <a:pt x="62" y="92"/>
                    <a:pt x="62" y="9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3" y="1"/>
                    <a:pt x="2" y="0"/>
                  </a:cubicBezTo>
                  <a:close/>
                  <a:moveTo>
                    <a:pt x="90" y="368"/>
                  </a:moveTo>
                  <a:cubicBezTo>
                    <a:pt x="90" y="368"/>
                    <a:pt x="90" y="368"/>
                    <a:pt x="90" y="368"/>
                  </a:cubicBezTo>
                  <a:cubicBezTo>
                    <a:pt x="89" y="368"/>
                    <a:pt x="89" y="368"/>
                    <a:pt x="89" y="369"/>
                  </a:cubicBezTo>
                  <a:cubicBezTo>
                    <a:pt x="90" y="369"/>
                    <a:pt x="90" y="369"/>
                    <a:pt x="90" y="369"/>
                  </a:cubicBezTo>
                  <a:cubicBezTo>
                    <a:pt x="90" y="369"/>
                    <a:pt x="90" y="368"/>
                    <a:pt x="90" y="368"/>
                  </a:cubicBezTo>
                  <a:close/>
                  <a:moveTo>
                    <a:pt x="93" y="362"/>
                  </a:moveTo>
                  <a:cubicBezTo>
                    <a:pt x="93" y="362"/>
                    <a:pt x="93" y="363"/>
                    <a:pt x="92" y="363"/>
                  </a:cubicBezTo>
                  <a:cubicBezTo>
                    <a:pt x="93" y="364"/>
                    <a:pt x="93" y="364"/>
                    <a:pt x="93" y="364"/>
                  </a:cubicBezTo>
                  <a:cubicBezTo>
                    <a:pt x="93" y="364"/>
                    <a:pt x="93" y="364"/>
                    <a:pt x="93" y="364"/>
                  </a:cubicBezTo>
                  <a:cubicBezTo>
                    <a:pt x="93" y="364"/>
                    <a:pt x="93" y="364"/>
                    <a:pt x="93" y="363"/>
                  </a:cubicBezTo>
                  <a:cubicBezTo>
                    <a:pt x="93" y="363"/>
                    <a:pt x="93" y="363"/>
                    <a:pt x="93" y="362"/>
                  </a:cubicBezTo>
                  <a:close/>
                  <a:moveTo>
                    <a:pt x="97" y="358"/>
                  </a:moveTo>
                  <a:cubicBezTo>
                    <a:pt x="97" y="358"/>
                    <a:pt x="97" y="358"/>
                    <a:pt x="97" y="358"/>
                  </a:cubicBezTo>
                  <a:cubicBezTo>
                    <a:pt x="97" y="358"/>
                    <a:pt x="97" y="359"/>
                    <a:pt x="97" y="359"/>
                  </a:cubicBezTo>
                  <a:cubicBezTo>
                    <a:pt x="98" y="359"/>
                    <a:pt x="97" y="358"/>
                    <a:pt x="97" y="358"/>
                  </a:cubicBezTo>
                  <a:close/>
                  <a:moveTo>
                    <a:pt x="99" y="354"/>
                  </a:moveTo>
                  <a:cubicBezTo>
                    <a:pt x="99" y="354"/>
                    <a:pt x="99" y="354"/>
                    <a:pt x="99" y="355"/>
                  </a:cubicBezTo>
                  <a:cubicBezTo>
                    <a:pt x="99" y="355"/>
                    <a:pt x="99" y="355"/>
                    <a:pt x="99" y="355"/>
                  </a:cubicBezTo>
                  <a:cubicBezTo>
                    <a:pt x="100" y="355"/>
                    <a:pt x="99" y="354"/>
                    <a:pt x="99" y="354"/>
                  </a:cubicBezTo>
                  <a:close/>
                  <a:moveTo>
                    <a:pt x="101" y="349"/>
                  </a:moveTo>
                  <a:cubicBezTo>
                    <a:pt x="100" y="349"/>
                    <a:pt x="100" y="349"/>
                    <a:pt x="100" y="349"/>
                  </a:cubicBezTo>
                  <a:cubicBezTo>
                    <a:pt x="100" y="350"/>
                    <a:pt x="100" y="350"/>
                    <a:pt x="100" y="350"/>
                  </a:cubicBezTo>
                  <a:cubicBezTo>
                    <a:pt x="100" y="350"/>
                    <a:pt x="100" y="350"/>
                    <a:pt x="101" y="351"/>
                  </a:cubicBezTo>
                  <a:cubicBezTo>
                    <a:pt x="101" y="350"/>
                    <a:pt x="102" y="350"/>
                    <a:pt x="101" y="349"/>
                  </a:cubicBezTo>
                  <a:cubicBezTo>
                    <a:pt x="101" y="349"/>
                    <a:pt x="101" y="349"/>
                    <a:pt x="101" y="349"/>
                  </a:cubicBezTo>
                  <a:close/>
                  <a:moveTo>
                    <a:pt x="99" y="345"/>
                  </a:moveTo>
                  <a:cubicBezTo>
                    <a:pt x="99" y="345"/>
                    <a:pt x="99" y="346"/>
                    <a:pt x="99" y="346"/>
                  </a:cubicBezTo>
                  <a:cubicBezTo>
                    <a:pt x="99" y="346"/>
                    <a:pt x="100" y="345"/>
                    <a:pt x="100" y="345"/>
                  </a:cubicBezTo>
                  <a:cubicBezTo>
                    <a:pt x="100" y="345"/>
                    <a:pt x="100" y="344"/>
                    <a:pt x="100" y="344"/>
                  </a:cubicBezTo>
                  <a:cubicBezTo>
                    <a:pt x="99" y="344"/>
                    <a:pt x="99" y="345"/>
                    <a:pt x="99" y="345"/>
                  </a:cubicBezTo>
                  <a:cubicBezTo>
                    <a:pt x="99" y="345"/>
                    <a:pt x="99" y="345"/>
                    <a:pt x="99" y="345"/>
                  </a:cubicBezTo>
                  <a:close/>
                  <a:moveTo>
                    <a:pt x="78" y="371"/>
                  </a:moveTo>
                  <a:cubicBezTo>
                    <a:pt x="77" y="371"/>
                    <a:pt x="77" y="371"/>
                    <a:pt x="77" y="370"/>
                  </a:cubicBezTo>
                  <a:cubicBezTo>
                    <a:pt x="77" y="371"/>
                    <a:pt x="77" y="371"/>
                    <a:pt x="77" y="371"/>
                  </a:cubicBezTo>
                  <a:cubicBezTo>
                    <a:pt x="77" y="371"/>
                    <a:pt x="77" y="372"/>
                    <a:pt x="78" y="372"/>
                  </a:cubicBezTo>
                  <a:cubicBezTo>
                    <a:pt x="78" y="372"/>
                    <a:pt x="78" y="372"/>
                    <a:pt x="78" y="372"/>
                  </a:cubicBezTo>
                  <a:cubicBezTo>
                    <a:pt x="78" y="371"/>
                    <a:pt x="78" y="371"/>
                    <a:pt x="78" y="371"/>
                  </a:cubicBezTo>
                  <a:close/>
                  <a:moveTo>
                    <a:pt x="76" y="379"/>
                  </a:moveTo>
                  <a:cubicBezTo>
                    <a:pt x="76" y="380"/>
                    <a:pt x="76" y="380"/>
                    <a:pt x="76" y="380"/>
                  </a:cubicBezTo>
                  <a:cubicBezTo>
                    <a:pt x="76" y="380"/>
                    <a:pt x="77" y="380"/>
                    <a:pt x="77" y="380"/>
                  </a:cubicBezTo>
                  <a:cubicBezTo>
                    <a:pt x="77" y="380"/>
                    <a:pt x="77" y="380"/>
                    <a:pt x="77" y="379"/>
                  </a:cubicBezTo>
                  <a:cubicBezTo>
                    <a:pt x="77" y="379"/>
                    <a:pt x="77" y="379"/>
                    <a:pt x="77" y="379"/>
                  </a:cubicBezTo>
                  <a:cubicBezTo>
                    <a:pt x="77" y="379"/>
                    <a:pt x="77" y="378"/>
                    <a:pt x="77" y="378"/>
                  </a:cubicBezTo>
                  <a:cubicBezTo>
                    <a:pt x="77" y="378"/>
                    <a:pt x="76" y="379"/>
                    <a:pt x="76" y="379"/>
                  </a:cubicBezTo>
                  <a:close/>
                  <a:moveTo>
                    <a:pt x="55" y="392"/>
                  </a:moveTo>
                  <a:cubicBezTo>
                    <a:pt x="55" y="392"/>
                    <a:pt x="54" y="392"/>
                    <a:pt x="54" y="392"/>
                  </a:cubicBezTo>
                  <a:cubicBezTo>
                    <a:pt x="54" y="393"/>
                    <a:pt x="54" y="393"/>
                    <a:pt x="54" y="393"/>
                  </a:cubicBezTo>
                  <a:cubicBezTo>
                    <a:pt x="54" y="395"/>
                    <a:pt x="55" y="396"/>
                    <a:pt x="56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5" y="394"/>
                    <a:pt x="55" y="394"/>
                  </a:cubicBezTo>
                  <a:cubicBezTo>
                    <a:pt x="55" y="393"/>
                    <a:pt x="56" y="393"/>
                    <a:pt x="56" y="392"/>
                  </a:cubicBezTo>
                  <a:cubicBezTo>
                    <a:pt x="56" y="390"/>
                    <a:pt x="56" y="391"/>
                    <a:pt x="55" y="392"/>
                  </a:cubicBezTo>
                  <a:close/>
                  <a:moveTo>
                    <a:pt x="63" y="384"/>
                  </a:moveTo>
                  <a:cubicBezTo>
                    <a:pt x="63" y="384"/>
                    <a:pt x="63" y="384"/>
                    <a:pt x="63" y="384"/>
                  </a:cubicBezTo>
                  <a:cubicBezTo>
                    <a:pt x="63" y="384"/>
                    <a:pt x="64" y="384"/>
                    <a:pt x="64" y="383"/>
                  </a:cubicBezTo>
                  <a:cubicBezTo>
                    <a:pt x="64" y="383"/>
                    <a:pt x="63" y="383"/>
                    <a:pt x="63" y="383"/>
                  </a:cubicBezTo>
                  <a:cubicBezTo>
                    <a:pt x="63" y="383"/>
                    <a:pt x="63" y="383"/>
                    <a:pt x="63" y="384"/>
                  </a:cubicBezTo>
                  <a:close/>
                  <a:moveTo>
                    <a:pt x="88" y="250"/>
                  </a:moveTo>
                  <a:cubicBezTo>
                    <a:pt x="87" y="250"/>
                    <a:pt x="87" y="251"/>
                    <a:pt x="86" y="251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7" y="253"/>
                    <a:pt x="87" y="253"/>
                    <a:pt x="87" y="253"/>
                  </a:cubicBezTo>
                  <a:cubicBezTo>
                    <a:pt x="87" y="253"/>
                    <a:pt x="87" y="253"/>
                    <a:pt x="87" y="252"/>
                  </a:cubicBezTo>
                  <a:cubicBezTo>
                    <a:pt x="88" y="252"/>
                    <a:pt x="88" y="252"/>
                    <a:pt x="89" y="252"/>
                  </a:cubicBezTo>
                  <a:cubicBezTo>
                    <a:pt x="89" y="252"/>
                    <a:pt x="89" y="252"/>
                    <a:pt x="89" y="251"/>
                  </a:cubicBezTo>
                  <a:cubicBezTo>
                    <a:pt x="89" y="251"/>
                    <a:pt x="89" y="250"/>
                    <a:pt x="88" y="250"/>
                  </a:cubicBezTo>
                  <a:close/>
                  <a:moveTo>
                    <a:pt x="130" y="123"/>
                  </a:moveTo>
                  <a:cubicBezTo>
                    <a:pt x="130" y="123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3"/>
                    <a:pt x="128" y="124"/>
                    <a:pt x="128" y="125"/>
                  </a:cubicBezTo>
                  <a:cubicBezTo>
                    <a:pt x="128" y="125"/>
                    <a:pt x="128" y="125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30" y="129"/>
                    <a:pt x="130" y="127"/>
                  </a:cubicBezTo>
                  <a:cubicBezTo>
                    <a:pt x="130" y="127"/>
                    <a:pt x="129" y="127"/>
                    <a:pt x="129" y="126"/>
                  </a:cubicBezTo>
                  <a:cubicBezTo>
                    <a:pt x="129" y="125"/>
                    <a:pt x="130" y="125"/>
                    <a:pt x="130" y="123"/>
                  </a:cubicBezTo>
                  <a:close/>
                  <a:moveTo>
                    <a:pt x="28" y="70"/>
                  </a:move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2"/>
                    <a:pt x="30" y="71"/>
                  </a:cubicBezTo>
                  <a:cubicBezTo>
                    <a:pt x="30" y="71"/>
                    <a:pt x="29" y="71"/>
                    <a:pt x="29" y="71"/>
                  </a:cubicBezTo>
                  <a:cubicBezTo>
                    <a:pt x="29" y="70"/>
                    <a:pt x="30" y="70"/>
                    <a:pt x="29" y="70"/>
                  </a:cubicBezTo>
                  <a:cubicBezTo>
                    <a:pt x="29" y="70"/>
                    <a:pt x="28" y="70"/>
                    <a:pt x="28" y="70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6"/>
                    <a:pt x="34" y="66"/>
                    <a:pt x="34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6"/>
                    <a:pt x="36" y="66"/>
                    <a:pt x="36" y="66"/>
                  </a:cubicBezTo>
                  <a:cubicBezTo>
                    <a:pt x="36" y="66"/>
                    <a:pt x="37" y="66"/>
                    <a:pt x="37" y="66"/>
                  </a:cubicBezTo>
                  <a:cubicBezTo>
                    <a:pt x="37" y="66"/>
                    <a:pt x="36" y="65"/>
                    <a:pt x="36" y="65"/>
                  </a:cubicBezTo>
                  <a:cubicBezTo>
                    <a:pt x="36" y="65"/>
                    <a:pt x="36" y="64"/>
                    <a:pt x="36" y="64"/>
                  </a:cubicBezTo>
                  <a:cubicBezTo>
                    <a:pt x="36" y="64"/>
                    <a:pt x="35" y="64"/>
                    <a:pt x="35" y="64"/>
                  </a:cubicBezTo>
                  <a:cubicBezTo>
                    <a:pt x="35" y="64"/>
                    <a:pt x="35" y="64"/>
                    <a:pt x="34" y="64"/>
                  </a:cubicBezTo>
                  <a:close/>
                  <a:moveTo>
                    <a:pt x="19" y="49"/>
                  </a:moveTo>
                  <a:cubicBezTo>
                    <a:pt x="19" y="49"/>
                    <a:pt x="19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20" y="51"/>
                    <a:pt x="20" y="50"/>
                  </a:cubicBezTo>
                  <a:cubicBezTo>
                    <a:pt x="20" y="49"/>
                    <a:pt x="21" y="48"/>
                    <a:pt x="19" y="49"/>
                  </a:cubicBezTo>
                  <a:close/>
                  <a:moveTo>
                    <a:pt x="38" y="122"/>
                  </a:moveTo>
                  <a:cubicBezTo>
                    <a:pt x="37" y="123"/>
                    <a:pt x="37" y="124"/>
                    <a:pt x="36" y="125"/>
                  </a:cubicBezTo>
                  <a:cubicBezTo>
                    <a:pt x="35" y="125"/>
                    <a:pt x="35" y="125"/>
                    <a:pt x="35" y="126"/>
                  </a:cubicBezTo>
                  <a:cubicBezTo>
                    <a:pt x="34" y="126"/>
                    <a:pt x="34" y="127"/>
                    <a:pt x="33" y="127"/>
                  </a:cubicBezTo>
                  <a:cubicBezTo>
                    <a:pt x="33" y="128"/>
                    <a:pt x="32" y="128"/>
                    <a:pt x="32" y="128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4" y="130"/>
                    <a:pt x="35" y="130"/>
                    <a:pt x="35" y="130"/>
                  </a:cubicBezTo>
                  <a:cubicBezTo>
                    <a:pt x="36" y="130"/>
                    <a:pt x="36" y="130"/>
                    <a:pt x="36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8"/>
                    <a:pt x="38" y="128"/>
                    <a:pt x="39" y="128"/>
                  </a:cubicBezTo>
                  <a:cubicBezTo>
                    <a:pt x="39" y="127"/>
                    <a:pt x="39" y="127"/>
                    <a:pt x="39" y="126"/>
                  </a:cubicBezTo>
                  <a:cubicBezTo>
                    <a:pt x="39" y="125"/>
                    <a:pt x="39" y="124"/>
                    <a:pt x="38" y="122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2" name="Freeform 84"/>
            <p:cNvSpPr>
              <a:spLocks/>
            </p:cNvSpPr>
            <p:nvPr/>
          </p:nvSpPr>
          <p:spPr bwMode="auto">
            <a:xfrm>
              <a:off x="3081" y="3001"/>
              <a:ext cx="57" cy="88"/>
            </a:xfrm>
            <a:custGeom>
              <a:avLst/>
              <a:gdLst>
                <a:gd name="T0" fmla="*/ 0 w 44"/>
                <a:gd name="T1" fmla="*/ 9 h 68"/>
                <a:gd name="T2" fmla="*/ 5 w 44"/>
                <a:gd name="T3" fmla="*/ 5 h 68"/>
                <a:gd name="T4" fmla="*/ 14 w 44"/>
                <a:gd name="T5" fmla="*/ 5 h 68"/>
                <a:gd name="T6" fmla="*/ 24 w 44"/>
                <a:gd name="T7" fmla="*/ 18 h 68"/>
                <a:gd name="T8" fmla="*/ 35 w 44"/>
                <a:gd name="T9" fmla="*/ 6 h 68"/>
                <a:gd name="T10" fmla="*/ 35 w 44"/>
                <a:gd name="T11" fmla="*/ 6 h 68"/>
                <a:gd name="T12" fmla="*/ 37 w 44"/>
                <a:gd name="T13" fmla="*/ 16 h 68"/>
                <a:gd name="T14" fmla="*/ 37 w 44"/>
                <a:gd name="T15" fmla="*/ 23 h 68"/>
                <a:gd name="T16" fmla="*/ 43 w 44"/>
                <a:gd name="T17" fmla="*/ 35 h 68"/>
                <a:gd name="T18" fmla="*/ 38 w 44"/>
                <a:gd name="T19" fmla="*/ 39 h 68"/>
                <a:gd name="T20" fmla="*/ 42 w 44"/>
                <a:gd name="T21" fmla="*/ 48 h 68"/>
                <a:gd name="T22" fmla="*/ 39 w 44"/>
                <a:gd name="T23" fmla="*/ 61 h 68"/>
                <a:gd name="T24" fmla="*/ 35 w 44"/>
                <a:gd name="T25" fmla="*/ 67 h 68"/>
                <a:gd name="T26" fmla="*/ 35 w 44"/>
                <a:gd name="T27" fmla="*/ 67 h 68"/>
                <a:gd name="T28" fmla="*/ 31 w 44"/>
                <a:gd name="T29" fmla="*/ 67 h 68"/>
                <a:gd name="T30" fmla="*/ 27 w 44"/>
                <a:gd name="T31" fmla="*/ 67 h 68"/>
                <a:gd name="T32" fmla="*/ 22 w 44"/>
                <a:gd name="T33" fmla="*/ 58 h 68"/>
                <a:gd name="T34" fmla="*/ 17 w 44"/>
                <a:gd name="T35" fmla="*/ 39 h 68"/>
                <a:gd name="T36" fmla="*/ 8 w 44"/>
                <a:gd name="T37" fmla="*/ 31 h 68"/>
                <a:gd name="T38" fmla="*/ 7 w 44"/>
                <a:gd name="T39" fmla="*/ 24 h 68"/>
                <a:gd name="T40" fmla="*/ 0 w 44"/>
                <a:gd name="T41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68">
                  <a:moveTo>
                    <a:pt x="0" y="9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0" y="4"/>
                    <a:pt x="9" y="0"/>
                    <a:pt x="14" y="5"/>
                  </a:cubicBezTo>
                  <a:cubicBezTo>
                    <a:pt x="16" y="8"/>
                    <a:pt x="18" y="17"/>
                    <a:pt x="24" y="18"/>
                  </a:cubicBezTo>
                  <a:cubicBezTo>
                    <a:pt x="30" y="18"/>
                    <a:pt x="30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9"/>
                    <a:pt x="37" y="14"/>
                    <a:pt x="37" y="16"/>
                  </a:cubicBezTo>
                  <a:cubicBezTo>
                    <a:pt x="37" y="19"/>
                    <a:pt x="37" y="21"/>
                    <a:pt x="37" y="23"/>
                  </a:cubicBezTo>
                  <a:cubicBezTo>
                    <a:pt x="37" y="29"/>
                    <a:pt x="42" y="31"/>
                    <a:pt x="43" y="35"/>
                  </a:cubicBezTo>
                  <a:cubicBezTo>
                    <a:pt x="44" y="39"/>
                    <a:pt x="38" y="38"/>
                    <a:pt x="38" y="39"/>
                  </a:cubicBezTo>
                  <a:cubicBezTo>
                    <a:pt x="40" y="40"/>
                    <a:pt x="42" y="46"/>
                    <a:pt x="42" y="48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6"/>
                    <a:pt x="32" y="67"/>
                    <a:pt x="31" y="67"/>
                  </a:cubicBezTo>
                  <a:cubicBezTo>
                    <a:pt x="30" y="68"/>
                    <a:pt x="28" y="67"/>
                    <a:pt x="27" y="67"/>
                  </a:cubicBezTo>
                  <a:cubicBezTo>
                    <a:pt x="24" y="65"/>
                    <a:pt x="25" y="60"/>
                    <a:pt x="22" y="58"/>
                  </a:cubicBezTo>
                  <a:cubicBezTo>
                    <a:pt x="16" y="53"/>
                    <a:pt x="17" y="47"/>
                    <a:pt x="17" y="39"/>
                  </a:cubicBezTo>
                  <a:cubicBezTo>
                    <a:pt x="17" y="34"/>
                    <a:pt x="8" y="32"/>
                    <a:pt x="8" y="31"/>
                  </a:cubicBezTo>
                  <a:cubicBezTo>
                    <a:pt x="19" y="29"/>
                    <a:pt x="12" y="30"/>
                    <a:pt x="7" y="24"/>
                  </a:cubicBezTo>
                  <a:cubicBezTo>
                    <a:pt x="4" y="19"/>
                    <a:pt x="2" y="14"/>
                    <a:pt x="0" y="9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3" name="Freeform 85"/>
            <p:cNvSpPr>
              <a:spLocks/>
            </p:cNvSpPr>
            <p:nvPr/>
          </p:nvSpPr>
          <p:spPr bwMode="auto">
            <a:xfrm>
              <a:off x="2994" y="2422"/>
              <a:ext cx="729" cy="602"/>
            </a:xfrm>
            <a:custGeom>
              <a:avLst/>
              <a:gdLst>
                <a:gd name="T0" fmla="*/ 57 w 568"/>
                <a:gd name="T1" fmla="*/ 443 h 469"/>
                <a:gd name="T2" fmla="*/ 32 w 568"/>
                <a:gd name="T3" fmla="*/ 333 h 469"/>
                <a:gd name="T4" fmla="*/ 21 w 568"/>
                <a:gd name="T5" fmla="*/ 275 h 469"/>
                <a:gd name="T6" fmla="*/ 15 w 568"/>
                <a:gd name="T7" fmla="*/ 251 h 469"/>
                <a:gd name="T8" fmla="*/ 17 w 568"/>
                <a:gd name="T9" fmla="*/ 230 h 469"/>
                <a:gd name="T10" fmla="*/ 8 w 568"/>
                <a:gd name="T11" fmla="*/ 220 h 469"/>
                <a:gd name="T12" fmla="*/ 11 w 568"/>
                <a:gd name="T13" fmla="*/ 195 h 469"/>
                <a:gd name="T14" fmla="*/ 11 w 568"/>
                <a:gd name="T15" fmla="*/ 185 h 469"/>
                <a:gd name="T16" fmla="*/ 13 w 568"/>
                <a:gd name="T17" fmla="*/ 181 h 469"/>
                <a:gd name="T18" fmla="*/ 0 w 568"/>
                <a:gd name="T19" fmla="*/ 147 h 469"/>
                <a:gd name="T20" fmla="*/ 16 w 568"/>
                <a:gd name="T21" fmla="*/ 131 h 469"/>
                <a:gd name="T22" fmla="*/ 24 w 568"/>
                <a:gd name="T23" fmla="*/ 142 h 469"/>
                <a:gd name="T24" fmla="*/ 36 w 568"/>
                <a:gd name="T25" fmla="*/ 140 h 469"/>
                <a:gd name="T26" fmla="*/ 49 w 568"/>
                <a:gd name="T27" fmla="*/ 133 h 469"/>
                <a:gd name="T28" fmla="*/ 53 w 568"/>
                <a:gd name="T29" fmla="*/ 111 h 469"/>
                <a:gd name="T30" fmla="*/ 80 w 568"/>
                <a:gd name="T31" fmla="*/ 99 h 469"/>
                <a:gd name="T32" fmla="*/ 70 w 568"/>
                <a:gd name="T33" fmla="*/ 65 h 469"/>
                <a:gd name="T34" fmla="*/ 83 w 568"/>
                <a:gd name="T35" fmla="*/ 43 h 469"/>
                <a:gd name="T36" fmla="*/ 93 w 568"/>
                <a:gd name="T37" fmla="*/ 33 h 469"/>
                <a:gd name="T38" fmla="*/ 80 w 568"/>
                <a:gd name="T39" fmla="*/ 26 h 469"/>
                <a:gd name="T40" fmla="*/ 95 w 568"/>
                <a:gd name="T41" fmla="*/ 7 h 469"/>
                <a:gd name="T42" fmla="*/ 125 w 568"/>
                <a:gd name="T43" fmla="*/ 5 h 469"/>
                <a:gd name="T44" fmla="*/ 176 w 568"/>
                <a:gd name="T45" fmla="*/ 44 h 469"/>
                <a:gd name="T46" fmla="*/ 237 w 568"/>
                <a:gd name="T47" fmla="*/ 57 h 469"/>
                <a:gd name="T48" fmla="*/ 275 w 568"/>
                <a:gd name="T49" fmla="*/ 47 h 469"/>
                <a:gd name="T50" fmla="*/ 335 w 568"/>
                <a:gd name="T51" fmla="*/ 34 h 469"/>
                <a:gd name="T52" fmla="*/ 398 w 568"/>
                <a:gd name="T53" fmla="*/ 32 h 469"/>
                <a:gd name="T54" fmla="*/ 438 w 568"/>
                <a:gd name="T55" fmla="*/ 32 h 469"/>
                <a:gd name="T56" fmla="*/ 494 w 568"/>
                <a:gd name="T57" fmla="*/ 33 h 469"/>
                <a:gd name="T58" fmla="*/ 531 w 568"/>
                <a:gd name="T59" fmla="*/ 35 h 469"/>
                <a:gd name="T60" fmla="*/ 553 w 568"/>
                <a:gd name="T61" fmla="*/ 50 h 469"/>
                <a:gd name="T62" fmla="*/ 538 w 568"/>
                <a:gd name="T63" fmla="*/ 79 h 469"/>
                <a:gd name="T64" fmla="*/ 547 w 568"/>
                <a:gd name="T65" fmla="*/ 101 h 469"/>
                <a:gd name="T66" fmla="*/ 544 w 568"/>
                <a:gd name="T67" fmla="*/ 147 h 469"/>
                <a:gd name="T68" fmla="*/ 538 w 568"/>
                <a:gd name="T69" fmla="*/ 159 h 469"/>
                <a:gd name="T70" fmla="*/ 553 w 568"/>
                <a:gd name="T71" fmla="*/ 172 h 469"/>
                <a:gd name="T72" fmla="*/ 566 w 568"/>
                <a:gd name="T73" fmla="*/ 186 h 469"/>
                <a:gd name="T74" fmla="*/ 545 w 568"/>
                <a:gd name="T75" fmla="*/ 192 h 469"/>
                <a:gd name="T76" fmla="*/ 528 w 568"/>
                <a:gd name="T77" fmla="*/ 229 h 469"/>
                <a:gd name="T78" fmla="*/ 527 w 568"/>
                <a:gd name="T79" fmla="*/ 242 h 469"/>
                <a:gd name="T80" fmla="*/ 504 w 568"/>
                <a:gd name="T81" fmla="*/ 237 h 469"/>
                <a:gd name="T82" fmla="*/ 499 w 568"/>
                <a:gd name="T83" fmla="*/ 186 h 469"/>
                <a:gd name="T84" fmla="*/ 474 w 568"/>
                <a:gd name="T85" fmla="*/ 184 h 469"/>
                <a:gd name="T86" fmla="*/ 437 w 568"/>
                <a:gd name="T87" fmla="*/ 188 h 469"/>
                <a:gd name="T88" fmla="*/ 410 w 568"/>
                <a:gd name="T89" fmla="*/ 161 h 469"/>
                <a:gd name="T90" fmla="*/ 388 w 568"/>
                <a:gd name="T91" fmla="*/ 186 h 469"/>
                <a:gd name="T92" fmla="*/ 369 w 568"/>
                <a:gd name="T93" fmla="*/ 203 h 469"/>
                <a:gd name="T94" fmla="*/ 361 w 568"/>
                <a:gd name="T95" fmla="*/ 234 h 469"/>
                <a:gd name="T96" fmla="*/ 335 w 568"/>
                <a:gd name="T97" fmla="*/ 264 h 469"/>
                <a:gd name="T98" fmla="*/ 321 w 568"/>
                <a:gd name="T99" fmla="*/ 270 h 469"/>
                <a:gd name="T100" fmla="*/ 299 w 568"/>
                <a:gd name="T101" fmla="*/ 284 h 469"/>
                <a:gd name="T102" fmla="*/ 278 w 568"/>
                <a:gd name="T103" fmla="*/ 310 h 469"/>
                <a:gd name="T104" fmla="*/ 264 w 568"/>
                <a:gd name="T105" fmla="*/ 345 h 469"/>
                <a:gd name="T106" fmla="*/ 208 w 568"/>
                <a:gd name="T107" fmla="*/ 336 h 469"/>
                <a:gd name="T108" fmla="*/ 169 w 568"/>
                <a:gd name="T109" fmla="*/ 377 h 469"/>
                <a:gd name="T110" fmla="*/ 137 w 568"/>
                <a:gd name="T111" fmla="*/ 390 h 469"/>
                <a:gd name="T112" fmla="*/ 114 w 568"/>
                <a:gd name="T113" fmla="*/ 403 h 469"/>
                <a:gd name="T114" fmla="*/ 119 w 568"/>
                <a:gd name="T115" fmla="*/ 421 h 469"/>
                <a:gd name="T116" fmla="*/ 113 w 568"/>
                <a:gd name="T117" fmla="*/ 442 h 469"/>
                <a:gd name="T118" fmla="*/ 103 w 568"/>
                <a:gd name="T119" fmla="*/ 457 h 469"/>
                <a:gd name="T120" fmla="*/ 73 w 568"/>
                <a:gd name="T121" fmla="*/ 45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8" h="469">
                  <a:moveTo>
                    <a:pt x="68" y="460"/>
                  </a:moveTo>
                  <a:cubicBezTo>
                    <a:pt x="67" y="459"/>
                    <a:pt x="67" y="458"/>
                    <a:pt x="66" y="456"/>
                  </a:cubicBezTo>
                  <a:cubicBezTo>
                    <a:pt x="63" y="449"/>
                    <a:pt x="62" y="448"/>
                    <a:pt x="57" y="443"/>
                  </a:cubicBezTo>
                  <a:cubicBezTo>
                    <a:pt x="55" y="440"/>
                    <a:pt x="54" y="436"/>
                    <a:pt x="53" y="432"/>
                  </a:cubicBezTo>
                  <a:cubicBezTo>
                    <a:pt x="42" y="381"/>
                    <a:pt x="42" y="381"/>
                    <a:pt x="42" y="381"/>
                  </a:cubicBezTo>
                  <a:cubicBezTo>
                    <a:pt x="38" y="365"/>
                    <a:pt x="33" y="350"/>
                    <a:pt x="32" y="333"/>
                  </a:cubicBezTo>
                  <a:cubicBezTo>
                    <a:pt x="31" y="323"/>
                    <a:pt x="30" y="303"/>
                    <a:pt x="25" y="295"/>
                  </a:cubicBezTo>
                  <a:cubicBezTo>
                    <a:pt x="23" y="293"/>
                    <a:pt x="19" y="287"/>
                    <a:pt x="19" y="284"/>
                  </a:cubicBezTo>
                  <a:cubicBezTo>
                    <a:pt x="18" y="281"/>
                    <a:pt x="17" y="276"/>
                    <a:pt x="21" y="275"/>
                  </a:cubicBezTo>
                  <a:cubicBezTo>
                    <a:pt x="24" y="275"/>
                    <a:pt x="18" y="271"/>
                    <a:pt x="17" y="270"/>
                  </a:cubicBezTo>
                  <a:cubicBezTo>
                    <a:pt x="16" y="265"/>
                    <a:pt x="9" y="255"/>
                    <a:pt x="19" y="255"/>
                  </a:cubicBezTo>
                  <a:cubicBezTo>
                    <a:pt x="19" y="254"/>
                    <a:pt x="16" y="253"/>
                    <a:pt x="15" y="251"/>
                  </a:cubicBezTo>
                  <a:cubicBezTo>
                    <a:pt x="14" y="248"/>
                    <a:pt x="14" y="245"/>
                    <a:pt x="13" y="243"/>
                  </a:cubicBezTo>
                  <a:cubicBezTo>
                    <a:pt x="9" y="235"/>
                    <a:pt x="10" y="237"/>
                    <a:pt x="19" y="237"/>
                  </a:cubicBezTo>
                  <a:cubicBezTo>
                    <a:pt x="23" y="237"/>
                    <a:pt x="19" y="232"/>
                    <a:pt x="17" y="230"/>
                  </a:cubicBezTo>
                  <a:cubicBezTo>
                    <a:pt x="12" y="226"/>
                    <a:pt x="20" y="224"/>
                    <a:pt x="24" y="222"/>
                  </a:cubicBezTo>
                  <a:cubicBezTo>
                    <a:pt x="30" y="216"/>
                    <a:pt x="20" y="222"/>
                    <a:pt x="20" y="213"/>
                  </a:cubicBezTo>
                  <a:cubicBezTo>
                    <a:pt x="20" y="204"/>
                    <a:pt x="13" y="232"/>
                    <a:pt x="8" y="220"/>
                  </a:cubicBezTo>
                  <a:cubicBezTo>
                    <a:pt x="6" y="215"/>
                    <a:pt x="9" y="211"/>
                    <a:pt x="8" y="206"/>
                  </a:cubicBezTo>
                  <a:cubicBezTo>
                    <a:pt x="7" y="200"/>
                    <a:pt x="6" y="199"/>
                    <a:pt x="13" y="199"/>
                  </a:cubicBezTo>
                  <a:cubicBezTo>
                    <a:pt x="17" y="199"/>
                    <a:pt x="12" y="196"/>
                    <a:pt x="11" y="195"/>
                  </a:cubicBezTo>
                  <a:cubicBezTo>
                    <a:pt x="9" y="194"/>
                    <a:pt x="6" y="196"/>
                    <a:pt x="5" y="194"/>
                  </a:cubicBezTo>
                  <a:cubicBezTo>
                    <a:pt x="4" y="192"/>
                    <a:pt x="5" y="191"/>
                    <a:pt x="5" y="190"/>
                  </a:cubicBezTo>
                  <a:cubicBezTo>
                    <a:pt x="5" y="187"/>
                    <a:pt x="9" y="186"/>
                    <a:pt x="11" y="185"/>
                  </a:cubicBezTo>
                  <a:cubicBezTo>
                    <a:pt x="12" y="185"/>
                    <a:pt x="14" y="184"/>
                    <a:pt x="15" y="183"/>
                  </a:cubicBezTo>
                  <a:cubicBezTo>
                    <a:pt x="14" y="183"/>
                    <a:pt x="14" y="181"/>
                    <a:pt x="13" y="181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7" y="183"/>
                    <a:pt x="3" y="185"/>
                    <a:pt x="2" y="177"/>
                  </a:cubicBezTo>
                  <a:cubicBezTo>
                    <a:pt x="1" y="172"/>
                    <a:pt x="1" y="166"/>
                    <a:pt x="1" y="161"/>
                  </a:cubicBezTo>
                  <a:cubicBezTo>
                    <a:pt x="0" y="156"/>
                    <a:pt x="0" y="152"/>
                    <a:pt x="0" y="147"/>
                  </a:cubicBezTo>
                  <a:cubicBezTo>
                    <a:pt x="0" y="144"/>
                    <a:pt x="1" y="141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4"/>
                    <a:pt x="17" y="137"/>
                    <a:pt x="18" y="139"/>
                  </a:cubicBezTo>
                  <a:cubicBezTo>
                    <a:pt x="19" y="142"/>
                    <a:pt x="21" y="141"/>
                    <a:pt x="24" y="142"/>
                  </a:cubicBezTo>
                  <a:cubicBezTo>
                    <a:pt x="26" y="143"/>
                    <a:pt x="27" y="143"/>
                    <a:pt x="29" y="144"/>
                  </a:cubicBezTo>
                  <a:cubicBezTo>
                    <a:pt x="31" y="146"/>
                    <a:pt x="33" y="146"/>
                    <a:pt x="35" y="145"/>
                  </a:cubicBezTo>
                  <a:cubicBezTo>
                    <a:pt x="37" y="143"/>
                    <a:pt x="35" y="141"/>
                    <a:pt x="36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7" y="137"/>
                    <a:pt x="36" y="135"/>
                    <a:pt x="40" y="134"/>
                  </a:cubicBezTo>
                  <a:cubicBezTo>
                    <a:pt x="43" y="133"/>
                    <a:pt x="46" y="134"/>
                    <a:pt x="49" y="133"/>
                  </a:cubicBezTo>
                  <a:cubicBezTo>
                    <a:pt x="54" y="131"/>
                    <a:pt x="48" y="126"/>
                    <a:pt x="48" y="123"/>
                  </a:cubicBezTo>
                  <a:cubicBezTo>
                    <a:pt x="48" y="121"/>
                    <a:pt x="50" y="120"/>
                    <a:pt x="51" y="118"/>
                  </a:cubicBezTo>
                  <a:cubicBezTo>
                    <a:pt x="53" y="116"/>
                    <a:pt x="53" y="113"/>
                    <a:pt x="53" y="111"/>
                  </a:cubicBezTo>
                  <a:cubicBezTo>
                    <a:pt x="53" y="108"/>
                    <a:pt x="50" y="104"/>
                    <a:pt x="51" y="101"/>
                  </a:cubicBezTo>
                  <a:cubicBezTo>
                    <a:pt x="52" y="94"/>
                    <a:pt x="69" y="115"/>
                    <a:pt x="75" y="106"/>
                  </a:cubicBezTo>
                  <a:cubicBezTo>
                    <a:pt x="78" y="102"/>
                    <a:pt x="73" y="99"/>
                    <a:pt x="80" y="99"/>
                  </a:cubicBezTo>
                  <a:cubicBezTo>
                    <a:pt x="91" y="98"/>
                    <a:pt x="81" y="81"/>
                    <a:pt x="79" y="76"/>
                  </a:cubicBezTo>
                  <a:cubicBezTo>
                    <a:pt x="77" y="72"/>
                    <a:pt x="72" y="71"/>
                    <a:pt x="69" y="69"/>
                  </a:cubicBezTo>
                  <a:cubicBezTo>
                    <a:pt x="67" y="66"/>
                    <a:pt x="62" y="65"/>
                    <a:pt x="70" y="65"/>
                  </a:cubicBezTo>
                  <a:cubicBezTo>
                    <a:pt x="76" y="65"/>
                    <a:pt x="75" y="64"/>
                    <a:pt x="75" y="59"/>
                  </a:cubicBezTo>
                  <a:cubicBezTo>
                    <a:pt x="75" y="58"/>
                    <a:pt x="82" y="57"/>
                    <a:pt x="83" y="52"/>
                  </a:cubicBezTo>
                  <a:cubicBezTo>
                    <a:pt x="84" y="49"/>
                    <a:pt x="82" y="46"/>
                    <a:pt x="83" y="43"/>
                  </a:cubicBezTo>
                  <a:cubicBezTo>
                    <a:pt x="87" y="43"/>
                    <a:pt x="91" y="45"/>
                    <a:pt x="96" y="43"/>
                  </a:cubicBezTo>
                  <a:cubicBezTo>
                    <a:pt x="99" y="42"/>
                    <a:pt x="119" y="31"/>
                    <a:pt x="104" y="33"/>
                  </a:cubicBezTo>
                  <a:cubicBezTo>
                    <a:pt x="100" y="34"/>
                    <a:pt x="98" y="34"/>
                    <a:pt x="93" y="33"/>
                  </a:cubicBezTo>
                  <a:cubicBezTo>
                    <a:pt x="90" y="33"/>
                    <a:pt x="86" y="39"/>
                    <a:pt x="81" y="39"/>
                  </a:cubicBezTo>
                  <a:cubicBezTo>
                    <a:pt x="77" y="39"/>
                    <a:pt x="74" y="36"/>
                    <a:pt x="76" y="32"/>
                  </a:cubicBezTo>
                  <a:cubicBezTo>
                    <a:pt x="77" y="28"/>
                    <a:pt x="76" y="28"/>
                    <a:pt x="80" y="26"/>
                  </a:cubicBezTo>
                  <a:cubicBezTo>
                    <a:pt x="86" y="23"/>
                    <a:pt x="79" y="22"/>
                    <a:pt x="78" y="20"/>
                  </a:cubicBezTo>
                  <a:cubicBezTo>
                    <a:pt x="75" y="14"/>
                    <a:pt x="82" y="12"/>
                    <a:pt x="86" y="10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103" y="7"/>
                    <a:pt x="110" y="0"/>
                    <a:pt x="118" y="0"/>
                  </a:cubicBezTo>
                  <a:cubicBezTo>
                    <a:pt x="119" y="3"/>
                    <a:pt x="125" y="4"/>
                    <a:pt x="125" y="5"/>
                  </a:cubicBezTo>
                  <a:cubicBezTo>
                    <a:pt x="125" y="12"/>
                    <a:pt x="121" y="23"/>
                    <a:pt x="132" y="27"/>
                  </a:cubicBezTo>
                  <a:cubicBezTo>
                    <a:pt x="141" y="31"/>
                    <a:pt x="145" y="30"/>
                    <a:pt x="154" y="30"/>
                  </a:cubicBezTo>
                  <a:cubicBezTo>
                    <a:pt x="162" y="30"/>
                    <a:pt x="165" y="44"/>
                    <a:pt x="176" y="44"/>
                  </a:cubicBezTo>
                  <a:cubicBezTo>
                    <a:pt x="183" y="44"/>
                    <a:pt x="188" y="47"/>
                    <a:pt x="195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31" y="47"/>
                    <a:pt x="235" y="43"/>
                    <a:pt x="237" y="57"/>
                  </a:cubicBezTo>
                  <a:cubicBezTo>
                    <a:pt x="239" y="66"/>
                    <a:pt x="244" y="73"/>
                    <a:pt x="253" y="69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81" y="55"/>
                    <a:pt x="265" y="52"/>
                    <a:pt x="275" y="47"/>
                  </a:cubicBezTo>
                  <a:cubicBezTo>
                    <a:pt x="288" y="39"/>
                    <a:pt x="288" y="26"/>
                    <a:pt x="306" y="22"/>
                  </a:cubicBezTo>
                  <a:cubicBezTo>
                    <a:pt x="314" y="20"/>
                    <a:pt x="328" y="13"/>
                    <a:pt x="333" y="22"/>
                  </a:cubicBezTo>
                  <a:cubicBezTo>
                    <a:pt x="334" y="24"/>
                    <a:pt x="338" y="34"/>
                    <a:pt x="335" y="34"/>
                  </a:cubicBezTo>
                  <a:cubicBezTo>
                    <a:pt x="315" y="34"/>
                    <a:pt x="336" y="50"/>
                    <a:pt x="342" y="49"/>
                  </a:cubicBezTo>
                  <a:cubicBezTo>
                    <a:pt x="358" y="49"/>
                    <a:pt x="367" y="48"/>
                    <a:pt x="381" y="38"/>
                  </a:cubicBezTo>
                  <a:cubicBezTo>
                    <a:pt x="382" y="37"/>
                    <a:pt x="398" y="26"/>
                    <a:pt x="398" y="32"/>
                  </a:cubicBezTo>
                  <a:cubicBezTo>
                    <a:pt x="398" y="40"/>
                    <a:pt x="406" y="36"/>
                    <a:pt x="412" y="38"/>
                  </a:cubicBezTo>
                  <a:cubicBezTo>
                    <a:pt x="415" y="39"/>
                    <a:pt x="426" y="40"/>
                    <a:pt x="429" y="37"/>
                  </a:cubicBezTo>
                  <a:cubicBezTo>
                    <a:pt x="434" y="32"/>
                    <a:pt x="432" y="34"/>
                    <a:pt x="438" y="32"/>
                  </a:cubicBezTo>
                  <a:cubicBezTo>
                    <a:pt x="446" y="28"/>
                    <a:pt x="450" y="21"/>
                    <a:pt x="459" y="25"/>
                  </a:cubicBezTo>
                  <a:cubicBezTo>
                    <a:pt x="465" y="27"/>
                    <a:pt x="467" y="24"/>
                    <a:pt x="472" y="30"/>
                  </a:cubicBezTo>
                  <a:cubicBezTo>
                    <a:pt x="479" y="39"/>
                    <a:pt x="482" y="26"/>
                    <a:pt x="494" y="33"/>
                  </a:cubicBezTo>
                  <a:cubicBezTo>
                    <a:pt x="496" y="35"/>
                    <a:pt x="505" y="34"/>
                    <a:pt x="508" y="35"/>
                  </a:cubicBezTo>
                  <a:cubicBezTo>
                    <a:pt x="515" y="35"/>
                    <a:pt x="516" y="28"/>
                    <a:pt x="523" y="28"/>
                  </a:cubicBezTo>
                  <a:cubicBezTo>
                    <a:pt x="527" y="29"/>
                    <a:pt x="529" y="31"/>
                    <a:pt x="531" y="35"/>
                  </a:cubicBezTo>
                  <a:cubicBezTo>
                    <a:pt x="532" y="36"/>
                    <a:pt x="533" y="38"/>
                    <a:pt x="534" y="40"/>
                  </a:cubicBezTo>
                  <a:cubicBezTo>
                    <a:pt x="538" y="45"/>
                    <a:pt x="547" y="48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2" y="56"/>
                    <a:pt x="544" y="58"/>
                    <a:pt x="541" y="63"/>
                  </a:cubicBezTo>
                  <a:cubicBezTo>
                    <a:pt x="538" y="67"/>
                    <a:pt x="539" y="70"/>
                    <a:pt x="538" y="74"/>
                  </a:cubicBezTo>
                  <a:cubicBezTo>
                    <a:pt x="538" y="75"/>
                    <a:pt x="537" y="77"/>
                    <a:pt x="538" y="79"/>
                  </a:cubicBezTo>
                  <a:cubicBezTo>
                    <a:pt x="539" y="81"/>
                    <a:pt x="544" y="79"/>
                    <a:pt x="544" y="83"/>
                  </a:cubicBezTo>
                  <a:cubicBezTo>
                    <a:pt x="544" y="87"/>
                    <a:pt x="542" y="93"/>
                    <a:pt x="541" y="97"/>
                  </a:cubicBezTo>
                  <a:cubicBezTo>
                    <a:pt x="538" y="107"/>
                    <a:pt x="542" y="103"/>
                    <a:pt x="547" y="101"/>
                  </a:cubicBezTo>
                  <a:cubicBezTo>
                    <a:pt x="548" y="109"/>
                    <a:pt x="548" y="114"/>
                    <a:pt x="547" y="122"/>
                  </a:cubicBezTo>
                  <a:cubicBezTo>
                    <a:pt x="546" y="128"/>
                    <a:pt x="542" y="128"/>
                    <a:pt x="538" y="131"/>
                  </a:cubicBezTo>
                  <a:cubicBezTo>
                    <a:pt x="527" y="140"/>
                    <a:pt x="546" y="138"/>
                    <a:pt x="544" y="147"/>
                  </a:cubicBezTo>
                  <a:cubicBezTo>
                    <a:pt x="543" y="149"/>
                    <a:pt x="543" y="153"/>
                    <a:pt x="542" y="154"/>
                  </a:cubicBezTo>
                  <a:cubicBezTo>
                    <a:pt x="541" y="156"/>
                    <a:pt x="536" y="152"/>
                    <a:pt x="536" y="156"/>
                  </a:cubicBezTo>
                  <a:cubicBezTo>
                    <a:pt x="536" y="157"/>
                    <a:pt x="538" y="158"/>
                    <a:pt x="538" y="159"/>
                  </a:cubicBezTo>
                  <a:cubicBezTo>
                    <a:pt x="538" y="161"/>
                    <a:pt x="536" y="162"/>
                    <a:pt x="536" y="164"/>
                  </a:cubicBezTo>
                  <a:cubicBezTo>
                    <a:pt x="537" y="167"/>
                    <a:pt x="543" y="160"/>
                    <a:pt x="545" y="165"/>
                  </a:cubicBezTo>
                  <a:cubicBezTo>
                    <a:pt x="547" y="168"/>
                    <a:pt x="551" y="169"/>
                    <a:pt x="553" y="172"/>
                  </a:cubicBezTo>
                  <a:cubicBezTo>
                    <a:pt x="555" y="174"/>
                    <a:pt x="553" y="175"/>
                    <a:pt x="552" y="176"/>
                  </a:cubicBezTo>
                  <a:cubicBezTo>
                    <a:pt x="549" y="180"/>
                    <a:pt x="558" y="180"/>
                    <a:pt x="559" y="180"/>
                  </a:cubicBezTo>
                  <a:cubicBezTo>
                    <a:pt x="563" y="181"/>
                    <a:pt x="564" y="183"/>
                    <a:pt x="566" y="186"/>
                  </a:cubicBezTo>
                  <a:cubicBezTo>
                    <a:pt x="568" y="191"/>
                    <a:pt x="562" y="198"/>
                    <a:pt x="557" y="200"/>
                  </a:cubicBezTo>
                  <a:cubicBezTo>
                    <a:pt x="554" y="201"/>
                    <a:pt x="554" y="202"/>
                    <a:pt x="551" y="198"/>
                  </a:cubicBezTo>
                  <a:cubicBezTo>
                    <a:pt x="549" y="196"/>
                    <a:pt x="546" y="195"/>
                    <a:pt x="545" y="192"/>
                  </a:cubicBezTo>
                  <a:cubicBezTo>
                    <a:pt x="545" y="192"/>
                    <a:pt x="537" y="200"/>
                    <a:pt x="536" y="201"/>
                  </a:cubicBezTo>
                  <a:cubicBezTo>
                    <a:pt x="530" y="207"/>
                    <a:pt x="530" y="213"/>
                    <a:pt x="528" y="221"/>
                  </a:cubicBezTo>
                  <a:cubicBezTo>
                    <a:pt x="526" y="224"/>
                    <a:pt x="526" y="226"/>
                    <a:pt x="528" y="229"/>
                  </a:cubicBezTo>
                  <a:cubicBezTo>
                    <a:pt x="532" y="233"/>
                    <a:pt x="529" y="233"/>
                    <a:pt x="528" y="237"/>
                  </a:cubicBezTo>
                  <a:cubicBezTo>
                    <a:pt x="527" y="242"/>
                    <a:pt x="527" y="242"/>
                    <a:pt x="527" y="242"/>
                  </a:cubicBezTo>
                  <a:cubicBezTo>
                    <a:pt x="527" y="242"/>
                    <a:pt x="527" y="242"/>
                    <a:pt x="527" y="242"/>
                  </a:cubicBezTo>
                  <a:cubicBezTo>
                    <a:pt x="522" y="242"/>
                    <a:pt x="519" y="244"/>
                    <a:pt x="514" y="244"/>
                  </a:cubicBezTo>
                  <a:cubicBezTo>
                    <a:pt x="512" y="243"/>
                    <a:pt x="510" y="240"/>
                    <a:pt x="508" y="239"/>
                  </a:cubicBezTo>
                  <a:cubicBezTo>
                    <a:pt x="506" y="239"/>
                    <a:pt x="505" y="238"/>
                    <a:pt x="504" y="237"/>
                  </a:cubicBezTo>
                  <a:cubicBezTo>
                    <a:pt x="502" y="236"/>
                    <a:pt x="503" y="231"/>
                    <a:pt x="503" y="228"/>
                  </a:cubicBezTo>
                  <a:cubicBezTo>
                    <a:pt x="503" y="220"/>
                    <a:pt x="500" y="212"/>
                    <a:pt x="501" y="204"/>
                  </a:cubicBezTo>
                  <a:cubicBezTo>
                    <a:pt x="502" y="196"/>
                    <a:pt x="507" y="189"/>
                    <a:pt x="499" y="186"/>
                  </a:cubicBezTo>
                  <a:cubicBezTo>
                    <a:pt x="497" y="186"/>
                    <a:pt x="495" y="183"/>
                    <a:pt x="494" y="182"/>
                  </a:cubicBezTo>
                  <a:cubicBezTo>
                    <a:pt x="491" y="180"/>
                    <a:pt x="486" y="174"/>
                    <a:pt x="482" y="179"/>
                  </a:cubicBezTo>
                  <a:cubicBezTo>
                    <a:pt x="481" y="181"/>
                    <a:pt x="476" y="185"/>
                    <a:pt x="474" y="184"/>
                  </a:cubicBezTo>
                  <a:cubicBezTo>
                    <a:pt x="469" y="181"/>
                    <a:pt x="472" y="184"/>
                    <a:pt x="467" y="186"/>
                  </a:cubicBezTo>
                  <a:cubicBezTo>
                    <a:pt x="463" y="185"/>
                    <a:pt x="450" y="169"/>
                    <a:pt x="450" y="182"/>
                  </a:cubicBezTo>
                  <a:cubicBezTo>
                    <a:pt x="450" y="190"/>
                    <a:pt x="445" y="191"/>
                    <a:pt x="437" y="188"/>
                  </a:cubicBezTo>
                  <a:cubicBezTo>
                    <a:pt x="432" y="187"/>
                    <a:pt x="433" y="180"/>
                    <a:pt x="432" y="177"/>
                  </a:cubicBezTo>
                  <a:cubicBezTo>
                    <a:pt x="431" y="170"/>
                    <a:pt x="423" y="172"/>
                    <a:pt x="419" y="169"/>
                  </a:cubicBezTo>
                  <a:cubicBezTo>
                    <a:pt x="416" y="166"/>
                    <a:pt x="415" y="162"/>
                    <a:pt x="410" y="161"/>
                  </a:cubicBezTo>
                  <a:cubicBezTo>
                    <a:pt x="404" y="161"/>
                    <a:pt x="401" y="162"/>
                    <a:pt x="396" y="158"/>
                  </a:cubicBezTo>
                  <a:cubicBezTo>
                    <a:pt x="382" y="148"/>
                    <a:pt x="393" y="165"/>
                    <a:pt x="388" y="173"/>
                  </a:cubicBezTo>
                  <a:cubicBezTo>
                    <a:pt x="384" y="179"/>
                    <a:pt x="382" y="180"/>
                    <a:pt x="388" y="186"/>
                  </a:cubicBezTo>
                  <a:cubicBezTo>
                    <a:pt x="394" y="192"/>
                    <a:pt x="379" y="193"/>
                    <a:pt x="378" y="196"/>
                  </a:cubicBezTo>
                  <a:cubicBezTo>
                    <a:pt x="377" y="198"/>
                    <a:pt x="380" y="204"/>
                    <a:pt x="378" y="205"/>
                  </a:cubicBezTo>
                  <a:cubicBezTo>
                    <a:pt x="376" y="207"/>
                    <a:pt x="371" y="204"/>
                    <a:pt x="369" y="203"/>
                  </a:cubicBezTo>
                  <a:cubicBezTo>
                    <a:pt x="355" y="197"/>
                    <a:pt x="359" y="201"/>
                    <a:pt x="354" y="213"/>
                  </a:cubicBezTo>
                  <a:cubicBezTo>
                    <a:pt x="347" y="217"/>
                    <a:pt x="344" y="220"/>
                    <a:pt x="350" y="227"/>
                  </a:cubicBezTo>
                  <a:cubicBezTo>
                    <a:pt x="352" y="229"/>
                    <a:pt x="363" y="232"/>
                    <a:pt x="361" y="234"/>
                  </a:cubicBezTo>
                  <a:cubicBezTo>
                    <a:pt x="359" y="236"/>
                    <a:pt x="356" y="239"/>
                    <a:pt x="353" y="242"/>
                  </a:cubicBezTo>
                  <a:cubicBezTo>
                    <a:pt x="349" y="245"/>
                    <a:pt x="350" y="247"/>
                    <a:pt x="348" y="252"/>
                  </a:cubicBezTo>
                  <a:cubicBezTo>
                    <a:pt x="346" y="260"/>
                    <a:pt x="338" y="258"/>
                    <a:pt x="335" y="264"/>
                  </a:cubicBezTo>
                  <a:cubicBezTo>
                    <a:pt x="333" y="267"/>
                    <a:pt x="335" y="271"/>
                    <a:pt x="334" y="275"/>
                  </a:cubicBezTo>
                  <a:cubicBezTo>
                    <a:pt x="334" y="275"/>
                    <a:pt x="334" y="275"/>
                    <a:pt x="334" y="275"/>
                  </a:cubicBezTo>
                  <a:cubicBezTo>
                    <a:pt x="331" y="274"/>
                    <a:pt x="323" y="275"/>
                    <a:pt x="321" y="270"/>
                  </a:cubicBezTo>
                  <a:cubicBezTo>
                    <a:pt x="321" y="267"/>
                    <a:pt x="321" y="256"/>
                    <a:pt x="315" y="263"/>
                  </a:cubicBezTo>
                  <a:cubicBezTo>
                    <a:pt x="311" y="267"/>
                    <a:pt x="313" y="272"/>
                    <a:pt x="313" y="277"/>
                  </a:cubicBezTo>
                  <a:cubicBezTo>
                    <a:pt x="312" y="284"/>
                    <a:pt x="304" y="282"/>
                    <a:pt x="299" y="284"/>
                  </a:cubicBezTo>
                  <a:cubicBezTo>
                    <a:pt x="296" y="286"/>
                    <a:pt x="294" y="290"/>
                    <a:pt x="292" y="293"/>
                  </a:cubicBezTo>
                  <a:cubicBezTo>
                    <a:pt x="291" y="297"/>
                    <a:pt x="292" y="302"/>
                    <a:pt x="288" y="304"/>
                  </a:cubicBezTo>
                  <a:cubicBezTo>
                    <a:pt x="285" y="306"/>
                    <a:pt x="278" y="306"/>
                    <a:pt x="278" y="310"/>
                  </a:cubicBezTo>
                  <a:cubicBezTo>
                    <a:pt x="277" y="324"/>
                    <a:pt x="267" y="311"/>
                    <a:pt x="260" y="315"/>
                  </a:cubicBezTo>
                  <a:cubicBezTo>
                    <a:pt x="253" y="320"/>
                    <a:pt x="258" y="325"/>
                    <a:pt x="256" y="330"/>
                  </a:cubicBezTo>
                  <a:cubicBezTo>
                    <a:pt x="253" y="339"/>
                    <a:pt x="267" y="341"/>
                    <a:pt x="264" y="345"/>
                  </a:cubicBezTo>
                  <a:cubicBezTo>
                    <a:pt x="263" y="346"/>
                    <a:pt x="237" y="348"/>
                    <a:pt x="234" y="347"/>
                  </a:cubicBezTo>
                  <a:cubicBezTo>
                    <a:pt x="230" y="344"/>
                    <a:pt x="232" y="341"/>
                    <a:pt x="226" y="342"/>
                  </a:cubicBezTo>
                  <a:cubicBezTo>
                    <a:pt x="219" y="343"/>
                    <a:pt x="214" y="338"/>
                    <a:pt x="208" y="336"/>
                  </a:cubicBezTo>
                  <a:cubicBezTo>
                    <a:pt x="204" y="344"/>
                    <a:pt x="207" y="365"/>
                    <a:pt x="207" y="375"/>
                  </a:cubicBezTo>
                  <a:cubicBezTo>
                    <a:pt x="204" y="376"/>
                    <a:pt x="197" y="368"/>
                    <a:pt x="191" y="370"/>
                  </a:cubicBezTo>
                  <a:cubicBezTo>
                    <a:pt x="185" y="372"/>
                    <a:pt x="174" y="380"/>
                    <a:pt x="169" y="377"/>
                  </a:cubicBezTo>
                  <a:cubicBezTo>
                    <a:pt x="166" y="375"/>
                    <a:pt x="161" y="369"/>
                    <a:pt x="158" y="369"/>
                  </a:cubicBezTo>
                  <a:cubicBezTo>
                    <a:pt x="154" y="373"/>
                    <a:pt x="154" y="378"/>
                    <a:pt x="149" y="382"/>
                  </a:cubicBezTo>
                  <a:cubicBezTo>
                    <a:pt x="137" y="390"/>
                    <a:pt x="137" y="390"/>
                    <a:pt x="137" y="390"/>
                  </a:cubicBezTo>
                  <a:cubicBezTo>
                    <a:pt x="135" y="392"/>
                    <a:pt x="135" y="396"/>
                    <a:pt x="133" y="397"/>
                  </a:cubicBezTo>
                  <a:cubicBezTo>
                    <a:pt x="130" y="399"/>
                    <a:pt x="128" y="394"/>
                    <a:pt x="126" y="394"/>
                  </a:cubicBezTo>
                  <a:cubicBezTo>
                    <a:pt x="120" y="393"/>
                    <a:pt x="118" y="401"/>
                    <a:pt x="114" y="403"/>
                  </a:cubicBezTo>
                  <a:cubicBezTo>
                    <a:pt x="112" y="405"/>
                    <a:pt x="108" y="403"/>
                    <a:pt x="107" y="404"/>
                  </a:cubicBezTo>
                  <a:cubicBezTo>
                    <a:pt x="107" y="407"/>
                    <a:pt x="112" y="409"/>
                    <a:pt x="113" y="411"/>
                  </a:cubicBezTo>
                  <a:cubicBezTo>
                    <a:pt x="115" y="414"/>
                    <a:pt x="116" y="419"/>
                    <a:pt x="119" y="421"/>
                  </a:cubicBezTo>
                  <a:cubicBezTo>
                    <a:pt x="119" y="424"/>
                    <a:pt x="124" y="426"/>
                    <a:pt x="122" y="429"/>
                  </a:cubicBezTo>
                  <a:cubicBezTo>
                    <a:pt x="120" y="432"/>
                    <a:pt x="118" y="430"/>
                    <a:pt x="119" y="435"/>
                  </a:cubicBezTo>
                  <a:cubicBezTo>
                    <a:pt x="121" y="442"/>
                    <a:pt x="114" y="436"/>
                    <a:pt x="113" y="442"/>
                  </a:cubicBezTo>
                  <a:cubicBezTo>
                    <a:pt x="112" y="444"/>
                    <a:pt x="112" y="448"/>
                    <a:pt x="112" y="451"/>
                  </a:cubicBezTo>
                  <a:cubicBezTo>
                    <a:pt x="112" y="457"/>
                    <a:pt x="108" y="456"/>
                    <a:pt x="103" y="457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98" y="457"/>
                    <a:pt x="98" y="469"/>
                    <a:pt x="92" y="469"/>
                  </a:cubicBezTo>
                  <a:cubicBezTo>
                    <a:pt x="86" y="468"/>
                    <a:pt x="84" y="459"/>
                    <a:pt x="82" y="456"/>
                  </a:cubicBezTo>
                  <a:cubicBezTo>
                    <a:pt x="77" y="451"/>
                    <a:pt x="78" y="455"/>
                    <a:pt x="73" y="456"/>
                  </a:cubicBezTo>
                  <a:cubicBezTo>
                    <a:pt x="68" y="460"/>
                    <a:pt x="68" y="460"/>
                    <a:pt x="68" y="46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4" name="Freeform 86"/>
            <p:cNvSpPr>
              <a:spLocks noEditPoints="1"/>
            </p:cNvSpPr>
            <p:nvPr/>
          </p:nvSpPr>
          <p:spPr bwMode="auto">
            <a:xfrm>
              <a:off x="3004" y="2567"/>
              <a:ext cx="36" cy="43"/>
            </a:xfrm>
            <a:custGeom>
              <a:avLst/>
              <a:gdLst>
                <a:gd name="T0" fmla="*/ 0 w 28"/>
                <a:gd name="T1" fmla="*/ 10 h 33"/>
                <a:gd name="T2" fmla="*/ 3 w 28"/>
                <a:gd name="T3" fmla="*/ 0 h 33"/>
                <a:gd name="T4" fmla="*/ 3 w 28"/>
                <a:gd name="T5" fmla="*/ 0 h 33"/>
                <a:gd name="T6" fmla="*/ 6 w 28"/>
                <a:gd name="T7" fmla="*/ 2 h 33"/>
                <a:gd name="T8" fmla="*/ 7 w 28"/>
                <a:gd name="T9" fmla="*/ 4 h 33"/>
                <a:gd name="T10" fmla="*/ 8 w 28"/>
                <a:gd name="T11" fmla="*/ 7 h 33"/>
                <a:gd name="T12" fmla="*/ 4 w 28"/>
                <a:gd name="T13" fmla="*/ 10 h 33"/>
                <a:gd name="T14" fmla="*/ 0 w 28"/>
                <a:gd name="T15" fmla="*/ 10 h 33"/>
                <a:gd name="T16" fmla="*/ 0 w 28"/>
                <a:gd name="T17" fmla="*/ 10 h 33"/>
                <a:gd name="T18" fmla="*/ 8 w 28"/>
                <a:gd name="T19" fmla="*/ 18 h 33"/>
                <a:gd name="T20" fmla="*/ 14 w 28"/>
                <a:gd name="T21" fmla="*/ 11 h 33"/>
                <a:gd name="T22" fmla="*/ 23 w 28"/>
                <a:gd name="T23" fmla="*/ 13 h 33"/>
                <a:gd name="T24" fmla="*/ 22 w 28"/>
                <a:gd name="T25" fmla="*/ 18 h 33"/>
                <a:gd name="T26" fmla="*/ 24 w 28"/>
                <a:gd name="T27" fmla="*/ 24 h 33"/>
                <a:gd name="T28" fmla="*/ 28 w 28"/>
                <a:gd name="T29" fmla="*/ 27 h 33"/>
                <a:gd name="T30" fmla="*/ 27 w 28"/>
                <a:gd name="T31" fmla="*/ 32 h 33"/>
                <a:gd name="T32" fmla="*/ 21 w 28"/>
                <a:gd name="T33" fmla="*/ 31 h 33"/>
                <a:gd name="T34" fmla="*/ 16 w 28"/>
                <a:gd name="T35" fmla="*/ 29 h 33"/>
                <a:gd name="T36" fmla="*/ 10 w 28"/>
                <a:gd name="T37" fmla="*/ 26 h 33"/>
                <a:gd name="T38" fmla="*/ 8 w 28"/>
                <a:gd name="T39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3">
                  <a:moveTo>
                    <a:pt x="0" y="10"/>
                  </a:moveTo>
                  <a:cubicBezTo>
                    <a:pt x="1" y="7"/>
                    <a:pt x="3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6" y="2"/>
                    <a:pt x="6" y="2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9"/>
                    <a:pt x="6" y="9"/>
                    <a:pt x="4" y="10"/>
                  </a:cubicBezTo>
                  <a:cubicBezTo>
                    <a:pt x="2" y="11"/>
                    <a:pt x="2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  <a:moveTo>
                    <a:pt x="8" y="18"/>
                  </a:moveTo>
                  <a:cubicBezTo>
                    <a:pt x="10" y="16"/>
                    <a:pt x="12" y="12"/>
                    <a:pt x="14" y="11"/>
                  </a:cubicBezTo>
                  <a:cubicBezTo>
                    <a:pt x="18" y="10"/>
                    <a:pt x="23" y="8"/>
                    <a:pt x="23" y="13"/>
                  </a:cubicBezTo>
                  <a:cubicBezTo>
                    <a:pt x="23" y="15"/>
                    <a:pt x="22" y="17"/>
                    <a:pt x="22" y="18"/>
                  </a:cubicBezTo>
                  <a:cubicBezTo>
                    <a:pt x="22" y="20"/>
                    <a:pt x="23" y="22"/>
                    <a:pt x="24" y="24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31"/>
                    <a:pt x="27" y="32"/>
                  </a:cubicBezTo>
                  <a:cubicBezTo>
                    <a:pt x="25" y="33"/>
                    <a:pt x="23" y="33"/>
                    <a:pt x="21" y="31"/>
                  </a:cubicBezTo>
                  <a:cubicBezTo>
                    <a:pt x="19" y="30"/>
                    <a:pt x="18" y="30"/>
                    <a:pt x="16" y="29"/>
                  </a:cubicBezTo>
                  <a:cubicBezTo>
                    <a:pt x="13" y="28"/>
                    <a:pt x="11" y="29"/>
                    <a:pt x="10" y="26"/>
                  </a:cubicBezTo>
                  <a:cubicBezTo>
                    <a:pt x="9" y="24"/>
                    <a:pt x="8" y="21"/>
                    <a:pt x="8" y="1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 INDIA PRESENCE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3095" name="Oval 3094"/>
          <p:cNvSpPr/>
          <p:nvPr/>
        </p:nvSpPr>
        <p:spPr>
          <a:xfrm>
            <a:off x="2345535" y="19874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301085" y="21461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48735" y="20763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931005" y="220840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574135" y="22350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2478885" y="23684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2656685" y="25589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2529685" y="25271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694785" y="27303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2434435" y="27748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2459835" y="30542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1520035" y="32764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1615285" y="35114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723235" y="34669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10535" y="33463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1970885" y="33272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1983585" y="35177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2002635" y="36765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2516985" y="32764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2751935" y="32129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202785" y="33780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3418685" y="35622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3901285" y="374637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3634585" y="3867021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2864612" y="494232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2597637" y="508448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2500736" y="5314955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2698532" y="5390009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2646279" y="4832684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206810" y="4556007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2352552" y="4474773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3483489" y="2817293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030325" y="2915700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780726" y="298277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3817094" y="3310038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3956486" y="3448536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2157582" y="384950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2209645" y="3996256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2239679" y="4217472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2386842" y="3921034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2432562" y="4176748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2403300" y="3634009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2808263" y="3672109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756800" y="3847909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2513829" y="3780127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2605361" y="3875314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2619966" y="3997234"/>
            <a:ext cx="91440" cy="914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6" name="5-Point Star 3095"/>
          <p:cNvSpPr/>
          <p:nvPr/>
        </p:nvSpPr>
        <p:spPr>
          <a:xfrm>
            <a:off x="1934171" y="3882934"/>
            <a:ext cx="211571" cy="211571"/>
          </a:xfrm>
          <a:prstGeom prst="star5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7" name="Isosceles Triangle 3096"/>
          <p:cNvSpPr/>
          <p:nvPr/>
        </p:nvSpPr>
        <p:spPr>
          <a:xfrm>
            <a:off x="2605269" y="2414141"/>
            <a:ext cx="142856" cy="1231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Isosceles Triangle 108"/>
          <p:cNvSpPr/>
          <p:nvPr/>
        </p:nvSpPr>
        <p:spPr>
          <a:xfrm>
            <a:off x="4173107" y="3372991"/>
            <a:ext cx="142856" cy="1231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Isosceles Triangle 109"/>
          <p:cNvSpPr/>
          <p:nvPr/>
        </p:nvSpPr>
        <p:spPr>
          <a:xfrm>
            <a:off x="2979680" y="4864888"/>
            <a:ext cx="142856" cy="12315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03" name="Group 3102"/>
          <p:cNvGrpSpPr/>
          <p:nvPr/>
        </p:nvGrpSpPr>
        <p:grpSpPr>
          <a:xfrm>
            <a:off x="4340563" y="3729495"/>
            <a:ext cx="1448277" cy="307777"/>
            <a:chOff x="4952523" y="4491446"/>
            <a:chExt cx="1448277" cy="307777"/>
          </a:xfrm>
        </p:grpSpPr>
        <p:sp>
          <p:nvSpPr>
            <p:cNvPr id="111" name="5-Point Star 110"/>
            <p:cNvSpPr/>
            <p:nvPr/>
          </p:nvSpPr>
          <p:spPr>
            <a:xfrm>
              <a:off x="4952523" y="4546016"/>
              <a:ext cx="198636" cy="198636"/>
            </a:xfrm>
            <a:prstGeom prst="star5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9" name="TextBox 3098"/>
            <p:cNvSpPr txBox="1"/>
            <p:nvPr/>
          </p:nvSpPr>
          <p:spPr>
            <a:xfrm>
              <a:off x="5143725" y="4491446"/>
              <a:ext cx="1257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Head Office</a:t>
              </a:r>
            </a:p>
          </p:txBody>
        </p:sp>
      </p:grpSp>
      <p:grpSp>
        <p:nvGrpSpPr>
          <p:cNvPr id="3102" name="Group 3101"/>
          <p:cNvGrpSpPr/>
          <p:nvPr/>
        </p:nvGrpSpPr>
        <p:grpSpPr>
          <a:xfrm>
            <a:off x="4340563" y="4109304"/>
            <a:ext cx="1424729" cy="307777"/>
            <a:chOff x="4960041" y="4851117"/>
            <a:chExt cx="1424729" cy="307777"/>
          </a:xfrm>
        </p:grpSpPr>
        <p:sp>
          <p:nvSpPr>
            <p:cNvPr id="113" name="Isosceles Triangle 112"/>
            <p:cNvSpPr/>
            <p:nvPr/>
          </p:nvSpPr>
          <p:spPr>
            <a:xfrm>
              <a:off x="4960041" y="4925866"/>
              <a:ext cx="183600" cy="15827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143725" y="4851117"/>
              <a:ext cx="1241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Zonal Office</a:t>
              </a:r>
            </a:p>
          </p:txBody>
        </p:sp>
      </p:grpSp>
      <p:grpSp>
        <p:nvGrpSpPr>
          <p:cNvPr id="3101" name="Group 3100"/>
          <p:cNvGrpSpPr/>
          <p:nvPr/>
        </p:nvGrpSpPr>
        <p:grpSpPr>
          <a:xfrm>
            <a:off x="4340563" y="4489112"/>
            <a:ext cx="1534356" cy="307777"/>
            <a:chOff x="4993081" y="5251063"/>
            <a:chExt cx="1534356" cy="307777"/>
          </a:xfrm>
        </p:grpSpPr>
        <p:sp>
          <p:nvSpPr>
            <p:cNvPr id="112" name="Oval 111"/>
            <p:cNvSpPr/>
            <p:nvPr/>
          </p:nvSpPr>
          <p:spPr>
            <a:xfrm>
              <a:off x="4993081" y="5346191"/>
              <a:ext cx="117520" cy="117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43725" y="5251063"/>
              <a:ext cx="1383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Branch Office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14108" y="4238542"/>
            <a:ext cx="6450308" cy="1323439"/>
            <a:chOff x="5114108" y="4238542"/>
            <a:chExt cx="6450308" cy="132343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114108" y="5272144"/>
              <a:ext cx="27344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7848600" y="4238542"/>
              <a:ext cx="310052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and</a:t>
              </a:r>
              <a:r>
                <a:rPr lang="en-US" sz="1400" dirty="0"/>
                <a:t>       </a:t>
              </a:r>
              <a:r>
                <a:rPr lang="en-US" sz="8000" dirty="0"/>
                <a:t>37</a:t>
              </a:r>
              <a:r>
                <a:rPr lang="en-US" sz="1400" dirty="0"/>
                <a:t> </a:t>
              </a:r>
              <a:r>
                <a:rPr lang="en-US" sz="2000" dirty="0"/>
                <a:t>depots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10972800" y="5272144"/>
              <a:ext cx="5916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24150" y="2024390"/>
            <a:ext cx="3476837" cy="3032879"/>
            <a:chOff x="2724150" y="2024390"/>
            <a:chExt cx="3476837" cy="3032879"/>
          </a:xfrm>
        </p:grpSpPr>
        <p:sp>
          <p:nvSpPr>
            <p:cNvPr id="7" name="Freeform 6"/>
            <p:cNvSpPr/>
            <p:nvPr/>
          </p:nvSpPr>
          <p:spPr>
            <a:xfrm>
              <a:off x="2724150" y="2160639"/>
              <a:ext cx="1162050" cy="344436"/>
            </a:xfrm>
            <a:custGeom>
              <a:avLst/>
              <a:gdLst>
                <a:gd name="connsiteX0" fmla="*/ 0 w 1162050"/>
                <a:gd name="connsiteY0" fmla="*/ 552450 h 552450"/>
                <a:gd name="connsiteX1" fmla="*/ 552450 w 1162050"/>
                <a:gd name="connsiteY1" fmla="*/ 0 h 552450"/>
                <a:gd name="connsiteX2" fmla="*/ 1162050 w 116205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2050" h="552450">
                  <a:moveTo>
                    <a:pt x="0" y="552450"/>
                  </a:moveTo>
                  <a:lnTo>
                    <a:pt x="552450" y="0"/>
                  </a:lnTo>
                  <a:lnTo>
                    <a:pt x="1162050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91684" y="2024390"/>
              <a:ext cx="5581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DELHI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276725" y="3433763"/>
              <a:ext cx="1114425" cy="0"/>
            </a:xfrm>
            <a:custGeom>
              <a:avLst/>
              <a:gdLst>
                <a:gd name="connsiteX0" fmla="*/ 0 w 1114425"/>
                <a:gd name="connsiteY0" fmla="*/ 0 h 0"/>
                <a:gd name="connsiteX1" fmla="*/ 1114425 w 11144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4425">
                  <a:moveTo>
                    <a:pt x="0" y="0"/>
                  </a:moveTo>
                  <a:lnTo>
                    <a:pt x="1114425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391150" y="3310434"/>
              <a:ext cx="8098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KOLKATA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138633" y="4795659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CHENNAI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137273" y="3840796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MUMBAI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0" name="Picture 2" descr="E:\FREELANCE WORK\Snowcem\pin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51486" y="0"/>
            <a:ext cx="3026000" cy="44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50"/>
                            </p:stCondLst>
                            <p:childTnLst>
                              <p:par>
                                <p:cTn id="2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0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5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0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250"/>
                            </p:stCondLst>
                            <p:childTnLst>
                              <p:par>
                                <p:cTn id="2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3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8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9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8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8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900"/>
                            </p:stCondLst>
                            <p:childTnLst>
                              <p:par>
                                <p:cTn id="3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900"/>
                            </p:stCondLst>
                            <p:childTnLst>
                              <p:par>
                                <p:cTn id="3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5" dur="2000" fill="hold"/>
                                        <p:tgtEl>
                                          <p:spTgt spid="30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900"/>
                            </p:stCondLst>
                            <p:childTnLst>
                              <p:par>
                                <p:cTn id="3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3096" grpId="0" animBg="1"/>
      <p:bldP spid="3096" grpId="1" animBg="1"/>
      <p:bldP spid="3097" grpId="0" animBg="1"/>
      <p:bldP spid="109" grpId="0" animBg="1"/>
      <p:bldP spid="110" grpId="0" animBg="1"/>
      <p:bldP spid="1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844800" cy="365125"/>
          </a:xfrm>
        </p:spPr>
        <p:txBody>
          <a:bodyPr/>
          <a:lstStyle/>
          <a:p>
            <a:fld id="{DDC4CD96-9C9D-4A6A-BF00-5A3A11EE610A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4069" name="Slide Number Placeholder 40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2BBA-8DBB-42B8-8975-20CBAE91115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29776" y="2049939"/>
            <a:ext cx="9385824" cy="2787056"/>
            <a:chOff x="1129776" y="2049939"/>
            <a:chExt cx="9385824" cy="2787056"/>
          </a:xfrm>
        </p:grpSpPr>
        <p:grpSp>
          <p:nvGrpSpPr>
            <p:cNvPr id="10" name="Group 9"/>
            <p:cNvGrpSpPr/>
            <p:nvPr/>
          </p:nvGrpSpPr>
          <p:grpSpPr>
            <a:xfrm>
              <a:off x="1129776" y="2061754"/>
              <a:ext cx="4890024" cy="2734492"/>
              <a:chOff x="1129776" y="2252254"/>
              <a:chExt cx="4890024" cy="273449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129776" y="2252254"/>
                <a:ext cx="4890024" cy="1329146"/>
                <a:chOff x="1129776" y="2134805"/>
                <a:chExt cx="4890024" cy="1329146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129776" y="2844270"/>
                  <a:ext cx="4890024" cy="619681"/>
                  <a:chOff x="8796536" y="218519"/>
                  <a:chExt cx="4890024" cy="619681"/>
                </a:xfrm>
              </p:grpSpPr>
              <p:sp>
                <p:nvSpPr>
                  <p:cNvPr id="6" name="Rectangle 5"/>
                  <p:cNvSpPr/>
                  <p:nvPr/>
                </p:nvSpPr>
                <p:spPr>
                  <a:xfrm>
                    <a:off x="8796536" y="228600"/>
                    <a:ext cx="4890024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8640" rtlCol="0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000" dirty="0" err="1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Sinnar</a:t>
                    </a:r>
                    <a:r>
                      <a:rPr lang="en-US" sz="2000" dirty="0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, Maharashtra</a:t>
                    </a:r>
                  </a:p>
                </p:txBody>
              </p:sp>
              <p:pic>
                <p:nvPicPr>
                  <p:cNvPr id="483" name="Picture 2" descr="E:\FREELANCE WORK\Snowcem\pink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96536" y="218519"/>
                    <a:ext cx="424523" cy="6196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85" name="Group 484"/>
                <p:cNvGrpSpPr/>
                <p:nvPr/>
              </p:nvGrpSpPr>
              <p:grpSpPr>
                <a:xfrm>
                  <a:off x="1129776" y="2134805"/>
                  <a:ext cx="4890024" cy="619681"/>
                  <a:chOff x="8796536" y="218519"/>
                  <a:chExt cx="4890024" cy="619681"/>
                </a:xfrm>
              </p:grpSpPr>
              <p:sp>
                <p:nvSpPr>
                  <p:cNvPr id="486" name="Rectangle 485"/>
                  <p:cNvSpPr/>
                  <p:nvPr/>
                </p:nvSpPr>
                <p:spPr>
                  <a:xfrm>
                    <a:off x="8796536" y="228600"/>
                    <a:ext cx="4890024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8640" rtlCol="0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000" dirty="0" err="1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Khardah</a:t>
                    </a:r>
                    <a:r>
                      <a:rPr lang="en-US" sz="2000" dirty="0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, West Bengal</a:t>
                    </a:r>
                  </a:p>
                </p:txBody>
              </p:sp>
              <p:pic>
                <p:nvPicPr>
                  <p:cNvPr id="487" name="Picture 2" descr="E:\FREELANCE WORK\Snowcem\pink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96536" y="218519"/>
                    <a:ext cx="424523" cy="6196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1129776" y="3657600"/>
                <a:ext cx="4890024" cy="1329146"/>
                <a:chOff x="1129776" y="4400233"/>
                <a:chExt cx="4890024" cy="1329146"/>
              </a:xfrm>
            </p:grpSpPr>
            <p:grpSp>
              <p:nvGrpSpPr>
                <p:cNvPr id="460" name="Group 459"/>
                <p:cNvGrpSpPr/>
                <p:nvPr/>
              </p:nvGrpSpPr>
              <p:grpSpPr>
                <a:xfrm>
                  <a:off x="1129776" y="5109698"/>
                  <a:ext cx="4890024" cy="619681"/>
                  <a:chOff x="8796536" y="218519"/>
                  <a:chExt cx="4890024" cy="619681"/>
                </a:xfrm>
              </p:grpSpPr>
              <p:sp>
                <p:nvSpPr>
                  <p:cNvPr id="461" name="Rectangle 460"/>
                  <p:cNvSpPr/>
                  <p:nvPr/>
                </p:nvSpPr>
                <p:spPr>
                  <a:xfrm>
                    <a:off x="8796536" y="228600"/>
                    <a:ext cx="4890024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8640" rtlCol="0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000" dirty="0" err="1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Gumudipundi</a:t>
                    </a:r>
                    <a:r>
                      <a:rPr lang="en-US" sz="2000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, Tamil Nadu</a:t>
                    </a:r>
                    <a:endParaRPr lang="en-US" sz="2000" dirty="0">
                      <a:gradFill flip="none" rotWithShape="1">
                        <a:gsLst>
                          <a:gs pos="0">
                            <a:schemeClr val="accent1"/>
                          </a:gs>
                          <a:gs pos="50000">
                            <a:schemeClr val="accent2"/>
                          </a:gs>
                          <a:gs pos="100000">
                            <a:schemeClr val="accent3"/>
                          </a:gs>
                        </a:gsLst>
                        <a:lin ang="0" scaled="1"/>
                        <a:tileRect/>
                      </a:gradFill>
                      <a:latin typeface="Swis721 Hv BT" pitchFamily="34" charset="0"/>
                      <a:ea typeface="+mj-ea"/>
                      <a:cs typeface="+mj-cs"/>
                    </a:endParaRPr>
                  </a:p>
                </p:txBody>
              </p:sp>
              <p:pic>
                <p:nvPicPr>
                  <p:cNvPr id="462" name="Picture 2" descr="E:\FREELANCE WORK\Snowcem\pink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96536" y="218519"/>
                    <a:ext cx="424523" cy="6196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3" name="Group 462"/>
                <p:cNvGrpSpPr/>
                <p:nvPr/>
              </p:nvGrpSpPr>
              <p:grpSpPr>
                <a:xfrm>
                  <a:off x="1129776" y="4400233"/>
                  <a:ext cx="4890024" cy="619681"/>
                  <a:chOff x="8796536" y="218519"/>
                  <a:chExt cx="4890024" cy="619681"/>
                </a:xfrm>
              </p:grpSpPr>
              <p:sp>
                <p:nvSpPr>
                  <p:cNvPr id="464" name="Rectangle 463"/>
                  <p:cNvSpPr/>
                  <p:nvPr/>
                </p:nvSpPr>
                <p:spPr>
                  <a:xfrm>
                    <a:off x="8796536" y="228600"/>
                    <a:ext cx="4890024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8640" rtlCol="0" anchor="ctr"/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000" dirty="0" err="1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Gotan</a:t>
                    </a:r>
                    <a:r>
                      <a:rPr lang="en-US" sz="2000" dirty="0"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50000">
                              <a:schemeClr val="accent2"/>
                            </a:gs>
                            <a:gs pos="100000">
                              <a:schemeClr val="accent3"/>
                            </a:gs>
                          </a:gsLst>
                          <a:lin ang="0" scaled="1"/>
                          <a:tileRect/>
                        </a:gradFill>
                        <a:latin typeface="Swis721 Hv BT" pitchFamily="34" charset="0"/>
                        <a:ea typeface="+mj-ea"/>
                        <a:cs typeface="+mj-cs"/>
                      </a:rPr>
                      <a:t>, Rajasthan</a:t>
                    </a:r>
                  </a:p>
                </p:txBody>
              </p:sp>
              <p:pic>
                <p:nvPicPr>
                  <p:cNvPr id="465" name="Picture 2" descr="E:\FREELANCE WORK\Snowcem\pink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796536" y="218519"/>
                    <a:ext cx="424523" cy="6196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049939"/>
              <a:ext cx="4724400" cy="2787056"/>
            </a:xfrm>
            <a:prstGeom prst="rect">
              <a:avLst/>
            </a:prstGeom>
            <a:ln w="98425">
              <a:noFill/>
            </a:ln>
          </p:spPr>
        </p:pic>
      </p:grpSp>
      <p:pic>
        <p:nvPicPr>
          <p:cNvPr id="23" name="Picture 19" descr="C:\Users\Terry\Desktop\4298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591234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772" y="4742765"/>
            <a:ext cx="43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PRODUCT RANGE</a:t>
            </a:r>
          </a:p>
        </p:txBody>
      </p:sp>
      <p:pic>
        <p:nvPicPr>
          <p:cNvPr id="4" name="Picture 2" descr="C:\Users\Terry\Downloads\Grup Image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791016"/>
            <a:ext cx="8990012" cy="373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8" name="Rectangle 7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7772" y="4742765"/>
              <a:ext cx="43556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PRODUCT RANGE</a:t>
              </a:r>
            </a:p>
          </p:txBody>
        </p:sp>
      </p:grpSp>
      <p:pic>
        <p:nvPicPr>
          <p:cNvPr id="10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Content="1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7772" y="4742765"/>
            <a:ext cx="6917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latin typeface="Swis721 Hv BT" pitchFamily="34" charset="0"/>
                <a:ea typeface="+mj-ea"/>
                <a:cs typeface="+mj-cs"/>
              </a:rPr>
              <a:t>1. EXTERIOR POWER PAINTS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572000"/>
            <a:ext cx="12192000" cy="990600"/>
            <a:chOff x="0" y="4572000"/>
            <a:chExt cx="12192000" cy="990600"/>
          </a:xfrm>
        </p:grpSpPr>
        <p:sp>
          <p:nvSpPr>
            <p:cNvPr id="2" name="Rectangle 1"/>
            <p:cNvSpPr/>
            <p:nvPr/>
          </p:nvSpPr>
          <p:spPr>
            <a:xfrm>
              <a:off x="0" y="4572000"/>
              <a:ext cx="12192000" cy="9906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37772" y="4742765"/>
              <a:ext cx="6917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3600" dirty="0">
                  <a:solidFill>
                    <a:schemeClr val="bg1"/>
                  </a:solidFill>
                  <a:latin typeface="Swis721 Hv BT" pitchFamily="34" charset="0"/>
                  <a:ea typeface="+mj-ea"/>
                  <a:cs typeface="+mj-cs"/>
                </a:rPr>
                <a:t>1. EXTERIOR POWER PAINTS</a:t>
              </a:r>
            </a:p>
          </p:txBody>
        </p:sp>
      </p:grpSp>
      <p:pic>
        <p:nvPicPr>
          <p:cNvPr id="6" name="Picture 2" descr="E:\FREELANCE WORK\Snowcem\pin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REELANCE WORK\Snowcem\TRUECOLOURSOFLIF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4482"/>
            <a:ext cx="1600200" cy="87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BE374656-C148-42B4-9424-9E91E9B808DE}" type="datetime1">
              <a:rPr lang="en-US" smtClean="0"/>
              <a:t>26-Jul-17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56351"/>
            <a:ext cx="5334000" cy="365125"/>
          </a:xfrm>
        </p:spPr>
        <p:txBody>
          <a:bodyPr/>
          <a:lstStyle/>
          <a:p>
            <a:r>
              <a:rPr lang="en-US" dirty="0"/>
              <a:t>www.snowcempaints.com</a:t>
            </a:r>
          </a:p>
        </p:txBody>
      </p:sp>
      <p:sp>
        <p:nvSpPr>
          <p:cNvPr id="1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69D2BBA-8DBB-42B8-8975-20CBAE91115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92" y="1449642"/>
            <a:ext cx="9144000" cy="2969050"/>
          </a:xfrm>
          <a:prstGeom prst="rect">
            <a:avLst/>
          </a:prstGeom>
        </p:spPr>
      </p:pic>
      <p:pic>
        <p:nvPicPr>
          <p:cNvPr id="5" name="Picture 19" descr="C:\Users\Terry\Desktop\4298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496800" y="-133350"/>
            <a:ext cx="5372395" cy="5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022E-6 -4.81481E-6 L -1.64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397A"/>
      </a:accent1>
      <a:accent2>
        <a:srgbClr val="A03075"/>
      </a:accent2>
      <a:accent3>
        <a:srgbClr val="E2245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Type="http://www.w3.org/2000/09/xmldsig#Object" URI="#idPackageObject">
      <DigestMethod Algorithm="http://www.w3.org/2000/09/xmldsig#sha1"/>
      <DigestValue>dr+F5RUdFjHI82TipH0d+4O6gv4=</DigestValue>
    </Reference>
    <Reference Type="http://www.w3.org/2000/09/xmldsig#Object" URI="#idOfficeObject">
      <DigestMethod Algorithm="http://www.w3.org/2000/09/xmldsig#sha1"/>
      <DigestValue>uYKqo5/HakmS8oXldL2Dyiciivo=</DigestValue>
    </Reference>
    <Reference Type="http://uri.etsi.org/01903#SignedProperties" URI="#idSignedProperties">
      <Transforms>
        <Transform Algorithm="http://www.w3.org/TR/2001/REC-xml-c14n-20010315"/>
      </Transforms>
      <DigestMethod Algorithm="http://www.w3.org/2000/09/xmldsig#sha1"/>
      <DigestValue>EZPsTFlekXYN+Xd+VrU9sAMm36w=</DigestValue>
    </Reference>
  </SignedInfo>
  <SignatureValue>BOVQOr/vKxR0aC5QzmUCjKLh8noWbg9V8whGKRtos7PMSd+6JwUDe0FqlerpGIkkF3hwduk6Z0Dn
CxSr8cBpK6uhGldLiecu1ImMPHWxyUARjUDq2okTO+a5TVTqQiUyj5J65PrPpmVfGxNOS8Jsmv9a
1DjOhCZLaLtOkhSnIQJHxXeKIirpPDdRqKZTjbA0qe26OKZ56FmO0bYHR2mGcpwNH17+J8IUpyqu
m7pTFD5Wh9XkqPJW4/sJAbb1jX7SGFh9QggV4VgtCqJBIQvSyQekkYx+utAlx8HkjCbzkuCK3a6H
rfw1on3sTqPcvyUUVQAMn08ON1BFINjWqb8jJA==</SignatureValue>
  <KeyInfo>
    <X509Data>
      <X509Certificate>MIIC+jCCAeKgAwIBAgIQdfbBjlK7p7ROCf4yN9VcuTANBgkqhkiG9w0BAQUFADAQMQ4wDAYDVQQDEwVnYWdhbjAgFw0xNjA1MjEwNTQzMzdaGA8yMTE2MDQyNzA1NDMzN1owEDEOMAwGA1UEAxMFZ2FnYW4wggEiMA0GCSqGSIb3DQEBAQUAA4IBDwAwggEKAoIBAQCZLH8wKUTJfsWRSB10NjGLJzlu/5gX/NvpswzIMoNT/+E04hVjs46ludzkCgSU3w1ZWMzHJGCquDrp/vTbOjsdyI45GuBJ8suc7BJ1xm1aS1rXqEoDtne4Tkc/3GDiHi3etGsvv3oIPOtjE9ZzjuZmQUMuPqEKSdWMVqtQvwNWc9buGVxEZG+Qrq775uzd5/warKTVSKu7tOoFJZ8xCrGWfe8vZ7Tb1MFWFR8eKddNKVFQur/BAfOsPzMIDBHy+LTCyZm73XZnFxICRMuxQfhfSSk/3UBhdLP5lj8pNr0iOy1uG+lEJwcuzXRCfL4Bn5qrj60N+TwyeqLf/oWumoKPAgMBAAGjTjBMMBUGA1UdJQQOMAwGCisGAQQBgjcKAwQwKAYDVR0RBCEwH6AdBgorBgEEAYI3FAIDoA8MDWdhZ2FuQEdEUi1QQwAwCQYDVR0TBAIwADANBgkqhkiG9w0BAQUFAAOCAQEAEQ3ya+aN5g+Jx0q+4UzvEQSEILlLso9XK226pjX8C59Gv0aKBd3R8wJrMCUQ7p7xxy6G02MU4MiqXrAyEws8ozto9wTutWnRefjPrSNLI8nM+b5hnCiM/qIFC+8aljHsofcE3vxj0hCn0kfRZY1Yqoy+JhB+XgzG5BK7N+k8hU/Qaif9GXFHANMaqqg/PfeADF9fnjIfrpHSe0o6VMMSzgDOpcG9yvSta99TwZcPPAQdRHwG2HIOcjW631+aBr/1MFL4LuqzsJr8i2GXv7xaF51cv/hQFlI+F0lKDfrGu+tZsfQqunU5yXwIgQyt9NzyzUbHLK3vaf0RrWfnWdNYTw==</X509Certificate>
    </X509Data>
  </KeyInfo>
  <Object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5"/>
            <mdssi:RelationshipReference xmlns:mdssi="http://schemas.openxmlformats.org/package/2006/digital-signature" SourceId="rId33"/>
            <mdssi:RelationshipReference xmlns:mdssi="http://schemas.openxmlformats.org/package/2006/digital-signature" SourceId="rId38"/>
            <mdssi:RelationshipReference xmlns:mdssi="http://schemas.openxmlformats.org/package/2006/digital-signature" SourceId="rId46"/>
            <mdssi:RelationshipReference xmlns:mdssi="http://schemas.openxmlformats.org/package/2006/digital-signature" SourceId="rId2"/>
            <mdssi:RelationshipReference xmlns:mdssi="http://schemas.openxmlformats.org/package/2006/digital-signature" SourceId="rId16"/>
            <mdssi:RelationshipReference xmlns:mdssi="http://schemas.openxmlformats.org/package/2006/digital-signature" SourceId="rId20"/>
            <mdssi:RelationshipReference xmlns:mdssi="http://schemas.openxmlformats.org/package/2006/digital-signature" SourceId="rId29"/>
            <mdssi:RelationshipReference xmlns:mdssi="http://schemas.openxmlformats.org/package/2006/digital-signature" SourceId="rId41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24"/>
            <mdssi:RelationshipReference xmlns:mdssi="http://schemas.openxmlformats.org/package/2006/digital-signature" SourceId="rId32"/>
            <mdssi:RelationshipReference xmlns:mdssi="http://schemas.openxmlformats.org/package/2006/digital-signature" SourceId="rId37"/>
            <mdssi:RelationshipReference xmlns:mdssi="http://schemas.openxmlformats.org/package/2006/digital-signature" SourceId="rId40"/>
            <mdssi:RelationshipReference xmlns:mdssi="http://schemas.openxmlformats.org/package/2006/digital-signature" SourceId="rId45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23"/>
            <mdssi:RelationshipReference xmlns:mdssi="http://schemas.openxmlformats.org/package/2006/digital-signature" SourceId="rId28"/>
            <mdssi:RelationshipReference xmlns:mdssi="http://schemas.openxmlformats.org/package/2006/digital-signature" SourceId="rId36"/>
            <mdssi:RelationshipReference xmlns:mdssi="http://schemas.openxmlformats.org/package/2006/digital-signature" SourceId="rId10"/>
            <mdssi:RelationshipReference xmlns:mdssi="http://schemas.openxmlformats.org/package/2006/digital-signature" SourceId="rId19"/>
            <mdssi:RelationshipReference xmlns:mdssi="http://schemas.openxmlformats.org/package/2006/digital-signature" SourceId="rId31"/>
            <mdssi:RelationshipReference xmlns:mdssi="http://schemas.openxmlformats.org/package/2006/digital-signature" SourceId="rId44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22"/>
            <mdssi:RelationshipReference xmlns:mdssi="http://schemas.openxmlformats.org/package/2006/digital-signature" SourceId="rId27"/>
            <mdssi:RelationshipReference xmlns:mdssi="http://schemas.openxmlformats.org/package/2006/digital-signature" SourceId="rId30"/>
            <mdssi:RelationshipReference xmlns:mdssi="http://schemas.openxmlformats.org/package/2006/digital-signature" SourceId="rId35"/>
            <mdssi:RelationshipReference xmlns:mdssi="http://schemas.openxmlformats.org/package/2006/digital-signature" SourceId="rId43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18"/>
            <mdssi:RelationshipReference xmlns:mdssi="http://schemas.openxmlformats.org/package/2006/digital-signature" SourceId="rId26"/>
            <mdssi:RelationshipReference xmlns:mdssi="http://schemas.openxmlformats.org/package/2006/digital-signature" SourceId="rId39"/>
            <mdssi:RelationshipReference xmlns:mdssi="http://schemas.openxmlformats.org/package/2006/digital-signature" SourceId="rId3"/>
            <mdssi:RelationshipReference xmlns:mdssi="http://schemas.openxmlformats.org/package/2006/digital-signature" SourceId="rId21"/>
            <mdssi:RelationshipReference xmlns:mdssi="http://schemas.openxmlformats.org/package/2006/digital-signature" SourceId="rId34"/>
            <mdssi:RelationshipReference xmlns:mdssi="http://schemas.openxmlformats.org/package/2006/digital-signature" SourceId="rId42"/>
            <mdssi:RelationshipReference xmlns:mdssi="http://schemas.openxmlformats.org/package/2006/digital-signature" SourceId="rId47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17"/>
          </Transform>
          <Transform Algorithm="http://www.w3.org/TR/2001/REC-xml-c14n-20010315"/>
        </Transforms>
        <DigestMethod Algorithm="http://www.w3.org/2000/09/xmldsig#sha1"/>
        <DigestValue>7YN3nL1XusC0dAcYv7NKMcapt6w=</DigestValue>
      </Reference>
      <Reference URI="/ppt/fonts/font1.fntdata?ContentType=application/x-fontdata">
        <DigestMethod Algorithm="http://www.w3.org/2000/09/xmldsig#sha1"/>
        <DigestValue>2aoCvDy99f+6+PvQszQJKynY+K0=</DigestValue>
      </Reference>
      <Reference URI="/ppt/fonts/font2.fntdata?ContentType=application/x-fontdata">
        <DigestMethod Algorithm="http://www.w3.org/2000/09/xmldsig#sha1"/>
        <DigestValue>3NX4QE+06sgZvTfitwDEW5r8i1o=</DigestValue>
      </Reference>
      <Reference URI="/ppt/fonts/font3.fntdata?ContentType=application/x-fontdata">
        <DigestMethod Algorithm="http://www.w3.org/2000/09/xmldsig#sha1"/>
        <DigestValue>rzoI8qiF1PRIQrWbm46piRHvbpU=</DigestValue>
      </Reference>
      <Reference URI="/ppt/fonts/font4.fntdata?ContentType=application/x-fontdata">
        <DigestMethod Algorithm="http://www.w3.org/2000/09/xmldsig#sha1"/>
        <DigestValue>jYabnFFlnWE2XXqgx+LgJ3VTWr8=</DigestValue>
      </Reference>
      <Reference URI="/ppt/fonts/font5.fntdata?ContentType=application/x-fontdata">
        <DigestMethod Algorithm="http://www.w3.org/2000/09/xmldsig#sha1"/>
        <DigestValue>WHahApfPTNTVzRLejOOY6D45N2c=</DigestValue>
      </Reference>
      <Reference URI="/ppt/fonts/font6.fntdata?ContentType=application/x-fontdata">
        <DigestMethod Algorithm="http://www.w3.org/2000/09/xmldsig#sha1"/>
        <DigestValue>d5+HH+NNfevWfn4K4upq8wm7c6Y=</DigestValue>
      </Reference>
      <Reference URI="/ppt/fonts/font7.fntdata?ContentType=application/x-fontdata">
        <DigestMethod Algorithm="http://www.w3.org/2000/09/xmldsig#sha1"/>
        <DigestValue>knApJ4mThziVESMO3rIghlHE0TQ=</DigestValue>
      </Reference>
      <Reference URI="/ppt/fonts/font8.fntdata?ContentType=application/x-fontdata">
        <DigestMethod Algorithm="http://www.w3.org/2000/09/xmldsig#sha1"/>
        <DigestValue>x7Hvb6/uZ+KbJbKjFz7/FOzo+3k=</DigestValue>
      </Reference>
      <Reference URI="/ppt/fonts/font9.fntdata?ContentType=application/x-fontdata">
        <DigestMethod Algorithm="http://www.w3.org/2000/09/xmldsig#sha1"/>
        <DigestValue>TznXJRWpg0mb4BibL8QgGtSBczY=</DigestValue>
      </Reference>
      <Reference URI="/ppt/media/hdphoto1.wdp?ContentType=image/vnd.ms-photo">
        <DigestMethod Algorithm="http://www.w3.org/2000/09/xmldsig#sha1"/>
        <DigestValue>8rL5UN6MbIl8dnV1mLNAYymV7cU=</DigestValue>
      </Reference>
      <Reference URI="/ppt/media/image1.jpeg?ContentType=image/jpeg">
        <DigestMethod Algorithm="http://www.w3.org/2000/09/xmldsig#sha1"/>
        <DigestValue>yyPl+pAmaObKrfUpjKuIfoKyy4k=</DigestValue>
      </Reference>
      <Reference URI="/ppt/media/image10.jpeg?ContentType=image/jpeg">
        <DigestMethod Algorithm="http://www.w3.org/2000/09/xmldsig#sha1"/>
        <DigestValue>4FElDpuaRqz4O9ts282NxRX8xxM=</DigestValue>
      </Reference>
      <Reference URI="/ppt/media/image11.png?ContentType=image/png">
        <DigestMethod Algorithm="http://www.w3.org/2000/09/xmldsig#sha1"/>
        <DigestValue>V1eD1PVg855tt3pdBUorYZ3PSgM=</DigestValue>
      </Reference>
      <Reference URI="/ppt/media/image12.png?ContentType=image/png">
        <DigestMethod Algorithm="http://www.w3.org/2000/09/xmldsig#sha1"/>
        <DigestValue>2dzmJ0RWXxpwAJnVb2+xigYeWv8=</DigestValue>
      </Reference>
      <Reference URI="/ppt/media/image13.jpeg?ContentType=image/jpeg">
        <DigestMethod Algorithm="http://www.w3.org/2000/09/xmldsig#sha1"/>
        <DigestValue>mUyMWOW5qFIqONhukfc3gbPNKTI=</DigestValue>
      </Reference>
      <Reference URI="/ppt/media/image14.png?ContentType=image/png">
        <DigestMethod Algorithm="http://www.w3.org/2000/09/xmldsig#sha1"/>
        <DigestValue>4xEUCyuD3UjJW9GLnLkYXKMiCm0=</DigestValue>
      </Reference>
      <Reference URI="/ppt/media/image15.jpg?ContentType=image/jpeg">
        <DigestMethod Algorithm="http://www.w3.org/2000/09/xmldsig#sha1"/>
        <DigestValue>DjiVCHubrRu8hDYc1cg4CoQYtxE=</DigestValue>
      </Reference>
      <Reference URI="/ppt/media/image16.png?ContentType=image/png">
        <DigestMethod Algorithm="http://www.w3.org/2000/09/xmldsig#sha1"/>
        <DigestValue>YdQK6YXHQXYPt1t/ypsCet3nXJ8=</DigestValue>
      </Reference>
      <Reference URI="/ppt/media/image17.jpeg?ContentType=image/jpeg">
        <DigestMethod Algorithm="http://www.w3.org/2000/09/xmldsig#sha1"/>
        <DigestValue>xRu4DuggaVFiN513YXtH6cQsMSY=</DigestValue>
      </Reference>
      <Reference URI="/ppt/media/image18.png?ContentType=image/png">
        <DigestMethod Algorithm="http://www.w3.org/2000/09/xmldsig#sha1"/>
        <DigestValue>zjZ2+eZByMqRJrQb3vPuUrrU8xM=</DigestValue>
      </Reference>
      <Reference URI="/ppt/media/image19.jpeg?ContentType=image/jpeg">
        <DigestMethod Algorithm="http://www.w3.org/2000/09/xmldsig#sha1"/>
        <DigestValue>oWk/LPrxQz5pB7+JCOira0NgUdY=</DigestValue>
      </Reference>
      <Reference URI="/ppt/media/image2.png?ContentType=image/png">
        <DigestMethod Algorithm="http://www.w3.org/2000/09/xmldsig#sha1"/>
        <DigestValue>tvKyZSQpe7Vm6KKThaECcWvKpvc=</DigestValue>
      </Reference>
      <Reference URI="/ppt/media/image20.png?ContentType=image/png">
        <DigestMethod Algorithm="http://www.w3.org/2000/09/xmldsig#sha1"/>
        <DigestValue>khBJayLhArEkBVXdifSWbfL739w=</DigestValue>
      </Reference>
      <Reference URI="/ppt/media/image21.png?ContentType=image/png">
        <DigestMethod Algorithm="http://www.w3.org/2000/09/xmldsig#sha1"/>
        <DigestValue>KHTm3B2y2+aRYS0aYl6dIhEobe0=</DigestValue>
      </Reference>
      <Reference URI="/ppt/media/image22.png?ContentType=image/png">
        <DigestMethod Algorithm="http://www.w3.org/2000/09/xmldsig#sha1"/>
        <DigestValue>HhJ5lbH67mdfg4zkq5fEGUChesE=</DigestValue>
      </Reference>
      <Reference URI="/ppt/media/image23.png?ContentType=image/png">
        <DigestMethod Algorithm="http://www.w3.org/2000/09/xmldsig#sha1"/>
        <DigestValue>Mz5KtAQCH1OWgD8HbrDp4azaE58=</DigestValue>
      </Reference>
      <Reference URI="/ppt/media/image24.png?ContentType=image/png">
        <DigestMethod Algorithm="http://www.w3.org/2000/09/xmldsig#sha1"/>
        <DigestValue>w7o6dOYQuZ0/OCtl8EfCn6ESNyY=</DigestValue>
      </Reference>
      <Reference URI="/ppt/media/image25.png?ContentType=image/png">
        <DigestMethod Algorithm="http://www.w3.org/2000/09/xmldsig#sha1"/>
        <DigestValue>GyjUBi2xWRAtv1tgw87MSi9uaq8=</DigestValue>
      </Reference>
      <Reference URI="/ppt/media/image26.png?ContentType=image/png">
        <DigestMethod Algorithm="http://www.w3.org/2000/09/xmldsig#sha1"/>
        <DigestValue>u6KN6n7hRHDw6ynZDS8Ot5ytyKQ=</DigestValue>
      </Reference>
      <Reference URI="/ppt/media/image27.png?ContentType=image/png">
        <DigestMethod Algorithm="http://www.w3.org/2000/09/xmldsig#sha1"/>
        <DigestValue>WOLHdlyObuEZ8qaDYELOFJBxArk=</DigestValue>
      </Reference>
      <Reference URI="/ppt/media/image28.jpeg?ContentType=image/jpeg">
        <DigestMethod Algorithm="http://www.w3.org/2000/09/xmldsig#sha1"/>
        <DigestValue>Cgm22Z86mdkNKmfRA8zZfwlWO/M=</DigestValue>
      </Reference>
      <Reference URI="/ppt/media/image29.png?ContentType=image/png">
        <DigestMethod Algorithm="http://www.w3.org/2000/09/xmldsig#sha1"/>
        <DigestValue>MYGswmh9CKMJ65sn/PlVWpdsx3M=</DigestValue>
      </Reference>
      <Reference URI="/ppt/media/image3.png?ContentType=image/png">
        <DigestMethod Algorithm="http://www.w3.org/2000/09/xmldsig#sha1"/>
        <DigestValue>YhcZJSuWQoZauiGhyP3P+FQ2QNQ=</DigestValue>
      </Reference>
      <Reference URI="/ppt/media/image30.png?ContentType=image/png">
        <DigestMethod Algorithm="http://www.w3.org/2000/09/xmldsig#sha1"/>
        <DigestValue>d3xOLnSId9ItixOfklefzJG4wZI=</DigestValue>
      </Reference>
      <Reference URI="/ppt/media/image31.png?ContentType=image/png">
        <DigestMethod Algorithm="http://www.w3.org/2000/09/xmldsig#sha1"/>
        <DigestValue>V6EEAEXZrZHWSSdnakTp7GkqpKg=</DigestValue>
      </Reference>
      <Reference URI="/ppt/media/image32.png?ContentType=image/png">
        <DigestMethod Algorithm="http://www.w3.org/2000/09/xmldsig#sha1"/>
        <DigestValue>RtfL5KcGY2aM1X/1ku6yR5hzXPo=</DigestValue>
      </Reference>
      <Reference URI="/ppt/media/image33.png?ContentType=image/png">
        <DigestMethod Algorithm="http://www.w3.org/2000/09/xmldsig#sha1"/>
        <DigestValue>aeukUbut62rcTtrSl7U/DaAHjP0=</DigestValue>
      </Reference>
      <Reference URI="/ppt/media/image34.png?ContentType=image/png">
        <DigestMethod Algorithm="http://www.w3.org/2000/09/xmldsig#sha1"/>
        <DigestValue>xNvHe/XW7AcBThRo3RpNp7HbvUE=</DigestValue>
      </Reference>
      <Reference URI="/ppt/media/image35.png?ContentType=image/png">
        <DigestMethod Algorithm="http://www.w3.org/2000/09/xmldsig#sha1"/>
        <DigestValue>kKjRYUqMZC5RlTRZX7QPuKujmH0=</DigestValue>
      </Reference>
      <Reference URI="/ppt/media/image36.jpeg?ContentType=image/jpeg">
        <DigestMethod Algorithm="http://www.w3.org/2000/09/xmldsig#sha1"/>
        <DigestValue>MoPgcc6p4QJLzU4X9B9vyDxy+wM=</DigestValue>
      </Reference>
      <Reference URI="/ppt/media/image37.png?ContentType=image/png">
        <DigestMethod Algorithm="http://www.w3.org/2000/09/xmldsig#sha1"/>
        <DigestValue>NZ0YsbGIjnSqbjWEsI3QptJgi1I=</DigestValue>
      </Reference>
      <Reference URI="/ppt/media/image38.png?ContentType=image/png">
        <DigestMethod Algorithm="http://www.w3.org/2000/09/xmldsig#sha1"/>
        <DigestValue>1MpSli2hrL/A+7eFF+JOc4WQ/Es=</DigestValue>
      </Reference>
      <Reference URI="/ppt/media/image39.png?ContentType=image/png">
        <DigestMethod Algorithm="http://www.w3.org/2000/09/xmldsig#sha1"/>
        <DigestValue>/vPCYnqVpeGknvqk5PA5gAX59w4=</DigestValue>
      </Reference>
      <Reference URI="/ppt/media/image4.png?ContentType=image/png">
        <DigestMethod Algorithm="http://www.w3.org/2000/09/xmldsig#sha1"/>
        <DigestValue>tAHQdKYY0i6nU2+pIwnD/GJc7OA=</DigestValue>
      </Reference>
      <Reference URI="/ppt/media/image40.jpeg?ContentType=image/jpeg">
        <DigestMethod Algorithm="http://www.w3.org/2000/09/xmldsig#sha1"/>
        <DigestValue>YF/5O0AGMZkaSoSwRDtEJ4fDOy4=</DigestValue>
      </Reference>
      <Reference URI="/ppt/media/image41.png?ContentType=image/png">
        <DigestMethod Algorithm="http://www.w3.org/2000/09/xmldsig#sha1"/>
        <DigestValue>0iab42NbODO1EXD6UeB8tI3aTFo=</DigestValue>
      </Reference>
      <Reference URI="/ppt/media/image42.png?ContentType=image/png">
        <DigestMethod Algorithm="http://www.w3.org/2000/09/xmldsig#sha1"/>
        <DigestValue>ulguAyWXu4i1PNpgLQZ65eMR9w8=</DigestValue>
      </Reference>
      <Reference URI="/ppt/media/image43.png?ContentType=image/png">
        <DigestMethod Algorithm="http://www.w3.org/2000/09/xmldsig#sha1"/>
        <DigestValue>GPLeytoK4Xz79SsKYQRal/cWbv4=</DigestValue>
      </Reference>
      <Reference URI="/ppt/media/image44.png?ContentType=image/png">
        <DigestMethod Algorithm="http://www.w3.org/2000/09/xmldsig#sha1"/>
        <DigestValue>Frcacw7WAqygt9EFUYttztIZqdM=</DigestValue>
      </Reference>
      <Reference URI="/ppt/media/image45.png?ContentType=image/png">
        <DigestMethod Algorithm="http://www.w3.org/2000/09/xmldsig#sha1"/>
        <DigestValue>Dd58cK3TK28bh72pTezy3hNWFG0=</DigestValue>
      </Reference>
      <Reference URI="/ppt/media/image46.jpeg?ContentType=image/jpeg">
        <DigestMethod Algorithm="http://www.w3.org/2000/09/xmldsig#sha1"/>
        <DigestValue>xpnTHiJfeJOCsVLEoFaIBoSuk90=</DigestValue>
      </Reference>
      <Reference URI="/ppt/media/image47.png?ContentType=image/png">
        <DigestMethod Algorithm="http://www.w3.org/2000/09/xmldsig#sha1"/>
        <DigestValue>5Jy/st8GIGb6gtwCPnHCmerc9vI=</DigestValue>
      </Reference>
      <Reference URI="/ppt/media/image48.png?ContentType=image/png">
        <DigestMethod Algorithm="http://www.w3.org/2000/09/xmldsig#sha1"/>
        <DigestValue>EE1b9earlr+JRBQRNcELZFGHX1c=</DigestValue>
      </Reference>
      <Reference URI="/ppt/media/image49.png?ContentType=image/png">
        <DigestMethod Algorithm="http://www.w3.org/2000/09/xmldsig#sha1"/>
        <DigestValue>BdqMksav24K+HF7yQErxZFpnFr8=</DigestValue>
      </Reference>
      <Reference URI="/ppt/media/image5.png?ContentType=image/png">
        <DigestMethod Algorithm="http://www.w3.org/2000/09/xmldsig#sha1"/>
        <DigestValue>pW8rgMoCIKMXMYmRG8DMdEhbnzc=</DigestValue>
      </Reference>
      <Reference URI="/ppt/media/image50.png?ContentType=image/png">
        <DigestMethod Algorithm="http://www.w3.org/2000/09/xmldsig#sha1"/>
        <DigestValue>fLdOMjN81WnBLy5HYpC3nroAPx4=</DigestValue>
      </Reference>
      <Reference URI="/ppt/media/image51.png?ContentType=image/png">
        <DigestMethod Algorithm="http://www.w3.org/2000/09/xmldsig#sha1"/>
        <DigestValue>x0vcrrA0fQLsj8/tkBHXk1ObmLo=</DigestValue>
      </Reference>
      <Reference URI="/ppt/media/image52.jpeg?ContentType=image/jpeg">
        <DigestMethod Algorithm="http://www.w3.org/2000/09/xmldsig#sha1"/>
        <DigestValue>Lkott9lIudM6qGtLUO7IjLL9VPg=</DigestValue>
      </Reference>
      <Reference URI="/ppt/media/image53.png?ContentType=image/png">
        <DigestMethod Algorithm="http://www.w3.org/2000/09/xmldsig#sha1"/>
        <DigestValue>v2YS/qVALsjGNCQO9NH5T/p9kkA=</DigestValue>
      </Reference>
      <Reference URI="/ppt/media/image54.png?ContentType=image/png">
        <DigestMethod Algorithm="http://www.w3.org/2000/09/xmldsig#sha1"/>
        <DigestValue>QgAFQKYyybSSzFH08BFiyglDdII=</DigestValue>
      </Reference>
      <Reference URI="/ppt/media/image55.png?ContentType=image/png">
        <DigestMethod Algorithm="http://www.w3.org/2000/09/xmldsig#sha1"/>
        <DigestValue>onteI5HOVXBc4mYWUn798Cw67IU=</DigestValue>
      </Reference>
      <Reference URI="/ppt/media/image56.jpeg?ContentType=image/jpeg">
        <DigestMethod Algorithm="http://www.w3.org/2000/09/xmldsig#sha1"/>
        <DigestValue>JFw1YbKYZaNw7k2FUDDQrb6RzVY=</DigestValue>
      </Reference>
      <Reference URI="/ppt/media/image57.jpeg?ContentType=image/jpeg">
        <DigestMethod Algorithm="http://www.w3.org/2000/09/xmldsig#sha1"/>
        <DigestValue>h3Vi4ULcvOEXum0+n4oNObrsLVA=</DigestValue>
      </Reference>
      <Reference URI="/ppt/media/image58.jpeg?ContentType=image/jpeg">
        <DigestMethod Algorithm="http://www.w3.org/2000/09/xmldsig#sha1"/>
        <DigestValue>KGmeJMRHC3X/9IW+VodsQeCBHvU=</DigestValue>
      </Reference>
      <Reference URI="/ppt/media/image59.jpeg?ContentType=image/jpeg">
        <DigestMethod Algorithm="http://www.w3.org/2000/09/xmldsig#sha1"/>
        <DigestValue>7S5x36OZEOBCroC4ZQt7dii2G1I=</DigestValue>
      </Reference>
      <Reference URI="/ppt/media/image6.emf?ContentType=image/x-emf">
        <DigestMethod Algorithm="http://www.w3.org/2000/09/xmldsig#sha1"/>
        <DigestValue>REVP1CjwVsgA9S4POs9Ukf3FP7U=</DigestValue>
      </Reference>
      <Reference URI="/ppt/media/image60.jpeg?ContentType=image/jpeg">
        <DigestMethod Algorithm="http://www.w3.org/2000/09/xmldsig#sha1"/>
        <DigestValue>Cr64gXT+tv+u1eIPd/cI2mZ0rQY=</DigestValue>
      </Reference>
      <Reference URI="/ppt/media/image61.png?ContentType=image/png">
        <DigestMethod Algorithm="http://www.w3.org/2000/09/xmldsig#sha1"/>
        <DigestValue>Uo1+nY9BZE7FQ5Ufm1G7tAa+s4I=</DigestValue>
      </Reference>
      <Reference URI="/ppt/media/image62.png?ContentType=image/png">
        <DigestMethod Algorithm="http://www.w3.org/2000/09/xmldsig#sha1"/>
        <DigestValue>O7dxWJDkfQp5OYwp58zczeeUrJI=</DigestValue>
      </Reference>
      <Reference URI="/ppt/media/image63.png?ContentType=image/png">
        <DigestMethod Algorithm="http://www.w3.org/2000/09/xmldsig#sha1"/>
        <DigestValue>6m/wWf8CP6sZfyxge7xeNYKKgO8=</DigestValue>
      </Reference>
      <Reference URI="/ppt/media/image64.png?ContentType=image/png">
        <DigestMethod Algorithm="http://www.w3.org/2000/09/xmldsig#sha1"/>
        <DigestValue>0vGOnERKmCRzLWT0y8q/e8uqtkw=</DigestValue>
      </Reference>
      <Reference URI="/ppt/media/image65.png?ContentType=image/png">
        <DigestMethod Algorithm="http://www.w3.org/2000/09/xmldsig#sha1"/>
        <DigestValue>KzfNkpf7jjmcP9DQMU7umwUWX6c=</DigestValue>
      </Reference>
      <Reference URI="/ppt/media/image66.png?ContentType=image/png">
        <DigestMethod Algorithm="http://www.w3.org/2000/09/xmldsig#sha1"/>
        <DigestValue>w2iv7siOSZQDKXioproLRBgGscQ=</DigestValue>
      </Reference>
      <Reference URI="/ppt/media/image67.png?ContentType=image/png">
        <DigestMethod Algorithm="http://www.w3.org/2000/09/xmldsig#sha1"/>
        <DigestValue>8dBpg/rj4W3OY93wb6rlP4g+ZZI=</DigestValue>
      </Reference>
      <Reference URI="/ppt/media/image68.png?ContentType=image/png">
        <DigestMethod Algorithm="http://www.w3.org/2000/09/xmldsig#sha1"/>
        <DigestValue>FQeRF5TaiXfayWfwUiPLpSMTlcQ=</DigestValue>
      </Reference>
      <Reference URI="/ppt/media/image69.png?ContentType=image/png">
        <DigestMethod Algorithm="http://www.w3.org/2000/09/xmldsig#sha1"/>
        <DigestValue>4rZ6k2ZfGzdr6LmAtLY5BavAPB0=</DigestValue>
      </Reference>
      <Reference URI="/ppt/media/image7.emf?ContentType=image/x-emf">
        <DigestMethod Algorithm="http://www.w3.org/2000/09/xmldsig#sha1"/>
        <DigestValue>+bbpPwdcfDNX5M4fE+NulEwRqBg=</DigestValue>
      </Reference>
      <Reference URI="/ppt/media/image70.png?ContentType=image/png">
        <DigestMethod Algorithm="http://www.w3.org/2000/09/xmldsig#sha1"/>
        <DigestValue>QH+l3PZHBG6nKcZQup3SZ7W0wpQ=</DigestValue>
      </Reference>
      <Reference URI="/ppt/media/image71.png?ContentType=image/png">
        <DigestMethod Algorithm="http://www.w3.org/2000/09/xmldsig#sha1"/>
        <DigestValue>ZaekkOoKoITR5qNeKLOPaa2MKAE=</DigestValue>
      </Reference>
      <Reference URI="/ppt/media/image72.jpeg?ContentType=image/jpeg">
        <DigestMethod Algorithm="http://www.w3.org/2000/09/xmldsig#sha1"/>
        <DigestValue>fxT4Pz14AiSMsdOuAdyvtFYLcTw=</DigestValue>
      </Reference>
      <Reference URI="/ppt/media/image73.jpeg?ContentType=image/jpeg">
        <DigestMethod Algorithm="http://www.w3.org/2000/09/xmldsig#sha1"/>
        <DigestValue>KnXBmq2Rez8IswdUnLOF7rcnrc0=</DigestValue>
      </Reference>
      <Reference URI="/ppt/media/image74.png?ContentType=image/png">
        <DigestMethod Algorithm="http://www.w3.org/2000/09/xmldsig#sha1"/>
        <DigestValue>4gNWeWxDuXawx2fhW7VtNWVnxuM=</DigestValue>
      </Reference>
      <Reference URI="/ppt/media/image75.png?ContentType=image/png">
        <DigestMethod Algorithm="http://www.w3.org/2000/09/xmldsig#sha1"/>
        <DigestValue>oFF7SZ3tMSaCJJI5mENE5iFzk+E=</DigestValue>
      </Reference>
      <Reference URI="/ppt/media/image76.png?ContentType=image/png">
        <DigestMethod Algorithm="http://www.w3.org/2000/09/xmldsig#sha1"/>
        <DigestValue>nH2qBjRkMcuF/IvAEd4SklRM6E0=</DigestValue>
      </Reference>
      <Reference URI="/ppt/media/image77.png?ContentType=image/png">
        <DigestMethod Algorithm="http://www.w3.org/2000/09/xmldsig#sha1"/>
        <DigestValue>Gmvd8KyEs6kVGoivrsrdUuHgoW8=</DigestValue>
      </Reference>
      <Reference URI="/ppt/media/image78.png?ContentType=image/png">
        <DigestMethod Algorithm="http://www.w3.org/2000/09/xmldsig#sha1"/>
        <DigestValue>m5NOP5Iz2a6jkE4gtIZmHf/btOs=</DigestValue>
      </Reference>
      <Reference URI="/ppt/media/image8.emf?ContentType=image/x-emf">
        <DigestMethod Algorithm="http://www.w3.org/2000/09/xmldsig#sha1"/>
        <DigestValue>5lqu9HG1W1OSSp3PpBcqLBBnjRY=</DigestValue>
      </Reference>
      <Reference URI="/ppt/media/image9.emf?ContentType=image/x-emf">
        <DigestMethod Algorithm="http://www.w3.org/2000/09/xmldsig#sha1"/>
        <DigestValue>tgckAB2a98rcynWCDZNhVbR7LnQ=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RCTrscpOTcGFFmZAZ4z06m15FVc=</DigestValue>
      </Reference>
      <Reference URI="/ppt/presentation.xml?ContentType=application/vnd.openxmlformats-officedocument.presentationml.presentation.main+xml">
        <DigestMethod Algorithm="http://www.w3.org/2000/09/xmldsig#sha1"/>
        <DigestValue>KKszkRliflJ7oAFFvZPxKBTyQH8=</DigestValue>
      </Reference>
      <Reference URI="/ppt/presProps.xml?ContentType=application/vnd.openxmlformats-officedocument.presentationml.presProps+xml">
        <DigestMethod Algorithm="http://www.w3.org/2000/09/xmldsig#sha1"/>
        <DigestValue>eqlNt312lP8IfI8xSqD1O1h/rRA=</DigestValue>
      </Reference>
      <Reference URI="/ppt/revisionInfo.xml?ContentType=application/vnd.ms-powerpoint.revisioninfo+xml">
        <DigestMethod Algorithm="http://www.w3.org/2000/09/xmldsig#sha1"/>
        <DigestValue>r1GjaJXAs8cXY9i6P8CnQDY3vDQ=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1Ro5loyHJAkpoShRReg0AKBBya0=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FCsCc0xMiR9NZV/EL75A4ID8TEs=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tQlQtkbx4qPLGm5gLKPNEkLwRV8=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aQKsGhnDYuVfZvCbtX46Cn3sAGA=</DigestValue>
      </Reference>
      <Reference URI="/ppt/slideLayouts/slideLayout2.xml?ContentType=application/vnd.openxmlformats-officedocument.presentationml.slideLayout+xml">
        <DigestMethod Algorithm="http://www.w3.org/2000/09/xmldsig#sha1"/>
        <DigestValue>Z0vhnLBmOlCgyq3rid+4VK/zesk=</DigestValue>
      </Reference>
      <Reference URI="/ppt/slideLayouts/slideLayout3.xml?ContentType=application/vnd.openxmlformats-officedocument.presentationml.slideLayout+xml">
        <DigestMethod Algorithm="http://www.w3.org/2000/09/xmldsig#sha1"/>
        <DigestValue>0Oh81Txy8qylsn0crA4sXNmhkNo=</DigestValue>
      </Reference>
      <Reference URI="/ppt/slideLayouts/slideLayout4.xml?ContentType=application/vnd.openxmlformats-officedocument.presentationml.slideLayout+xml">
        <DigestMethod Algorithm="http://www.w3.org/2000/09/xmldsig#sha1"/>
        <DigestValue>1YwGki0XNjkhbemwnLL5fPXWo8o=</DigestValue>
      </Reference>
      <Reference URI="/ppt/slideLayouts/slideLayout5.xml?ContentType=application/vnd.openxmlformats-officedocument.presentationml.slideLayout+xml">
        <DigestMethod Algorithm="http://www.w3.org/2000/09/xmldsig#sha1"/>
        <DigestValue>w+rEqu4alyk8xbsTIOH6B4W5JwE=</DigestValue>
      </Reference>
      <Reference URI="/ppt/slideLayouts/slideLayout6.xml?ContentType=application/vnd.openxmlformats-officedocument.presentationml.slideLayout+xml">
        <DigestMethod Algorithm="http://www.w3.org/2000/09/xmldsig#sha1"/>
        <DigestValue>ng9Hpsn18RTqMF9A4gJq2HlGBLU=</DigestValue>
      </Reference>
      <Reference URI="/ppt/slideLayouts/slideLayout7.xml?ContentType=application/vnd.openxmlformats-officedocument.presentationml.slideLayout+xml">
        <DigestMethod Algorithm="http://www.w3.org/2000/09/xmldsig#sha1"/>
        <DigestValue>L8mLUzrbJaFg1KlSLXeTlb/dB3s=</DigestValue>
      </Reference>
      <Reference URI="/ppt/slideLayouts/slideLayout8.xml?ContentType=application/vnd.openxmlformats-officedocument.presentationml.slideLayout+xml">
        <DigestMethod Algorithm="http://www.w3.org/2000/09/xmldsig#sha1"/>
        <DigestValue>7/jQJlIXm5cLAzbFbER57gRFlcw=</DigestValue>
      </Reference>
      <Reference URI="/ppt/slideLayouts/slideLayout9.xml?ContentType=application/vnd.openxmlformats-officedocument.presentationml.slideLayout+xml">
        <DigestMethod Algorithm="http://www.w3.org/2000/09/xmldsig#sha1"/>
        <DigestValue>hCChxAFBlNxA7iG7Xf2NipJIMu8=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8"/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</Transform>
          <Transform Algorithm="http://www.w3.org/TR/2001/REC-xml-c14n-20010315"/>
        </Transforms>
        <DigestMethod Algorithm="http://www.w3.org/2000/09/xmldsig#sha1"/>
        <DigestValue>RGADhq7Q2g21daEgPz7gFRKMaFw=</DigestValue>
      </Reference>
      <Reference URI="/ppt/slideMasters/slideMaster1.xml?ContentType=application/vnd.openxmlformats-officedocument.presentationml.slideMaster+xml">
        <DigestMethod Algorithm="http://www.w3.org/2000/09/xmldsig#sha1"/>
        <DigestValue>7ZPHDEeV8js9vHkR+4ww0eX7dWA=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0/09/xmldsig#sha1"/>
        <DigestValue>uS03FM5x1GlQvUhr5r+NcB2G1ok=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0/09/xmldsig#sha1"/>
        <DigestValue>4PGvHTzXsMq3waTUwmAShOp9HNA=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</Transform>
          <Transform Algorithm="http://www.w3.org/TR/2001/REC-xml-c14n-20010315"/>
        </Transforms>
        <DigestMethod Algorithm="http://www.w3.org/2000/09/xmldsig#sha1"/>
        <DigestValue>ONU71A5DQYw2QjwdUEYRpjkapMc=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LTpTtb1Ps3HZyOvEHvzdZ0g/bqw=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</Transform>
          <Transform Algorithm="http://www.w3.org/TR/2001/REC-xml-c14n-20010315"/>
        </Transforms>
        <DigestMethod Algorithm="http://www.w3.org/2000/09/xmldsig#sha1"/>
        <DigestValue>01UydblXdqHK7YlvQpjCs10tvuM=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0/09/xmldsig#sha1"/>
        <DigestValue>99dzfVhtBKvartnBmVeKTt+avhw=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0/09/xmldsig#sha1"/>
        <DigestValue>fns3ZHdFayVfcHzaMK+3DJXbR5Y=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0/09/xmldsig#sha1"/>
        <DigestValue>NQks4kMyOAGansh4ZzH4cIh6pyE=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0/09/xmldsig#sha1"/>
        <DigestValue>tJ9d4WENwbHis5xyfwtmOStp6Is=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Ntu/MyBi0/ykc8pINVma6pzeQO4=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MoD8bfRss3GDnz7npHa5Hf61GFY=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pxWUhSt6x7Sm5f5FlfJW2HF38k8=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0/09/xmldsig#sha1"/>
        <DigestValue>7T61xa68NNpGPnX9RaFg7BaCblA=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0/09/xmldsig#sha1"/>
        <DigestValue>Raj5tryM22aM+w6xQ0JXkFyiqEM=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0/09/xmldsig#sha1"/>
        <DigestValue>iQ5rXTsC9m7qoyvEqAYw1uhs/wA=</DigestValue>
      </Reference>
      <Reference URI="/ppt/slides/_rels/slide2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0/09/xmldsig#sha1"/>
        <DigestValue>0suaBvjbte4vbkVSNinyHLDEMws=</DigestValue>
      </Reference>
      <Reference URI="/ppt/slides/_rels/slide2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0/09/xmldsig#sha1"/>
        <DigestValue>XnrRlmzUDmO1xN8vBelP0gKgkqA=</DigestValue>
      </Reference>
      <Reference URI="/ppt/slides/_rels/slide2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0/09/xmldsig#sha1"/>
        <DigestValue>Kl09s2Deg6VEzjjEbEYU+1XJtic=</DigestValue>
      </Reference>
      <Reference URI="/ppt/slides/_rels/slide2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Fron5RwSF5wn72fU4y0eXR5jAQA=</DigestValue>
      </Reference>
      <Reference URI="/ppt/slides/_rels/slide2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tzstlGi9Kb2DJx7YhgDUA5J7Umk=</DigestValue>
      </Reference>
      <Reference URI="/ppt/slides/_rels/slide2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</Transform>
          <Transform Algorithm="http://www.w3.org/TR/2001/REC-xml-c14n-20010315"/>
        </Transforms>
        <DigestMethod Algorithm="http://www.w3.org/2000/09/xmldsig#sha1"/>
        <DigestValue>g6zreVFUYXhE+92K00V6OADrSrg=</DigestValue>
      </Reference>
      <Reference URI="/ppt/slides/_rels/slide2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</Transform>
          <Transform Algorithm="http://www.w3.org/TR/2001/REC-xml-c14n-20010315"/>
        </Transforms>
        <DigestMethod Algorithm="http://www.w3.org/2000/09/xmldsig#sha1"/>
        <DigestValue>LW9n6HoTZcesq27Dc+bRSAZHQrw=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tn5DedGhDbqUb8WdyfTgrQZTx5U=</DigestValue>
      </Reference>
      <Reference URI="/ppt/slides/_rels/slide30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3"/>
            <mdssi:RelationshipReference xmlns:mdssi="http://schemas.openxmlformats.org/package/2006/digital-signature" SourceId="rId3"/>
            <mdssi:RelationshipReference xmlns:mdssi="http://schemas.openxmlformats.org/package/2006/digital-signature" SourceId="rId7"/>
            <mdssi:RelationshipReference xmlns:mdssi="http://schemas.openxmlformats.org/package/2006/digital-signature" SourceId="rId12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6"/>
            <mdssi:RelationshipReference xmlns:mdssi="http://schemas.openxmlformats.org/package/2006/digital-signature" SourceId="rId11"/>
            <mdssi:RelationshipReference xmlns:mdssi="http://schemas.openxmlformats.org/package/2006/digital-signature" SourceId="rId5"/>
            <mdssi:RelationshipReference xmlns:mdssi="http://schemas.openxmlformats.org/package/2006/digital-signature" SourceId="rId15"/>
            <mdssi:RelationshipReference xmlns:mdssi="http://schemas.openxmlformats.org/package/2006/digital-signature" SourceId="rId10"/>
            <mdssi:RelationshipReference xmlns:mdssi="http://schemas.openxmlformats.org/package/2006/digital-signature" SourceId="rId4"/>
            <mdssi:RelationshipReference xmlns:mdssi="http://schemas.openxmlformats.org/package/2006/digital-signature" SourceId="rId9"/>
            <mdssi:RelationshipReference xmlns:mdssi="http://schemas.openxmlformats.org/package/2006/digital-signature" SourceId="rId14"/>
            <mdssi:RelationshipReference xmlns:mdssi="http://schemas.openxmlformats.org/package/2006/digital-signature" SourceId="rId8"/>
          </Transform>
          <Transform Algorithm="http://www.w3.org/TR/2001/REC-xml-c14n-20010315"/>
        </Transforms>
        <DigestMethod Algorithm="http://www.w3.org/2000/09/xmldsig#sha1"/>
        <DigestValue>1besPZE4bpM4b64Cy0hxZmdSf98=</DigestValue>
      </Reference>
      <Reference URI="/ppt/slides/_rels/slide31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RniVBDVpU8cuqLk9kAJhyay0NHk=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0/09/xmldsig#sha1"/>
        <DigestValue>Qk6Vn4YvWga42/qcbemo47W95Ds=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IgrjFO6il+tFHCssVE7hP1LFx44=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0/09/xmldsig#sha1"/>
        <DigestValue>idPBDC0ca4CP1to705tRCGwVfYY=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1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</Transform>
          <Transform Algorithm="http://www.w3.org/TR/2001/REC-xml-c14n-20010315"/>
        </Transforms>
        <DigestMethod Algorithm="http://www.w3.org/2000/09/xmldsig#sha1"/>
        <DigestValue>2PHwpUZ3AE/EeqX2sAOzW23Gd80=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</Transform>
          <Transform Algorithm="http://www.w3.org/TR/2001/REC-xml-c14n-20010315"/>
        </Transforms>
        <DigestMethod Algorithm="http://www.w3.org/2000/09/xmldsig#sha1"/>
        <DigestValue>rN7fDINVGPB9LW0utuSOBmW7F0k=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xmlns:mdssi="http://schemas.openxmlformats.org/package/2006/digital-signature" SourceId="rId5"/>
            <mdssi:RelationshipReference xmlns:mdssi="http://schemas.openxmlformats.org/package/2006/digital-signature" SourceId="rId4"/>
            <mdssi:RelationshipReference xmlns:mdssi="http://schemas.openxmlformats.org/package/2006/digital-signature" SourceId="rId3"/>
            <mdssi:RelationshipReference xmlns:mdssi="http://schemas.openxmlformats.org/package/2006/digital-signature" SourceId="rId2"/>
            <mdssi:RelationshipReference xmlns:mdssi="http://schemas.openxmlformats.org/package/2006/digital-signature" SourceId="rId1"/>
          </Transform>
          <Transform Algorithm="http://www.w3.org/TR/2001/REC-xml-c14n-20010315"/>
        </Transforms>
        <DigestMethod Algorithm="http://www.w3.org/2000/09/xmldsig#sha1"/>
        <DigestValue>bs04U36JFhtXj+bly/YwbLAK00Q=</DigestValue>
      </Reference>
      <Reference URI="/ppt/slides/slide1.xml?ContentType=application/vnd.openxmlformats-officedocument.presentationml.slide+xml">
        <DigestMethod Algorithm="http://www.w3.org/2000/09/xmldsig#sha1"/>
        <DigestValue>ONhhcCQ691ysk2bla8FPeiWRZ3U=</DigestValue>
      </Reference>
      <Reference URI="/ppt/slides/slide10.xml?ContentType=application/vnd.openxmlformats-officedocument.presentationml.slide+xml">
        <DigestMethod Algorithm="http://www.w3.org/2000/09/xmldsig#sha1"/>
        <DigestValue>77YR4lsu1QuyFudHyTggJGPZHAw=</DigestValue>
      </Reference>
      <Reference URI="/ppt/slides/slide11.xml?ContentType=application/vnd.openxmlformats-officedocument.presentationml.slide+xml">
        <DigestMethod Algorithm="http://www.w3.org/2000/09/xmldsig#sha1"/>
        <DigestValue>V3vXB1Fx8Dqq7QpvyNPt3MsHIuE=</DigestValue>
      </Reference>
      <Reference URI="/ppt/slides/slide12.xml?ContentType=application/vnd.openxmlformats-officedocument.presentationml.slide+xml">
        <DigestMethod Algorithm="http://www.w3.org/2000/09/xmldsig#sha1"/>
        <DigestValue>K89ZU3XW4El4+fB9nx8I7CaLQBA=</DigestValue>
      </Reference>
      <Reference URI="/ppt/slides/slide13.xml?ContentType=application/vnd.openxmlformats-officedocument.presentationml.slide+xml">
        <DigestMethod Algorithm="http://www.w3.org/2000/09/xmldsig#sha1"/>
        <DigestValue>syTYZ/iSmcf/25dptUnXc4h0Msk=</DigestValue>
      </Reference>
      <Reference URI="/ppt/slides/slide14.xml?ContentType=application/vnd.openxmlformats-officedocument.presentationml.slide+xml">
        <DigestMethod Algorithm="http://www.w3.org/2000/09/xmldsig#sha1"/>
        <DigestValue>ZbpWisVpj55oONHdgpL9pn2FCtI=</DigestValue>
      </Reference>
      <Reference URI="/ppt/slides/slide15.xml?ContentType=application/vnd.openxmlformats-officedocument.presentationml.slide+xml">
        <DigestMethod Algorithm="http://www.w3.org/2000/09/xmldsig#sha1"/>
        <DigestValue>xk9Xv7y3HPk1vdxoQ6Jfd0MuP3M=</DigestValue>
      </Reference>
      <Reference URI="/ppt/slides/slide16.xml?ContentType=application/vnd.openxmlformats-officedocument.presentationml.slide+xml">
        <DigestMethod Algorithm="http://www.w3.org/2000/09/xmldsig#sha1"/>
        <DigestValue>JiyB9Oq9b0sT2QTA8iQsCVH2sao=</DigestValue>
      </Reference>
      <Reference URI="/ppt/slides/slide17.xml?ContentType=application/vnd.openxmlformats-officedocument.presentationml.slide+xml">
        <DigestMethod Algorithm="http://www.w3.org/2000/09/xmldsig#sha1"/>
        <DigestValue>JvHHAt34PymdynkExNpDmREX/nk=</DigestValue>
      </Reference>
      <Reference URI="/ppt/slides/slide18.xml?ContentType=application/vnd.openxmlformats-officedocument.presentationml.slide+xml">
        <DigestMethod Algorithm="http://www.w3.org/2000/09/xmldsig#sha1"/>
        <DigestValue>CD/dKkXSI64IUx0WCjVIEvOxIlQ=</DigestValue>
      </Reference>
      <Reference URI="/ppt/slides/slide19.xml?ContentType=application/vnd.openxmlformats-officedocument.presentationml.slide+xml">
        <DigestMethod Algorithm="http://www.w3.org/2000/09/xmldsig#sha1"/>
        <DigestValue>c+jp9Mk0EaqA3A6RQ7gCBB5K2RI=</DigestValue>
      </Reference>
      <Reference URI="/ppt/slides/slide2.xml?ContentType=application/vnd.openxmlformats-officedocument.presentationml.slide+xml">
        <DigestMethod Algorithm="http://www.w3.org/2000/09/xmldsig#sha1"/>
        <DigestValue>YVaBCMDUmDJaW9Y4TUU4xY75+hA=</DigestValue>
      </Reference>
      <Reference URI="/ppt/slides/slide20.xml?ContentType=application/vnd.openxmlformats-officedocument.presentationml.slide+xml">
        <DigestMethod Algorithm="http://www.w3.org/2000/09/xmldsig#sha1"/>
        <DigestValue>oArZX1EKnb2YHoOH93uTBQV83yA=</DigestValue>
      </Reference>
      <Reference URI="/ppt/slides/slide21.xml?ContentType=application/vnd.openxmlformats-officedocument.presentationml.slide+xml">
        <DigestMethod Algorithm="http://www.w3.org/2000/09/xmldsig#sha1"/>
        <DigestValue>MdmYz+LyA/k4+2XMe4LL8VqetuQ=</DigestValue>
      </Reference>
      <Reference URI="/ppt/slides/slide22.xml?ContentType=application/vnd.openxmlformats-officedocument.presentationml.slide+xml">
        <DigestMethod Algorithm="http://www.w3.org/2000/09/xmldsig#sha1"/>
        <DigestValue>mHbsNUKXJs4DpVNVdSGUu4mDz64=</DigestValue>
      </Reference>
      <Reference URI="/ppt/slides/slide23.xml?ContentType=application/vnd.openxmlformats-officedocument.presentationml.slide+xml">
        <DigestMethod Algorithm="http://www.w3.org/2000/09/xmldsig#sha1"/>
        <DigestValue>0k5DDBhmmwxFtQzRibg2d7R6waU=</DigestValue>
      </Reference>
      <Reference URI="/ppt/slides/slide24.xml?ContentType=application/vnd.openxmlformats-officedocument.presentationml.slide+xml">
        <DigestMethod Algorithm="http://www.w3.org/2000/09/xmldsig#sha1"/>
        <DigestValue>w+oKNkXUAXQOLRfOz774MGahG6E=</DigestValue>
      </Reference>
      <Reference URI="/ppt/slides/slide25.xml?ContentType=application/vnd.openxmlformats-officedocument.presentationml.slide+xml">
        <DigestMethod Algorithm="http://www.w3.org/2000/09/xmldsig#sha1"/>
        <DigestValue>CetBJQskaiXBy3VFFjiZlLgHZi0=</DigestValue>
      </Reference>
      <Reference URI="/ppt/slides/slide26.xml?ContentType=application/vnd.openxmlformats-officedocument.presentationml.slide+xml">
        <DigestMethod Algorithm="http://www.w3.org/2000/09/xmldsig#sha1"/>
        <DigestValue>jsSnQbIpXg1AD+F7W4A+YVlLkdQ=</DigestValue>
      </Reference>
      <Reference URI="/ppt/slides/slide27.xml?ContentType=application/vnd.openxmlformats-officedocument.presentationml.slide+xml">
        <DigestMethod Algorithm="http://www.w3.org/2000/09/xmldsig#sha1"/>
        <DigestValue>UF7IxRryXriTNl9FwGoPNBuvcwU=</DigestValue>
      </Reference>
      <Reference URI="/ppt/slides/slide28.xml?ContentType=application/vnd.openxmlformats-officedocument.presentationml.slide+xml">
        <DigestMethod Algorithm="http://www.w3.org/2000/09/xmldsig#sha1"/>
        <DigestValue>RrDQvrDPCJiRNvGDRWgWyeLz4ws=</DigestValue>
      </Reference>
      <Reference URI="/ppt/slides/slide29.xml?ContentType=application/vnd.openxmlformats-officedocument.presentationml.slide+xml">
        <DigestMethod Algorithm="http://www.w3.org/2000/09/xmldsig#sha1"/>
        <DigestValue>t4lg7M81dLEc1R/9gA2jPTHvx7U=</DigestValue>
      </Reference>
      <Reference URI="/ppt/slides/slide3.xml?ContentType=application/vnd.openxmlformats-officedocument.presentationml.slide+xml">
        <DigestMethod Algorithm="http://www.w3.org/2000/09/xmldsig#sha1"/>
        <DigestValue>fBiTAMqZblxS9iaGXeN5UW/0wgM=</DigestValue>
      </Reference>
      <Reference URI="/ppt/slides/slide30.xml?ContentType=application/vnd.openxmlformats-officedocument.presentationml.slide+xml">
        <DigestMethod Algorithm="http://www.w3.org/2000/09/xmldsig#sha1"/>
        <DigestValue>eBuJ3Um0WohbU4SPHZGDtJKBvNo=</DigestValue>
      </Reference>
      <Reference URI="/ppt/slides/slide31.xml?ContentType=application/vnd.openxmlformats-officedocument.presentationml.slide+xml">
        <DigestMethod Algorithm="http://www.w3.org/2000/09/xmldsig#sha1"/>
        <DigestValue>8r8xU9eF29LVGPraq2eFrNkP7vc=</DigestValue>
      </Reference>
      <Reference URI="/ppt/slides/slide4.xml?ContentType=application/vnd.openxmlformats-officedocument.presentationml.slide+xml">
        <DigestMethod Algorithm="http://www.w3.org/2000/09/xmldsig#sha1"/>
        <DigestValue>nkHhL7ekE62+b5ChoSQgrP96idE=</DigestValue>
      </Reference>
      <Reference URI="/ppt/slides/slide5.xml?ContentType=application/vnd.openxmlformats-officedocument.presentationml.slide+xml">
        <DigestMethod Algorithm="http://www.w3.org/2000/09/xmldsig#sha1"/>
        <DigestValue>iQBkI3L2+p1EbCtZx+br+J2ihgA=</DigestValue>
      </Reference>
      <Reference URI="/ppt/slides/slide6.xml?ContentType=application/vnd.openxmlformats-officedocument.presentationml.slide+xml">
        <DigestMethod Algorithm="http://www.w3.org/2000/09/xmldsig#sha1"/>
        <DigestValue>4SQImIl5dISVILeDWZfP9vyJKqE=</DigestValue>
      </Reference>
      <Reference URI="/ppt/slides/slide7.xml?ContentType=application/vnd.openxmlformats-officedocument.presentationml.slide+xml">
        <DigestMethod Algorithm="http://www.w3.org/2000/09/xmldsig#sha1"/>
        <DigestValue>l66/Kd++gMr+wP0KUrWwLj7qAVs=</DigestValue>
      </Reference>
      <Reference URI="/ppt/slides/slide8.xml?ContentType=application/vnd.openxmlformats-officedocument.presentationml.slide+xml">
        <DigestMethod Algorithm="http://www.w3.org/2000/09/xmldsig#sha1"/>
        <DigestValue>BOSMeAd/Xjh5d8iZdFASOdYCZeQ=</DigestValue>
      </Reference>
      <Reference URI="/ppt/slides/slide9.xml?ContentType=application/vnd.openxmlformats-officedocument.presentationml.slide+xml">
        <DigestMethod Algorithm="http://www.w3.org/2000/09/xmldsig#sha1"/>
        <DigestValue>GNXhDk1sR+cObuYQZYvOoRH+8f8=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theme/theme1.xml?ContentType=application/vnd.openxmlformats-officedocument.theme+xml">
        <DigestMethod Algorithm="http://www.w3.org/2000/09/xmldsig#sha1"/>
        <DigestValue>qfWj5mBVNtRl7rqeTRsoHYAOhSw=</DigestValue>
      </Reference>
      <Reference URI="/ppt/theme/theme2.xml?ContentType=application/vnd.openxmlformats-officedocument.theme+xml">
        <DigestMethod Algorithm="http://www.w3.org/2000/09/xmldsig#sha1"/>
        <DigestValue>iTC6jFXj4P1JzC/uFLpYSLRqfI4=</DigestValue>
      </Reference>
      <Reference URI="/ppt/viewProps.xml?ContentType=application/vnd.openxmlformats-officedocument.presentationml.viewProps+xml">
        <DigestMethod Algorithm="http://www.w3.org/2000/09/xmldsig#sha1"/>
        <DigestValue>QGnU3iu4TMs0PdkWIAN8s0PWbrM=</DigestValue>
      </Reference>
    </Manifest>
    <SignatureProperties>
      <SignatureProperty Id="idSignatureTime" Target="#idPackageSignature">
        <mdssi:SignatureTime xmlns:mdssi="http://schemas.openxmlformats.org/package/2006/digital-signature">
          <mdssi:Format>YYYY-MM-DDThh:mm:ssTZD</mdssi:Format>
          <mdssi:Value>2017-07-26T06:03:50Z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This is a property of Snowcem Paints Pvt Ltd (SPPL). This is a Corporate Presentation for "Providing Company Information" to all. Should not be edited without approval from SPPL. Any change without approval have Reprecussions, damages will be claimed. </SignatureComments>
          <WindowsVersion>10.0</WindowsVersion>
          <OfficeVersion>16.0</OfficeVersion>
          <ApplicationVersion>16.0</ApplicationVersion>
          <Monitors>2</Monitors>
          <HorizontalResolution>1920</HorizontalResolution>
          <VerticalResolution>1080</VerticalResolution>
          <ColorDepth>32</ColorDepth>
          <SignatureProviderId>{00000000-0000-0000-0000-000000000000}</SignatureProviderId>
          <SignatureProviderUrl/>
          <SignatureProviderDetails>9</SignatureProviderDetails>
          <SignatureType>1</SignatureType>
        </SignatureInfoV1>
      </SignatureProperty>
    </SignatureProperties>
  </Object>
  <Object>
    <xd:QualifyingProperties xmlns:xd="http://uri.etsi.org/01903/v1.3.2#" Target="#idPackageSignature">
      <xd:SignedProperties Id="idSignedProperties">
        <xd:SignedSignatureProperties>
          <xd:SigningTime>2017-07-26T06:03:50Z</xd:SigningTime>
          <xd:SigningCertificate>
            <xd:Cert>
              <xd:CertDigest>
                <DigestMethod Algorithm="http://www.w3.org/2000/09/xmldsig#sha1"/>
                <DigestValue>1Mc+HJuEw6wl95lQ/Zib3TbGuRY=</DigestValue>
              </xd:CertDigest>
              <xd:IssuerSerial>
                <X509IssuerName>CN=gagan</X509IssuerName>
                <X509SerialNumber>156800906315091938419149797143487012025</X509SerialNumber>
              </xd:IssuerSerial>
            </xd:Cert>
          </xd:SigningCertificate>
          <xd:SignaturePolicyIdentifier>
            <xd:SignaturePolicyImplied/>
          </xd:SignaturePolicyIdentifier>
        </xd:SignedSignatureProperties>
        <xd:SignedDataObjectProperties>
          <xd:CommitmentTypeIndication>
            <xd:CommitmentTypeId>
              <xd:Identifier>http://uri.etsi.org/01903/v1.2.2#ProofOfApproval</xd:Identifier>
              <xd:Description>Approved this document</xd:Description>
            </xd:CommitmentTypeId>
            <xd:AllSignedDataObjects/>
            <xd:CommitmentTypeQualifiers>
              <xd:CommitmentTypeQualifier>This is a property of Snowcem Paints Pvt Ltd (SPPL). This is a Corporate Presentation for "Providing Company Information" to all. Should not be edited without approval from SPPL. Any change without approval have Reprecussions, damages will be claimed. </xd:CommitmentTypeQualifier>
            </xd:CommitmentTypeQualifiers>
          </xd:CommitmentTypeIndication>
        </xd:SignedDataObjectProperties>
      </xd:SignedProperties>
    </xd:Qualifying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1472</Words>
  <Application>Microsoft Office PowerPoint</Application>
  <PresentationFormat>Widescreen</PresentationFormat>
  <Paragraphs>366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Swis721 Hv BT</vt:lpstr>
      <vt:lpstr>Arial</vt:lpstr>
      <vt:lpstr>Century Gothic</vt:lpstr>
      <vt:lpstr>Calibri</vt:lpstr>
      <vt:lpstr>Impact</vt:lpstr>
      <vt:lpstr>Office Theme</vt:lpstr>
      <vt:lpstr>PowerPoint Presentation</vt:lpstr>
      <vt:lpstr>ABOUT US</vt:lpstr>
      <vt:lpstr>THE BRAND</vt:lpstr>
      <vt:lpstr>ECO FRIENDLY PAINTS</vt:lpstr>
      <vt:lpstr>WHY SNOWCEM?</vt:lpstr>
      <vt:lpstr>PAN INDIA PRESENCE</vt:lpstr>
      <vt:lpstr>MANUFACTURING UNITS</vt:lpstr>
      <vt:lpstr>PowerPoint Presentation</vt:lpstr>
      <vt:lpstr>PowerPoint Presentation</vt:lpstr>
      <vt:lpstr>EXTERIOR POWER PAINTS</vt:lpstr>
      <vt:lpstr>EXTERIOR POWER PAINTS</vt:lpstr>
      <vt:lpstr>PowerPoint Presentation</vt:lpstr>
      <vt:lpstr>INTERIOR EMULSION</vt:lpstr>
      <vt:lpstr>INTERIOR EMULSION</vt:lpstr>
      <vt:lpstr>PowerPoint Presentation</vt:lpstr>
      <vt:lpstr>ENAMEL</vt:lpstr>
      <vt:lpstr>PowerPoint Presentation</vt:lpstr>
      <vt:lpstr>CEMENT PAINTS</vt:lpstr>
      <vt:lpstr>CEMENT PAINTS</vt:lpstr>
      <vt:lpstr>PowerPoint Presentation</vt:lpstr>
      <vt:lpstr>PRIMERS</vt:lpstr>
      <vt:lpstr>PRIMERS</vt:lpstr>
      <vt:lpstr>PowerPoint Presentation</vt:lpstr>
      <vt:lpstr>SNOWCARE RANGE</vt:lpstr>
      <vt:lpstr>SNOWCARE RANGE</vt:lpstr>
      <vt:lpstr>PowerPoint Presentation</vt:lpstr>
      <vt:lpstr>SNOWCARE WALL PUTTY</vt:lpstr>
      <vt:lpstr>PowerPoint Presentation</vt:lpstr>
      <vt:lpstr>SERVICES </vt:lpstr>
      <vt:lpstr>PRESTIGIOUS CLIENTS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ASHRAF</dc:creator>
  <cp:lastModifiedBy>Gagan Ruia</cp:lastModifiedBy>
  <cp:revision>542</cp:revision>
  <dcterms:created xsi:type="dcterms:W3CDTF">2017-01-16T10:00:38Z</dcterms:created>
  <dcterms:modified xsi:type="dcterms:W3CDTF">2017-07-26T06:00:10Z</dcterms:modified>
</cp:coreProperties>
</file>